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434EB-4F91-4835-A0E6-B4B3D4111554}" v="1" dt="2023-11-15T17:38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E58434EB-4F91-4835-A0E6-B4B3D4111554}"/>
    <pc:docChg chg="undo custSel addSld modSld sldOrd">
      <pc:chgData name="Laurens Segaar" userId="6597c8b0-9d96-46da-b457-1ed6f1789e93" providerId="ADAL" clId="{E58434EB-4F91-4835-A0E6-B4B3D4111554}" dt="2023-11-15T17:38:43.441" v="1033" actId="962"/>
      <pc:docMkLst>
        <pc:docMk/>
      </pc:docMkLst>
      <pc:sldChg chg="modSp mod ord">
        <pc:chgData name="Laurens Segaar" userId="6597c8b0-9d96-46da-b457-1ed6f1789e93" providerId="ADAL" clId="{E58434EB-4F91-4835-A0E6-B4B3D4111554}" dt="2023-11-15T17:33:10.253" v="954" actId="14100"/>
        <pc:sldMkLst>
          <pc:docMk/>
          <pc:sldMk cId="2200540730" sldId="257"/>
        </pc:sldMkLst>
        <pc:spChg chg="mod">
          <ac:chgData name="Laurens Segaar" userId="6597c8b0-9d96-46da-b457-1ed6f1789e93" providerId="ADAL" clId="{E58434EB-4F91-4835-A0E6-B4B3D4111554}" dt="2023-11-15T17:33:10.253" v="954" actId="14100"/>
          <ac:spMkLst>
            <pc:docMk/>
            <pc:sldMk cId="2200540730" sldId="257"/>
            <ac:spMk id="2" creationId="{C752DD62-7E4A-AAD0-8399-5E35211B054C}"/>
          </ac:spMkLst>
        </pc:spChg>
        <pc:spChg chg="mod">
          <ac:chgData name="Laurens Segaar" userId="6597c8b0-9d96-46da-b457-1ed6f1789e93" providerId="ADAL" clId="{E58434EB-4F91-4835-A0E6-B4B3D4111554}" dt="2023-11-15T17:32:55.749" v="950" actId="14100"/>
          <ac:spMkLst>
            <pc:docMk/>
            <pc:sldMk cId="2200540730" sldId="257"/>
            <ac:spMk id="3" creationId="{2383AD01-ABBE-F27D-1DA3-A2031B4B6D0C}"/>
          </ac:spMkLst>
        </pc:spChg>
      </pc:sldChg>
      <pc:sldChg chg="modSp mod">
        <pc:chgData name="Laurens Segaar" userId="6597c8b0-9d96-46da-b457-1ed6f1789e93" providerId="ADAL" clId="{E58434EB-4F91-4835-A0E6-B4B3D4111554}" dt="2023-11-15T17:30:05.310" v="903" actId="20577"/>
        <pc:sldMkLst>
          <pc:docMk/>
          <pc:sldMk cId="1733514372" sldId="258"/>
        </pc:sldMkLst>
        <pc:spChg chg="mod">
          <ac:chgData name="Laurens Segaar" userId="6597c8b0-9d96-46da-b457-1ed6f1789e93" providerId="ADAL" clId="{E58434EB-4F91-4835-A0E6-B4B3D4111554}" dt="2023-11-15T17:30:05.310" v="903" actId="20577"/>
          <ac:spMkLst>
            <pc:docMk/>
            <pc:sldMk cId="1733514372" sldId="258"/>
            <ac:spMk id="3" creationId="{0E1C0FF8-6D28-6255-4C60-744ABF9D1C88}"/>
          </ac:spMkLst>
        </pc:spChg>
      </pc:sldChg>
      <pc:sldChg chg="modSp mod">
        <pc:chgData name="Laurens Segaar" userId="6597c8b0-9d96-46da-b457-1ed6f1789e93" providerId="ADAL" clId="{E58434EB-4F91-4835-A0E6-B4B3D4111554}" dt="2023-11-15T17:36:20.354" v="1027" actId="20577"/>
        <pc:sldMkLst>
          <pc:docMk/>
          <pc:sldMk cId="2726354787" sldId="260"/>
        </pc:sldMkLst>
        <pc:spChg chg="mod">
          <ac:chgData name="Laurens Segaar" userId="6597c8b0-9d96-46da-b457-1ed6f1789e93" providerId="ADAL" clId="{E58434EB-4F91-4835-A0E6-B4B3D4111554}" dt="2023-11-15T17:36:20.354" v="1027" actId="20577"/>
          <ac:spMkLst>
            <pc:docMk/>
            <pc:sldMk cId="2726354787" sldId="260"/>
            <ac:spMk id="3" creationId="{4BEFB294-2ED3-8FD7-3B9C-5D6F86373DE2}"/>
          </ac:spMkLst>
        </pc:spChg>
      </pc:sldChg>
      <pc:sldChg chg="addSp modSp new mod setBg">
        <pc:chgData name="Laurens Segaar" userId="6597c8b0-9d96-46da-b457-1ed6f1789e93" providerId="ADAL" clId="{E58434EB-4F91-4835-A0E6-B4B3D4111554}" dt="2023-11-15T17:38:43.441" v="1033" actId="962"/>
        <pc:sldMkLst>
          <pc:docMk/>
          <pc:sldMk cId="4077634837" sldId="262"/>
        </pc:sldMkLst>
        <pc:spChg chg="mod">
          <ac:chgData name="Laurens Segaar" userId="6597c8b0-9d96-46da-b457-1ed6f1789e93" providerId="ADAL" clId="{E58434EB-4F91-4835-A0E6-B4B3D4111554}" dt="2023-11-15T17:38:37.850" v="1031" actId="26606"/>
          <ac:spMkLst>
            <pc:docMk/>
            <pc:sldMk cId="4077634837" sldId="262"/>
            <ac:spMk id="2" creationId="{3136960E-C7C0-5A29-ACD5-401D673901E2}"/>
          </ac:spMkLst>
        </pc:spChg>
        <pc:spChg chg="mod ord">
          <ac:chgData name="Laurens Segaar" userId="6597c8b0-9d96-46da-b457-1ed6f1789e93" providerId="ADAL" clId="{E58434EB-4F91-4835-A0E6-B4B3D4111554}" dt="2023-11-15T17:38:37.850" v="1031" actId="26606"/>
          <ac:spMkLst>
            <pc:docMk/>
            <pc:sldMk cId="4077634837" sldId="262"/>
            <ac:spMk id="3" creationId="{02282DBE-3BDA-7BAD-4A87-FF13B0DBD570}"/>
          </ac:spMkLst>
        </pc:spChg>
        <pc:spChg chg="add">
          <ac:chgData name="Laurens Segaar" userId="6597c8b0-9d96-46da-b457-1ed6f1789e93" providerId="ADAL" clId="{E58434EB-4F91-4835-A0E6-B4B3D4111554}" dt="2023-11-15T17:38:37.850" v="1031" actId="26606"/>
          <ac:spMkLst>
            <pc:docMk/>
            <pc:sldMk cId="4077634837" sldId="262"/>
            <ac:spMk id="10" creationId="{5A0118C5-4F8D-4CF4-BADD-53FEACC6C42A}"/>
          </ac:spMkLst>
        </pc:spChg>
        <pc:grpChg chg="add">
          <ac:chgData name="Laurens Segaar" userId="6597c8b0-9d96-46da-b457-1ed6f1789e93" providerId="ADAL" clId="{E58434EB-4F91-4835-A0E6-B4B3D4111554}" dt="2023-11-15T17:38:37.850" v="1031" actId="26606"/>
          <ac:grpSpMkLst>
            <pc:docMk/>
            <pc:sldMk cId="4077634837" sldId="262"/>
            <ac:grpSpMk id="12" creationId="{B894EFA8-F425-4D19-A94B-445388B31E20}"/>
          </ac:grpSpMkLst>
        </pc:grpChg>
        <pc:grpChg chg="add">
          <ac:chgData name="Laurens Segaar" userId="6597c8b0-9d96-46da-b457-1ed6f1789e93" providerId="ADAL" clId="{E58434EB-4F91-4835-A0E6-B4B3D4111554}" dt="2023-11-15T17:38:37.850" v="1031" actId="26606"/>
          <ac:grpSpMkLst>
            <pc:docMk/>
            <pc:sldMk cId="4077634837" sldId="262"/>
            <ac:grpSpMk id="16" creationId="{582A903B-6B78-4F0A-B7C9-3D80499020B8}"/>
          </ac:grpSpMkLst>
        </pc:grpChg>
        <pc:picChg chg="add mod">
          <ac:chgData name="Laurens Segaar" userId="6597c8b0-9d96-46da-b457-1ed6f1789e93" providerId="ADAL" clId="{E58434EB-4F91-4835-A0E6-B4B3D4111554}" dt="2023-11-15T17:38:43.441" v="1033" actId="962"/>
          <ac:picMkLst>
            <pc:docMk/>
            <pc:sldMk cId="4077634837" sldId="262"/>
            <ac:picMk id="5" creationId="{12D4E430-E6D3-C4E5-DCD0-35B4DEB132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EB5E-82E7-6E17-616D-F9C64474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930B69-5C92-0095-22BB-EFFD31D4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A5861B-E386-1D78-721E-384D5ECE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8E7DC5-8D25-8C16-0B68-D7B73AA6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2599B7-D511-1A69-9C7A-2A22BC54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4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832D3-259A-A2DD-0CB7-8B5F08DD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83DE29-8499-1E2D-F09D-AAF450B6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336506-6BE9-156C-D8E6-8B2D4F7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E90468-D596-E3A4-3313-163061F5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4CBD0-3423-69B1-A684-A591EC23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F4C7D6-DEDD-AE63-8A00-0650B075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367C1E-6D2F-3A63-A1DC-50C38B79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24CB59-C0E1-D9B4-E585-D4A2D93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D91459-1BAD-1A59-A96A-328BF9DD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B3C2EB-1C22-1348-66BF-1739F48F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6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99E98-EBBC-2060-EDB5-4CC20FEC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DC629D-5D4F-4611-3658-5FF56FA4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1AD13A-E77C-ED5A-075C-C418660A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087B2A-12EB-3563-662A-B51ABD0B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C9AC3-9661-247C-1064-10FE2386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2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8A617-3120-F10B-8DA2-C32C5CE7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68542E-8C4A-180D-D1BF-ECFF96F9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71421-54E7-0BF3-0A4D-2C2A31A1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AC2535-9031-9FC7-AF1E-FB5F4C32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97A29-AE02-6707-84E4-FD9E7F6C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2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A2B2F-03FF-B1BD-2696-1A2E5E3D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8BBB1E-559D-FE45-20EB-DAC2C7733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BC3C02-3BBA-1C19-13F2-B196D539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AA1831-2C61-C103-D197-A4BD176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C37211-6403-77B0-A10B-8FB5E7AA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80A9A5-0FBE-403B-79E6-143782F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23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573C3-2C1A-68D7-A26C-3A3F02F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C2C539-2492-4F88-4241-BBE156A4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D8087A-2450-D73B-8793-6998ABF3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6D85FC9-4A58-0E33-999D-583623C3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4B6E69-BF54-058C-02E4-ED4E054E4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945B183-70D6-60BF-E938-6B284722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7660A8-480F-7B7C-351E-B061494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BC89D7-02B0-A0A9-EF4D-38749A73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05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8C5A-8DF5-50DF-103E-0BC9396E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43C578-3E5F-800B-E9B0-7876533C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97A6118-61ED-B044-61BB-8A19DA99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027B48-9E05-86B9-C0F3-EF34E23B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5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9C8F81C-6A3A-2A47-56C0-82B62556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58FD4B7-3550-58B9-3C04-931221B2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152EC9-30D1-49AF-138A-430899B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1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366-CE2A-3A9F-E749-0C0FBAFA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A9BB01-3E61-3E44-1C7F-8E16AD8D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C4C470F-881A-E71F-C683-599EE442D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DCDF9-DE22-632A-0853-62A55DC1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CE96EF-D122-F694-9504-D99248E3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D667FA-2646-1F5F-E073-47C414DF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7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2C56A-0F03-8CE3-4527-7E200379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F47030A-204D-0585-F3FB-AEB57614D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2E904C-BF6D-A372-9CBB-7567D1C9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CE2C5C-D80A-0E49-2FD1-616B1F8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D2C01A-EE18-B834-873C-F2F7990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97F332-D47E-B9A3-8D35-86BEF505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83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E66E4B-29AA-D351-44B3-6906102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3A7454-79AC-2141-D4DC-0A342142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26F9A8-49B1-9FF6-1EC6-034260BA8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DC1B-F150-4DCB-8D25-BAC72F07147F}" type="datetimeFigureOut">
              <a:rPr lang="nl-NL" smtClean="0"/>
              <a:t>15-11-2023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75432F-BA56-F2BF-EBCD-6C8C6ACC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A85A89-1A21-4442-DEA6-CE8799F51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1D9B-9B6F-472D-A793-7558057C34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3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8" name="Rectangle 124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3B60D-0BEF-24A7-0660-70572A67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067" y="875489"/>
            <a:ext cx="5797686" cy="300584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nl-NL" sz="4800" b="0" i="0" dirty="0">
                <a:effectLst/>
                <a:latin typeface="Arial" panose="020B0604020202020204" pitchFamily="34" charset="0"/>
              </a:rPr>
              <a:t>:</a:t>
            </a:r>
            <a:br>
              <a:rPr lang="nl-NL" sz="4800" b="0" i="0" dirty="0">
                <a:effectLst/>
                <a:latin typeface="Arial" panose="020B0604020202020204" pitchFamily="34" charset="0"/>
              </a:rPr>
            </a:br>
            <a:br>
              <a:rPr lang="nl-NL" sz="4800" b="0" i="0" dirty="0">
                <a:effectLst/>
                <a:latin typeface="Arial" panose="020B0604020202020204" pitchFamily="34" charset="0"/>
              </a:rPr>
            </a:br>
            <a:br>
              <a:rPr lang="nl-NL" sz="4800" b="0" i="0" dirty="0">
                <a:effectLst/>
                <a:latin typeface="Arial" panose="020B0604020202020204" pitchFamily="34" charset="0"/>
              </a:rPr>
            </a:br>
            <a:r>
              <a:rPr lang="nl-NL" b="1" dirty="0">
                <a:latin typeface="Arial" panose="020B0604020202020204" pitchFamily="34" charset="0"/>
              </a:rPr>
              <a:t>PC Samenstellen</a:t>
            </a:r>
            <a:endParaRPr lang="nl-NL" b="1" dirty="0"/>
          </a:p>
        </p:txBody>
      </p:sp>
      <p:pic>
        <p:nvPicPr>
          <p:cNvPr id="7" name="Afbeelding 6" descr="Afbeelding met tekst, elektronica, beeldscherm, Elektronisch apparaat&#10;&#10;Automatisch gegenereerde beschrijving">
            <a:extLst>
              <a:ext uri="{FF2B5EF4-FFF2-40B4-BE49-F238E27FC236}">
                <a16:creationId xmlns:a16="http://schemas.microsoft.com/office/drawing/2014/main" id="{B6ED119D-0BC9-81FA-D186-4945B738B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076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24A6D-3548-7C50-0C94-11099C21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nl-NL" sz="5400" dirty="0"/>
              <a:t>Kiezen</a:t>
            </a:r>
          </a:p>
        </p:txBody>
      </p:sp>
      <p:pic>
        <p:nvPicPr>
          <p:cNvPr id="5" name="Picture 4" descr="Doolhof">
            <a:extLst>
              <a:ext uri="{FF2B5EF4-FFF2-40B4-BE49-F238E27FC236}">
                <a16:creationId xmlns:a16="http://schemas.microsoft.com/office/drawing/2014/main" id="{8DFC4927-0AF9-D09F-A8C5-F49D358A9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4" r="3039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980E75-3FD7-603A-BCF5-EC90F527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/>
              <a:t>Je kon kiezen tussen</a:t>
            </a:r>
          </a:p>
          <a:p>
            <a:pPr marL="0" indent="0">
              <a:buNone/>
            </a:pPr>
            <a:r>
              <a:rPr lang="nl-NL" sz="2200" b="0" i="0" dirty="0">
                <a:effectLst/>
              </a:rPr>
              <a:t>1.Alledaags kantoorwerk en studieactiviteiten</a:t>
            </a:r>
          </a:p>
          <a:p>
            <a:pPr marL="0" indent="0">
              <a:buNone/>
            </a:pPr>
            <a:r>
              <a:rPr lang="nl-NL" sz="2200" b="0" i="0" dirty="0">
                <a:effectLst/>
              </a:rPr>
              <a:t>2.Gaming en multimedia-entertainment</a:t>
            </a:r>
          </a:p>
          <a:p>
            <a:pPr marL="0" indent="0">
              <a:buNone/>
            </a:pPr>
            <a:r>
              <a:rPr lang="nl-NL" sz="2200" b="0" i="0" dirty="0">
                <a:effectLst/>
              </a:rPr>
              <a:t>3.Basis grafisch ontwerp en videobewerking</a:t>
            </a:r>
          </a:p>
          <a:p>
            <a:pPr marL="0" indent="0">
              <a:buNone/>
            </a:pPr>
            <a:r>
              <a:rPr lang="nl-NL" sz="2200" dirty="0"/>
              <a:t>Ik heb gekozen voor 2 dus een Gaming en multimedia-entertainment computer.</a:t>
            </a:r>
          </a:p>
        </p:txBody>
      </p:sp>
    </p:spTree>
    <p:extLst>
      <p:ext uri="{BB962C8B-B14F-4D97-AF65-F5344CB8AC3E}">
        <p14:creationId xmlns:p14="http://schemas.microsoft.com/office/powerpoint/2010/main" val="171014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elektronica, Elektronische engineering, Computeronderdeel, Computerhardware&#10;&#10;Automatisch gegenereerde beschrijving">
            <a:extLst>
              <a:ext uri="{FF2B5EF4-FFF2-40B4-BE49-F238E27FC236}">
                <a16:creationId xmlns:a16="http://schemas.microsoft.com/office/drawing/2014/main" id="{01B599C4-9535-219D-45C3-53C3AFC17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r="23289" b="57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AE116-B02B-B803-427A-629D409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735927" cy="1124712"/>
          </a:xfrm>
        </p:spPr>
        <p:txBody>
          <a:bodyPr anchor="b">
            <a:noAutofit/>
          </a:bodyPr>
          <a:lstStyle/>
          <a:p>
            <a:r>
              <a:rPr lang="nl-NL" sz="5400" b="1" dirty="0">
                <a:solidFill>
                  <a:schemeClr val="bg1"/>
                </a:solidFill>
              </a:rPr>
              <a:t>Componenten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1C0FF8-6D28-6255-4C60-744ABF9D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452624"/>
            <a:ext cx="5942157" cy="42612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Ik heb gekozen voor:</a:t>
            </a:r>
            <a:endParaRPr lang="nl-NL" sz="2000" b="0" i="0" dirty="0">
              <a:solidFill>
                <a:schemeClr val="bg1"/>
              </a:solidFill>
              <a:effectLst/>
              <a:latin typeface="Open Sans" panose="020F0502020204030204" pitchFamily="34" charset="0"/>
            </a:endParaRPr>
          </a:p>
          <a:p>
            <a:pPr marL="0" indent="0">
              <a:buNone/>
            </a:pPr>
            <a:r>
              <a:rPr lang="nl-NL" sz="2000" i="0" dirty="0">
                <a:solidFill>
                  <a:schemeClr val="bg1"/>
                </a:solidFill>
                <a:effectLst/>
              </a:rPr>
              <a:t>Samsung 980 1TB M.2 (SSD)</a:t>
            </a:r>
            <a:br>
              <a:rPr lang="nl-NL" sz="2000" dirty="0">
                <a:solidFill>
                  <a:schemeClr val="bg1"/>
                </a:solidFill>
              </a:rPr>
            </a:br>
            <a:r>
              <a:rPr lang="nl-NL" sz="2000" i="0" dirty="0">
                <a:solidFill>
                  <a:schemeClr val="bg1"/>
                </a:solidFill>
                <a:effectLst/>
              </a:rPr>
              <a:t>Intel </a:t>
            </a:r>
            <a:r>
              <a:rPr lang="nl-NL" sz="2000" i="0" dirty="0" err="1">
                <a:solidFill>
                  <a:schemeClr val="bg1"/>
                </a:solidFill>
                <a:effectLst/>
              </a:rPr>
              <a:t>Core</a:t>
            </a:r>
            <a:r>
              <a:rPr lang="nl-NL" sz="2000" i="0" dirty="0">
                <a:solidFill>
                  <a:schemeClr val="bg1"/>
                </a:solidFill>
                <a:effectLst/>
              </a:rPr>
              <a:t> i7 10700F </a:t>
            </a:r>
            <a:r>
              <a:rPr lang="nl-NL" sz="2000" dirty="0">
                <a:solidFill>
                  <a:schemeClr val="bg1"/>
                </a:solidFill>
              </a:rPr>
              <a:t>(Intel </a:t>
            </a:r>
            <a:r>
              <a:rPr lang="nl-NL" sz="2000" dirty="0" err="1">
                <a:solidFill>
                  <a:schemeClr val="bg1"/>
                </a:solidFill>
              </a:rPr>
              <a:t>Core</a:t>
            </a:r>
            <a:r>
              <a:rPr lang="nl-NL" sz="2000" dirty="0">
                <a:solidFill>
                  <a:schemeClr val="bg1"/>
                </a:solidFill>
              </a:rPr>
              <a:t> I7)</a:t>
            </a:r>
          </a:p>
          <a:p>
            <a:pPr marL="0" indent="0" algn="l">
              <a:buNone/>
            </a:pPr>
            <a:r>
              <a:rPr lang="en-US" sz="2000" i="0" dirty="0">
                <a:solidFill>
                  <a:schemeClr val="bg1"/>
                </a:solidFill>
                <a:effectLst/>
              </a:rPr>
              <a:t>Seagate HDD 3.5" 2TB ST2000DM008 Barracuda (RAM)</a:t>
            </a:r>
          </a:p>
          <a:p>
            <a:pPr marL="0" indent="0">
              <a:buNone/>
            </a:pPr>
            <a:r>
              <a:rPr lang="nl-NL" sz="2000" i="0" dirty="0">
                <a:solidFill>
                  <a:schemeClr val="bg1"/>
                </a:solidFill>
                <a:effectLst/>
              </a:rPr>
              <a:t>GIGABYTE </a:t>
            </a:r>
            <a:r>
              <a:rPr lang="nl-NL" sz="2000" i="0" dirty="0" err="1">
                <a:solidFill>
                  <a:schemeClr val="bg1"/>
                </a:solidFill>
                <a:effectLst/>
              </a:rPr>
              <a:t>GeForce</a:t>
            </a:r>
            <a:r>
              <a:rPr lang="nl-NL" sz="2000" i="0" dirty="0">
                <a:solidFill>
                  <a:schemeClr val="bg1"/>
                </a:solidFill>
                <a:effectLst/>
              </a:rPr>
              <a:t> RTX 3070 Ti </a:t>
            </a:r>
            <a:r>
              <a:rPr lang="nl-NL" sz="2000" i="0" dirty="0" err="1">
                <a:solidFill>
                  <a:schemeClr val="bg1"/>
                </a:solidFill>
                <a:effectLst/>
              </a:rPr>
              <a:t>Vision</a:t>
            </a:r>
            <a:r>
              <a:rPr lang="nl-NL" sz="2000" i="0" dirty="0">
                <a:solidFill>
                  <a:schemeClr val="bg1"/>
                </a:solidFill>
                <a:effectLst/>
              </a:rPr>
              <a:t> OC 8G (grafische kaart)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r>
              <a:rPr lang="en-US" sz="2000" i="0" dirty="0">
                <a:solidFill>
                  <a:schemeClr val="bg1"/>
                </a:solidFill>
                <a:effectLst/>
              </a:rPr>
              <a:t>Fractal Design Define 7 Compact midi tower (</a:t>
            </a:r>
            <a:r>
              <a:rPr lang="en-US" sz="2000" i="0" dirty="0" err="1">
                <a:solidFill>
                  <a:schemeClr val="bg1"/>
                </a:solidFill>
                <a:effectLst/>
              </a:rPr>
              <a:t>behuizing</a:t>
            </a:r>
            <a:r>
              <a:rPr lang="en-US" sz="2000" i="0" dirty="0">
                <a:solidFill>
                  <a:schemeClr val="bg1"/>
                </a:solidFill>
                <a:effectLst/>
              </a:rPr>
              <a:t>)</a:t>
            </a:r>
            <a:endParaRPr lang="nl-NL" sz="2000" i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nl-NL" sz="2000" i="0" dirty="0">
                <a:solidFill>
                  <a:schemeClr val="bg1"/>
                </a:solidFill>
                <a:effectLst/>
                <a:latin typeface="HKGrotesk"/>
              </a:rPr>
              <a:t>Heatbooster Single radiator (ventilator)</a:t>
            </a:r>
          </a:p>
          <a:p>
            <a:pPr marL="0" indent="0">
              <a:buNone/>
            </a:pPr>
            <a:r>
              <a:rPr lang="pl-PL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System Power 10 550W PSU</a:t>
            </a:r>
            <a:r>
              <a:rPr lang="nl-NL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l-NL" sz="200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(voeding)</a:t>
            </a:r>
          </a:p>
          <a:p>
            <a:pPr marL="0" indent="0">
              <a:buNone/>
            </a:pPr>
            <a:r>
              <a:rPr lang="nl-NL" sz="2000" i="0" dirty="0" err="1">
                <a:solidFill>
                  <a:schemeClr val="bg1"/>
                </a:solidFill>
                <a:effectLst/>
              </a:rPr>
              <a:t>Asrock</a:t>
            </a:r>
            <a:r>
              <a:rPr lang="nl-NL" sz="2000" i="0" dirty="0">
                <a:solidFill>
                  <a:schemeClr val="bg1"/>
                </a:solidFill>
                <a:effectLst/>
              </a:rPr>
              <a:t> Z790 NOVA WIFI moederbord(moederbord)</a:t>
            </a:r>
          </a:p>
          <a:p>
            <a:pPr marL="0" indent="0">
              <a:buNone/>
            </a:pPr>
            <a:endParaRPr lang="nl-NL" sz="200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nl-NL" sz="1400" i="0" dirty="0">
              <a:solidFill>
                <a:schemeClr val="bg1"/>
              </a:solidFill>
              <a:effectLst/>
              <a:latin typeface="HKGrotesk"/>
            </a:endParaRPr>
          </a:p>
          <a:p>
            <a:pPr marL="0" indent="0">
              <a:buNone/>
            </a:pPr>
            <a:endParaRPr lang="nl-N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1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met binaire nummers en blauwdruk">
            <a:extLst>
              <a:ext uri="{FF2B5EF4-FFF2-40B4-BE49-F238E27FC236}">
                <a16:creationId xmlns:a16="http://schemas.microsoft.com/office/drawing/2014/main" id="{D854F21A-443D-9606-B246-9BC067B4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4B2E77-9305-C5A3-2CB1-5CF66F1E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243191"/>
            <a:ext cx="5464968" cy="1721795"/>
          </a:xfrm>
        </p:spPr>
        <p:txBody>
          <a:bodyPr>
            <a:normAutofit/>
          </a:bodyPr>
          <a:lstStyle/>
          <a:p>
            <a:r>
              <a:rPr lang="nl-NL" sz="3800" b="1" dirty="0"/>
              <a:t>De gekozen componenten zijn geschikt: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B28060-950D-909F-8DD5-31053D1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370671"/>
            <a:ext cx="5247340" cy="5693558"/>
          </a:xfrm>
        </p:spPr>
        <p:txBody>
          <a:bodyPr anchor="ctr">
            <a:normAutofit/>
          </a:bodyPr>
          <a:lstStyle/>
          <a:p>
            <a:r>
              <a:rPr lang="nl-NL" sz="1900" dirty="0"/>
              <a:t>Door de SSD is het sneller dan hard drive.</a:t>
            </a:r>
          </a:p>
          <a:p>
            <a:r>
              <a:rPr lang="nl-NL" sz="1900" dirty="0"/>
              <a:t>De 16 GB is genoeg voor de SSD.</a:t>
            </a:r>
          </a:p>
          <a:p>
            <a:r>
              <a:rPr lang="nl-NL" sz="1900" dirty="0"/>
              <a:t>De SSD gaat goed samen met de 32 GB RAM want RAM moet het dubbele GB hebben van de SSD.</a:t>
            </a:r>
          </a:p>
          <a:p>
            <a:r>
              <a:rPr lang="nl-NL" sz="1900" dirty="0"/>
              <a:t>Intel </a:t>
            </a:r>
            <a:r>
              <a:rPr lang="nl-NL" sz="1900" dirty="0" err="1"/>
              <a:t>Core</a:t>
            </a:r>
            <a:r>
              <a:rPr lang="nl-NL" sz="1900" dirty="0"/>
              <a:t> I7 zie je ook bij anderen computers met bijna de zelfde </a:t>
            </a:r>
            <a:r>
              <a:rPr lang="nl-NL" sz="1900" dirty="0" err="1"/>
              <a:t>Specs</a:t>
            </a:r>
            <a:r>
              <a:rPr lang="nl-NL" sz="1900" dirty="0"/>
              <a:t>.</a:t>
            </a:r>
          </a:p>
          <a:p>
            <a:r>
              <a:rPr lang="nl-NL" sz="1900" dirty="0"/>
              <a:t>De gekozen Grafische kaart heeft hele goeden </a:t>
            </a:r>
            <a:r>
              <a:rPr lang="nl-NL" sz="1900" dirty="0" err="1"/>
              <a:t>Specs</a:t>
            </a:r>
            <a:r>
              <a:rPr lang="nl-NL" sz="1900" dirty="0"/>
              <a:t> en is actueel.</a:t>
            </a:r>
          </a:p>
          <a:p>
            <a:r>
              <a:rPr lang="nl-NL" sz="1900" dirty="0"/>
              <a:t>De maten passen allemaal in de behuizing en heeft de goeden aansluitingen.</a:t>
            </a:r>
          </a:p>
          <a:p>
            <a:r>
              <a:rPr lang="nl-NL" sz="1900" dirty="0"/>
              <a:t>Goed geschikten krachtige ventilator.</a:t>
            </a:r>
          </a:p>
          <a:p>
            <a:r>
              <a:rPr lang="nl-NL" sz="1900" dirty="0"/>
              <a:t>Geschikte voeding.</a:t>
            </a:r>
          </a:p>
          <a:p>
            <a:r>
              <a:rPr lang="nl-NL" sz="1900" dirty="0"/>
              <a:t>Zeer goed geschikt game moederbord dat er goed bij past.</a:t>
            </a:r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9455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52DD62-7E4A-AAD0-8399-5E35211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863088"/>
            <a:ext cx="4834021" cy="1791458"/>
          </a:xfrm>
        </p:spPr>
        <p:txBody>
          <a:bodyPr anchor="b">
            <a:noAutofit/>
          </a:bodyPr>
          <a:lstStyle/>
          <a:p>
            <a:r>
              <a:rPr lang="nl-NL" sz="9600" dirty="0">
                <a:solidFill>
                  <a:schemeClr val="bg1"/>
                </a:solidFill>
              </a:rPr>
              <a:t>Budget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83AD01-ABBE-F27D-1DA3-A2031B4B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3264568"/>
            <a:ext cx="6110338" cy="2905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dirty="0">
                <a:solidFill>
                  <a:schemeClr val="bg1"/>
                </a:solidFill>
              </a:rPr>
              <a:t>Het budget is 1500 euro</a:t>
            </a:r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71A9182F-D2C0-FC4F-C240-3791F795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5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36960E-C7C0-5A29-ACD5-401D6739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nl-NL" sz="3400">
                <a:solidFill>
                  <a:schemeClr val="bg1"/>
                </a:solidFill>
              </a:rPr>
              <a:t>De kosten van de samengestelde pc</a:t>
            </a:r>
          </a:p>
        </p:txBody>
      </p:sp>
      <p:pic>
        <p:nvPicPr>
          <p:cNvPr id="5" name="Afbeelding 4" descr="Afbeelding met geld, Geldverwerking, valuta, Contant">
            <a:extLst>
              <a:ext uri="{FF2B5EF4-FFF2-40B4-BE49-F238E27FC236}">
                <a16:creationId xmlns:a16="http://schemas.microsoft.com/office/drawing/2014/main" id="{12D4E430-E6D3-C4E5-DCD0-35B4DEB1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r="26366" b="-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282DBE-3BDA-7BAD-4A87-FF13B0DB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i="0">
                <a:solidFill>
                  <a:schemeClr val="bg1"/>
                </a:solidFill>
                <a:effectLst/>
              </a:rPr>
              <a:t>Samsung 980 1TB M.2 (SSD) = 63,90</a:t>
            </a:r>
            <a:br>
              <a:rPr lang="nl-NL" sz="1800">
                <a:solidFill>
                  <a:schemeClr val="bg1"/>
                </a:solidFill>
              </a:rPr>
            </a:br>
            <a:r>
              <a:rPr lang="nl-NL" sz="1800" i="0">
                <a:solidFill>
                  <a:schemeClr val="bg1"/>
                </a:solidFill>
                <a:effectLst/>
              </a:rPr>
              <a:t>Intel Core i7 10700F </a:t>
            </a:r>
            <a:r>
              <a:rPr lang="nl-NL" sz="1800">
                <a:solidFill>
                  <a:schemeClr val="bg1"/>
                </a:solidFill>
              </a:rPr>
              <a:t>(Intel Core I7) = 199,00</a:t>
            </a:r>
          </a:p>
          <a:p>
            <a:pPr marL="0" indent="0">
              <a:buNone/>
            </a:pPr>
            <a:r>
              <a:rPr lang="en-US" sz="1800" i="0">
                <a:solidFill>
                  <a:schemeClr val="bg1"/>
                </a:solidFill>
                <a:effectLst/>
              </a:rPr>
              <a:t>Seagate HDD 3.5" 2TB ST2000DM008 Barracuda (RAM) = 61,90</a:t>
            </a:r>
          </a:p>
          <a:p>
            <a:pPr marL="0" indent="0">
              <a:buNone/>
            </a:pPr>
            <a:r>
              <a:rPr lang="nl-NL" sz="1800" i="0">
                <a:solidFill>
                  <a:schemeClr val="bg1"/>
                </a:solidFill>
                <a:effectLst/>
              </a:rPr>
              <a:t>GIGABYTE GeForce RTX 3070 Ti Vision OC 8G (grafische kaart) = 599,00</a:t>
            </a:r>
            <a:br>
              <a:rPr lang="en-US" sz="1800" b="1" i="0">
                <a:solidFill>
                  <a:schemeClr val="bg1"/>
                </a:solidFill>
                <a:effectLst/>
              </a:rPr>
            </a:br>
            <a:r>
              <a:rPr lang="en-US" sz="1800" i="0">
                <a:solidFill>
                  <a:schemeClr val="bg1"/>
                </a:solidFill>
                <a:effectLst/>
              </a:rPr>
              <a:t>Fractal Design Define 7 Compact midi tower (behuizing) = 99,00</a:t>
            </a:r>
            <a:endParaRPr lang="nl-NL" sz="1800" i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nl-NL" sz="1800" i="0">
                <a:solidFill>
                  <a:schemeClr val="bg1"/>
                </a:solidFill>
                <a:effectLst/>
              </a:rPr>
              <a:t>Heatbooster Single radiator (ventilator) = 44,95</a:t>
            </a:r>
          </a:p>
          <a:p>
            <a:pPr marL="0" indent="0">
              <a:buNone/>
            </a:pPr>
            <a:r>
              <a:rPr lang="pl-PL" sz="1800" i="0">
                <a:solidFill>
                  <a:schemeClr val="bg1"/>
                </a:solidFill>
                <a:effectLst/>
              </a:rPr>
              <a:t>System Power 10 550W PSU</a:t>
            </a:r>
            <a:r>
              <a:rPr lang="nl-NL" sz="1800" i="0">
                <a:solidFill>
                  <a:schemeClr val="bg1"/>
                </a:solidFill>
                <a:effectLst/>
              </a:rPr>
              <a:t> (voeding) = 59,90</a:t>
            </a:r>
          </a:p>
          <a:p>
            <a:pPr marL="0" indent="0">
              <a:buNone/>
            </a:pPr>
            <a:r>
              <a:rPr lang="nl-NL" sz="1800" i="0">
                <a:solidFill>
                  <a:schemeClr val="bg1"/>
                </a:solidFill>
                <a:effectLst/>
              </a:rPr>
              <a:t>Asrock Z790 NOVA WIFI moederbord (moederbord) = 349,00</a:t>
            </a:r>
          </a:p>
          <a:p>
            <a:pPr marL="0" indent="0">
              <a:buNone/>
            </a:pPr>
            <a:r>
              <a:rPr lang="nl-NL" sz="1800">
                <a:solidFill>
                  <a:schemeClr val="bg1"/>
                </a:solidFill>
              </a:rPr>
              <a:t>Totaal kosten is 1476,65</a:t>
            </a:r>
            <a:endParaRPr lang="nl-NL" sz="1800" i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nl-NL" sz="180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63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93E7E7-509E-EE39-A463-A182BA2D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Uitbreidbaarheid:</a:t>
            </a:r>
            <a:endParaRPr lang="nl-NL" b="1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FB294-2ED3-8FD7-3B9C-5D6F8637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/>
                </a:solidFill>
              </a:rPr>
              <a:t>Later meer RAM en SSD geheugen te kopen (bijvoorbeeld 4tb RAM en 2tb SSD.</a:t>
            </a:r>
          </a:p>
          <a:p>
            <a:r>
              <a:rPr lang="nl-NL" dirty="0">
                <a:solidFill>
                  <a:schemeClr val="bg1"/>
                </a:solidFill>
              </a:rPr>
              <a:t>Door een beteren Intel </a:t>
            </a:r>
            <a:r>
              <a:rPr lang="nl-NL" dirty="0" err="1">
                <a:solidFill>
                  <a:schemeClr val="bg1"/>
                </a:solidFill>
              </a:rPr>
              <a:t>Core</a:t>
            </a:r>
            <a:r>
              <a:rPr lang="nl-NL" dirty="0">
                <a:solidFill>
                  <a:schemeClr val="bg1"/>
                </a:solidFill>
              </a:rPr>
              <a:t> aanschaffen bijvoorbeeld (I9 of I11 of hoger).</a:t>
            </a:r>
          </a:p>
          <a:p>
            <a:r>
              <a:rPr lang="nl-NL" dirty="0">
                <a:solidFill>
                  <a:schemeClr val="bg1"/>
                </a:solidFill>
              </a:rPr>
              <a:t>Extra ventilator.</a:t>
            </a:r>
          </a:p>
          <a:p>
            <a:r>
              <a:rPr lang="nl-NL" dirty="0">
                <a:solidFill>
                  <a:schemeClr val="bg1"/>
                </a:solidFill>
              </a:rPr>
              <a:t>Of een beteren </a:t>
            </a:r>
            <a:r>
              <a:rPr lang="nl-NL" dirty="0" err="1">
                <a:solidFill>
                  <a:schemeClr val="bg1"/>
                </a:solidFill>
              </a:rPr>
              <a:t>grapische</a:t>
            </a:r>
            <a:r>
              <a:rPr lang="nl-NL" dirty="0">
                <a:solidFill>
                  <a:schemeClr val="bg1"/>
                </a:solidFill>
              </a:rPr>
              <a:t> kaart.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stroomkring, Elektronisch onderdeel, Elektronische engineering, Stroomkringonderdeel&#10;&#10;Automatisch gegenereerde beschrijving">
            <a:extLst>
              <a:ext uri="{FF2B5EF4-FFF2-40B4-BE49-F238E27FC236}">
                <a16:creationId xmlns:a16="http://schemas.microsoft.com/office/drawing/2014/main" id="{576AAA73-B395-134E-CB7A-44DB5B11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2851743"/>
            <a:ext cx="4072815" cy="242129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3547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373</Words>
  <Application>Microsoft Office PowerPoint</Application>
  <PresentationFormat>Breedbeeld</PresentationFormat>
  <Paragraphs>45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HKGrotesk</vt:lpstr>
      <vt:lpstr>Lato</vt:lpstr>
      <vt:lpstr>Open Sans</vt:lpstr>
      <vt:lpstr>Roboto</vt:lpstr>
      <vt:lpstr>Kantoorthema</vt:lpstr>
      <vt:lpstr>:   PC Samenstellen</vt:lpstr>
      <vt:lpstr>Kiezen</vt:lpstr>
      <vt:lpstr>Componenten</vt:lpstr>
      <vt:lpstr>De gekozen componenten zijn geschikt:</vt:lpstr>
      <vt:lpstr>Budget</vt:lpstr>
      <vt:lpstr>De kosten van de samengestelde pc</vt:lpstr>
      <vt:lpstr>Uitbreidbaarheid: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PC Samenstellen</dc:title>
  <dc:creator>Laurens Segaar</dc:creator>
  <cp:lastModifiedBy>Laurens Segaar</cp:lastModifiedBy>
  <cp:revision>1</cp:revision>
  <dcterms:created xsi:type="dcterms:W3CDTF">2023-11-13T18:48:07Z</dcterms:created>
  <dcterms:modified xsi:type="dcterms:W3CDTF">2023-11-15T17:38:48Z</dcterms:modified>
</cp:coreProperties>
</file>