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F1E4A-79EF-4A03-A32E-1C6EC1380CCF}" v="22" dt="2024-03-28T10:36:31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13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s Segaar" userId="6597c8b0-9d96-46da-b457-1ed6f1789e93" providerId="ADAL" clId="{6C9F1E4A-79EF-4A03-A32E-1C6EC1380CCF}"/>
    <pc:docChg chg="undo custSel addSld modSld">
      <pc:chgData name="Laurens Segaar" userId="6597c8b0-9d96-46da-b457-1ed6f1789e93" providerId="ADAL" clId="{6C9F1E4A-79EF-4A03-A32E-1C6EC1380CCF}" dt="2024-03-28T10:38:08.333" v="122" actId="14100"/>
      <pc:docMkLst>
        <pc:docMk/>
      </pc:docMkLst>
      <pc:sldChg chg="addSp delSp modSp mod">
        <pc:chgData name="Laurens Segaar" userId="6597c8b0-9d96-46da-b457-1ed6f1789e93" providerId="ADAL" clId="{6C9F1E4A-79EF-4A03-A32E-1C6EC1380CCF}" dt="2024-03-28T10:33:19.331" v="95"/>
        <pc:sldMkLst>
          <pc:docMk/>
          <pc:sldMk cId="4068791116" sldId="256"/>
        </pc:sldMkLst>
        <pc:spChg chg="mod">
          <ac:chgData name="Laurens Segaar" userId="6597c8b0-9d96-46da-b457-1ed6f1789e93" providerId="ADAL" clId="{6C9F1E4A-79EF-4A03-A32E-1C6EC1380CCF}" dt="2024-03-28T10:33:19.331" v="95"/>
          <ac:spMkLst>
            <pc:docMk/>
            <pc:sldMk cId="4068791116" sldId="256"/>
            <ac:spMk id="2" creationId="{88F729BA-BA54-3C12-5C03-2A8F940F281C}"/>
          </ac:spMkLst>
        </pc:spChg>
        <pc:spChg chg="del mod">
          <ac:chgData name="Laurens Segaar" userId="6597c8b0-9d96-46da-b457-1ed6f1789e93" providerId="ADAL" clId="{6C9F1E4A-79EF-4A03-A32E-1C6EC1380CCF}" dt="2024-03-26T10:49:18.470" v="42" actId="478"/>
          <ac:spMkLst>
            <pc:docMk/>
            <pc:sldMk cId="4068791116" sldId="256"/>
            <ac:spMk id="3" creationId="{098DEBDF-9DAF-640B-5E24-953FC63EE0E0}"/>
          </ac:spMkLst>
        </pc:spChg>
        <pc:spChg chg="add">
          <ac:chgData name="Laurens Segaar" userId="6597c8b0-9d96-46da-b457-1ed6f1789e93" providerId="ADAL" clId="{6C9F1E4A-79EF-4A03-A32E-1C6EC1380CCF}" dt="2024-03-26T10:51:29.592" v="64"/>
          <ac:spMkLst>
            <pc:docMk/>
            <pc:sldMk cId="4068791116" sldId="256"/>
            <ac:spMk id="4" creationId="{EEB0F7B2-B679-B0D8-342F-FA19E4CCBAD6}"/>
          </ac:spMkLst>
        </pc:spChg>
        <pc:picChg chg="add mod ord">
          <ac:chgData name="Laurens Segaar" userId="6597c8b0-9d96-46da-b457-1ed6f1789e93" providerId="ADAL" clId="{6C9F1E4A-79EF-4A03-A32E-1C6EC1380CCF}" dt="2024-03-26T10:55:33.471" v="78" actId="14100"/>
          <ac:picMkLst>
            <pc:docMk/>
            <pc:sldMk cId="4068791116" sldId="256"/>
            <ac:picMk id="6" creationId="{477CAE62-84E7-7762-CDED-06F77F9CE6EE}"/>
          </ac:picMkLst>
        </pc:picChg>
        <pc:picChg chg="add del mod">
          <ac:chgData name="Laurens Segaar" userId="6597c8b0-9d96-46da-b457-1ed6f1789e93" providerId="ADAL" clId="{6C9F1E4A-79EF-4A03-A32E-1C6EC1380CCF}" dt="2024-03-26T10:51:09.411" v="63" actId="478"/>
          <ac:picMkLst>
            <pc:docMk/>
            <pc:sldMk cId="4068791116" sldId="256"/>
            <ac:picMk id="1026" creationId="{9156619E-55E6-C452-F131-91D4DB31B87B}"/>
          </ac:picMkLst>
        </pc:picChg>
      </pc:sldChg>
      <pc:sldChg chg="addSp delSp modSp new mod setBg">
        <pc:chgData name="Laurens Segaar" userId="6597c8b0-9d96-46da-b457-1ed6f1789e93" providerId="ADAL" clId="{6C9F1E4A-79EF-4A03-A32E-1C6EC1380CCF}" dt="2024-03-28T10:35:53.240" v="101" actId="26606"/>
        <pc:sldMkLst>
          <pc:docMk/>
          <pc:sldMk cId="806257456" sldId="257"/>
        </pc:sldMkLst>
        <pc:spChg chg="add del mod ord">
          <ac:chgData name="Laurens Segaar" userId="6597c8b0-9d96-46da-b457-1ed6f1789e93" providerId="ADAL" clId="{6C9F1E4A-79EF-4A03-A32E-1C6EC1380CCF}" dt="2024-03-28T10:35:53.240" v="101" actId="26606"/>
          <ac:spMkLst>
            <pc:docMk/>
            <pc:sldMk cId="806257456" sldId="257"/>
            <ac:spMk id="2" creationId="{A1EFC50A-0D2D-BE52-2E73-B5537EC49DF8}"/>
          </ac:spMkLst>
        </pc:spChg>
        <pc:spChg chg="del">
          <ac:chgData name="Laurens Segaar" userId="6597c8b0-9d96-46da-b457-1ed6f1789e93" providerId="ADAL" clId="{6C9F1E4A-79EF-4A03-A32E-1C6EC1380CCF}" dt="2024-03-26T10:57:22.407" v="88" actId="478"/>
          <ac:spMkLst>
            <pc:docMk/>
            <pc:sldMk cId="806257456" sldId="257"/>
            <ac:spMk id="3" creationId="{BC2BE574-7661-DCA8-9016-E83B49F9DF91}"/>
          </ac:spMkLst>
        </pc:spChg>
        <pc:spChg chg="add">
          <ac:chgData name="Laurens Segaar" userId="6597c8b0-9d96-46da-b457-1ed6f1789e93" providerId="ADAL" clId="{6C9F1E4A-79EF-4A03-A32E-1C6EC1380CCF}" dt="2024-03-28T10:35:53.240" v="101" actId="26606"/>
          <ac:spMkLst>
            <pc:docMk/>
            <pc:sldMk cId="806257456" sldId="257"/>
            <ac:spMk id="9" creationId="{ECC07320-C2CA-4E29-8481-9D9E143C7788}"/>
          </ac:spMkLst>
        </pc:spChg>
        <pc:spChg chg="add">
          <ac:chgData name="Laurens Segaar" userId="6597c8b0-9d96-46da-b457-1ed6f1789e93" providerId="ADAL" clId="{6C9F1E4A-79EF-4A03-A32E-1C6EC1380CCF}" dt="2024-03-28T10:35:53.240" v="101" actId="26606"/>
          <ac:spMkLst>
            <pc:docMk/>
            <pc:sldMk cId="806257456" sldId="257"/>
            <ac:spMk id="11" creationId="{178FB36B-5BFE-42CA-BC60-1115E0D95EEC}"/>
          </ac:spMkLst>
        </pc:spChg>
        <pc:picChg chg="add mod">
          <ac:chgData name="Laurens Segaar" userId="6597c8b0-9d96-46da-b457-1ed6f1789e93" providerId="ADAL" clId="{6C9F1E4A-79EF-4A03-A32E-1C6EC1380CCF}" dt="2024-03-28T10:35:53.240" v="101" actId="26606"/>
          <ac:picMkLst>
            <pc:docMk/>
            <pc:sldMk cId="806257456" sldId="257"/>
            <ac:picMk id="4" creationId="{4972A45E-0639-5280-94CE-678F097EBE4A}"/>
          </ac:picMkLst>
        </pc:picChg>
        <pc:picChg chg="add mod">
          <ac:chgData name="Laurens Segaar" userId="6597c8b0-9d96-46da-b457-1ed6f1789e93" providerId="ADAL" clId="{6C9F1E4A-79EF-4A03-A32E-1C6EC1380CCF}" dt="2024-03-26T10:57:06.852" v="85"/>
          <ac:picMkLst>
            <pc:docMk/>
            <pc:sldMk cId="806257456" sldId="257"/>
            <ac:picMk id="4" creationId="{9A030759-81E6-20FC-6E19-4C81D9EF9207}"/>
          </ac:picMkLst>
        </pc:picChg>
      </pc:sldChg>
      <pc:sldChg chg="addSp delSp modSp new mod">
        <pc:chgData name="Laurens Segaar" userId="6597c8b0-9d96-46da-b457-1ed6f1789e93" providerId="ADAL" clId="{6C9F1E4A-79EF-4A03-A32E-1C6EC1380CCF}" dt="2024-03-28T10:38:08.333" v="122" actId="14100"/>
        <pc:sldMkLst>
          <pc:docMk/>
          <pc:sldMk cId="691705613" sldId="258"/>
        </pc:sldMkLst>
        <pc:spChg chg="mod">
          <ac:chgData name="Laurens Segaar" userId="6597c8b0-9d96-46da-b457-1ed6f1789e93" providerId="ADAL" clId="{6C9F1E4A-79EF-4A03-A32E-1C6EC1380CCF}" dt="2024-03-28T10:36:38.021" v="109" actId="20577"/>
          <ac:spMkLst>
            <pc:docMk/>
            <pc:sldMk cId="691705613" sldId="258"/>
            <ac:spMk id="2" creationId="{5275300B-B5CF-66F5-8798-F3E037808E2A}"/>
          </ac:spMkLst>
        </pc:spChg>
        <pc:spChg chg="del">
          <ac:chgData name="Laurens Segaar" userId="6597c8b0-9d96-46da-b457-1ed6f1789e93" providerId="ADAL" clId="{6C9F1E4A-79EF-4A03-A32E-1C6EC1380CCF}" dt="2024-03-28T10:36:31.453" v="102" actId="931"/>
          <ac:spMkLst>
            <pc:docMk/>
            <pc:sldMk cId="691705613" sldId="258"/>
            <ac:spMk id="3" creationId="{DA1509A7-2DA1-937C-78E7-6E88D1207D11}"/>
          </ac:spMkLst>
        </pc:spChg>
        <pc:picChg chg="add mod ord modCrop">
          <ac:chgData name="Laurens Segaar" userId="6597c8b0-9d96-46da-b457-1ed6f1789e93" providerId="ADAL" clId="{6C9F1E4A-79EF-4A03-A32E-1C6EC1380CCF}" dt="2024-03-28T10:38:08.333" v="122" actId="14100"/>
          <ac:picMkLst>
            <pc:docMk/>
            <pc:sldMk cId="691705613" sldId="258"/>
            <ac:picMk id="5" creationId="{36867785-E45E-DC78-37E7-1991AEE158E8}"/>
          </ac:picMkLst>
        </pc:picChg>
      </pc:sldChg>
      <pc:sldChg chg="new">
        <pc:chgData name="Laurens Segaar" userId="6597c8b0-9d96-46da-b457-1ed6f1789e93" providerId="ADAL" clId="{6C9F1E4A-79EF-4A03-A32E-1C6EC1380CCF}" dt="2024-03-26T10:42:10.741" v="2" actId="680"/>
        <pc:sldMkLst>
          <pc:docMk/>
          <pc:sldMk cId="1740275069" sldId="259"/>
        </pc:sldMkLst>
      </pc:sldChg>
      <pc:sldChg chg="new">
        <pc:chgData name="Laurens Segaar" userId="6597c8b0-9d96-46da-b457-1ed6f1789e93" providerId="ADAL" clId="{6C9F1E4A-79EF-4A03-A32E-1C6EC1380CCF}" dt="2024-03-26T10:42:11.058" v="3" actId="680"/>
        <pc:sldMkLst>
          <pc:docMk/>
          <pc:sldMk cId="2686134132" sldId="260"/>
        </pc:sldMkLst>
      </pc:sldChg>
      <pc:sldChg chg="new">
        <pc:chgData name="Laurens Segaar" userId="6597c8b0-9d96-46da-b457-1ed6f1789e93" providerId="ADAL" clId="{6C9F1E4A-79EF-4A03-A32E-1C6EC1380CCF}" dt="2024-03-26T10:42:11.228" v="4" actId="680"/>
        <pc:sldMkLst>
          <pc:docMk/>
          <pc:sldMk cId="1226652928" sldId="261"/>
        </pc:sldMkLst>
      </pc:sldChg>
      <pc:sldChg chg="new">
        <pc:chgData name="Laurens Segaar" userId="6597c8b0-9d96-46da-b457-1ed6f1789e93" providerId="ADAL" clId="{6C9F1E4A-79EF-4A03-A32E-1C6EC1380CCF}" dt="2024-03-26T10:42:11.340" v="5" actId="680"/>
        <pc:sldMkLst>
          <pc:docMk/>
          <pc:sldMk cId="393305335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F1959-DC74-8A9F-62E4-AF6F470FE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397098-2357-971A-DFDB-3DA3AAA95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D1FBF2-A444-444D-32A6-AFC85394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18BC1-F89F-FB5A-76F2-E6EF61B7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8A04E-DB11-C5FB-C13B-0DA90684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1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85D30-C93E-286C-66B3-BE63678E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FAE6BC-2836-37B8-69C6-0045E6EA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228A68-47C4-7321-1B1C-50A3ADA5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B25E7-A0AB-4D9C-249B-5C64920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E9BCB1-DED3-EB57-2486-C2D147EB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74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A9DBA99-A002-A58A-9BB1-DDA79EB9D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1DF3FB-C67E-FBB2-DCEE-6141F356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83E5B-C160-42C9-B999-BDE2BA99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D09EAF-030C-0841-86B0-6EA101B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7A2FAB-8C87-BE4B-DF61-0ABA4645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42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7B85B-239C-BD1D-015B-8501DFD4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266A0C-29A5-A7D1-111E-E146C58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4243C1-630B-1754-C833-9118EFB6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E2DB7A-986F-4696-E547-8CAADF99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2053D9-79A3-957C-52CD-04CFEEC1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26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2BCC2-5EB8-D6C9-23BB-71F5920F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F9E136-9287-EF86-7A2C-9E8B73E2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A8A76B-4E8F-5AC8-DEC2-572B44E1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051991-E387-5328-4F0B-CC2909F1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8E6664-DEF7-619F-2C09-CE58218F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3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8E5C6-A9F0-BF2D-5C59-786BFD29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CC98CE-2790-8C51-333C-6104F334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F912C6-3151-208E-2E82-50D2EEF9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515000-030C-78E2-7980-28788823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B55002-0E08-0E62-3040-79C808AF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41960E-CB2A-15E6-8ABB-0707CE28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95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31D1C-D559-1C94-A7CA-5A7BEB03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D3ABD9-F96A-F117-02E2-F05D4649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626BE1A-887C-1271-3229-0471F317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B382E3-2B01-E938-0D33-03C04A3A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C534AD-AC13-10DE-7041-76381FB93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F631A3D-6EF1-A071-E5AD-469372D6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246DB2E-4702-EC1F-CBE1-5290134D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1E7517-2DBC-97BE-ADAD-9A381715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32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4BBD5-5B03-099E-D27F-583A093B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FEA1A43-560F-63F1-6E14-B5D5FA22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071BAA-9CC2-49C2-E4E6-4F2C6276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3F1183-60E2-DB72-C90D-A1736598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9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410D2E2-0593-6BA1-F41B-D4749EAB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66886AF-34A8-36D5-5E94-7FEE9887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4F3D5B-A78F-1FD5-D8E4-CB00D3C5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6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2CB32-A051-8448-FEDF-4828B64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36D6AC-1EF5-E009-B85B-F37B4224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C0353F-C789-42BD-150B-9095184EB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075C14-3640-0820-7656-EBA1859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9C042D-EA37-8A57-B4E0-F2F373F5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36F989E-35F3-AFCF-6C3C-E6786AE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71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92BDD-ED83-EFAC-01D3-014DD892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B1BA07C-5839-F1C8-8BFA-79EF70673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5C870D-4650-FEA9-10DC-DE80C077B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052A94-214C-7C56-1BF9-81DB052B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33B570-7144-0D0F-0A13-F81ABDE8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693A1B-2C8A-C30A-90DF-8BF42B59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7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6A6160C-EA1E-85F3-3699-E6B0DC5D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AD902E-8BD8-8FE1-3705-B631211D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2B9E4-669D-DA8C-E858-3AAA95B21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44AE7-E674-4CA4-85EC-AECEE091D385}" type="datetimeFigureOut">
              <a:rPr lang="nl-NL" smtClean="0"/>
              <a:t>28-3-2024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E7CCDF-AE2C-BF92-E106-30D0C1265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4BB06C-6274-7E77-82C3-EF850BCF0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1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wiel, voertuig, sportwagen, Landvoertuig&#10;&#10;Automatisch gegenereerde beschrijving">
            <a:extLst>
              <a:ext uri="{FF2B5EF4-FFF2-40B4-BE49-F238E27FC236}">
                <a16:creationId xmlns:a16="http://schemas.microsoft.com/office/drawing/2014/main" id="{477CAE62-84E7-7762-CDED-06F77F9CE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43294"/>
            <a:ext cx="12206840" cy="813789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F729BA-BA54-3C12-5C03-2A8F940F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 auto</a:t>
            </a:r>
          </a:p>
        </p:txBody>
      </p:sp>
      <p:sp>
        <p:nvSpPr>
          <p:cNvPr id="4" name="AutoShape 4" descr="Traxxas 1/7 XO-1 Electric Brushless 4WD RC Supercar | 64077-3">
            <a:extLst>
              <a:ext uri="{FF2B5EF4-FFF2-40B4-BE49-F238E27FC236}">
                <a16:creationId xmlns:a16="http://schemas.microsoft.com/office/drawing/2014/main" id="{EEB0F7B2-B679-B0D8-342F-FA19E4CCB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79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wiel, voertuig, sportwagen, Landvoertuig&#10;&#10;Automatisch gegenereerde beschrijving">
            <a:extLst>
              <a:ext uri="{FF2B5EF4-FFF2-40B4-BE49-F238E27FC236}">
                <a16:creationId xmlns:a16="http://schemas.microsoft.com/office/drawing/2014/main" id="{4972A45E-0639-5280-94CE-678F097EB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EFC50A-0D2D-BE52-2E73-B5537EC4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80625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wiel, voertuig, sportwagen, Landvoertuig&#10;&#10;Automatisch gegenereerde beschrijving">
            <a:extLst>
              <a:ext uri="{FF2B5EF4-FFF2-40B4-BE49-F238E27FC236}">
                <a16:creationId xmlns:a16="http://schemas.microsoft.com/office/drawing/2014/main" id="{36867785-E45E-DC78-37E7-1991AEE15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3" t="42451" r="34433" b="24901"/>
          <a:stretch/>
        </p:blipFill>
        <p:spPr>
          <a:xfrm>
            <a:off x="2956560" y="1036319"/>
            <a:ext cx="6561980" cy="445008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75300B-B5CF-66F5-8798-F3E03780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esfew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170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FC669-9472-F7EC-C78E-D05B5828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F9839E-FA02-2F26-B504-A2E77A67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27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17DC-88A0-F03C-F18B-2F3D8C5D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D74B3E-FBCF-DB43-483D-C4B1CD5F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E1F5-DDB2-A44C-C217-A9018346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DC649C-6451-97C1-C589-D7A104BB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65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1298E-057B-2476-E916-1D48C1BF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C761D8-A506-36C5-86C4-A70D0336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30533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Breedbeeld</PresentationFormat>
  <Paragraphs>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Kantoorthema</vt:lpstr>
      <vt:lpstr>Rc auto</vt:lpstr>
      <vt:lpstr>Tekst</vt:lpstr>
      <vt:lpstr>esfew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Laurens Segaar</dc:creator>
  <cp:lastModifiedBy>Laurens Segaar</cp:lastModifiedBy>
  <cp:revision>1</cp:revision>
  <dcterms:created xsi:type="dcterms:W3CDTF">2024-03-26T10:30:40Z</dcterms:created>
  <dcterms:modified xsi:type="dcterms:W3CDTF">2024-03-28T10:38:08Z</dcterms:modified>
</cp:coreProperties>
</file>