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5" r:id="rId4"/>
    <p:sldId id="266" r:id="rId5"/>
    <p:sldId id="258" r:id="rId6"/>
    <p:sldId id="268" r:id="rId7"/>
    <p:sldId id="269" r:id="rId8"/>
    <p:sldId id="260" r:id="rId9"/>
    <p:sldId id="267" r:id="rId10"/>
    <p:sldId id="261" r:id="rId11"/>
    <p:sldId id="271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F1E4A-79EF-4A03-A32E-1C6EC1380CCF}" v="243" dt="2024-04-11T09:05:4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s Segaar" userId="6597c8b0-9d96-46da-b457-1ed6f1789e93" providerId="ADAL" clId="{6C9F1E4A-79EF-4A03-A32E-1C6EC1380CCF}"/>
    <pc:docChg chg="undo custSel addSld delSld modSld sldOrd">
      <pc:chgData name="Laurens Segaar" userId="6597c8b0-9d96-46da-b457-1ed6f1789e93" providerId="ADAL" clId="{6C9F1E4A-79EF-4A03-A32E-1C6EC1380CCF}" dt="2024-04-11T09:05:51.012" v="1252" actId="26606"/>
      <pc:docMkLst>
        <pc:docMk/>
      </pc:docMkLst>
      <pc:sldChg chg="addSp delSp modSp mod modTransition">
        <pc:chgData name="Laurens Segaar" userId="6597c8b0-9d96-46da-b457-1ed6f1789e93" providerId="ADAL" clId="{6C9F1E4A-79EF-4A03-A32E-1C6EC1380CCF}" dt="2024-04-10T09:11:28.734" v="862"/>
        <pc:sldMkLst>
          <pc:docMk/>
          <pc:sldMk cId="4068791116" sldId="256"/>
        </pc:sldMkLst>
        <pc:spChg chg="mod">
          <ac:chgData name="Laurens Segaar" userId="6597c8b0-9d96-46da-b457-1ed6f1789e93" providerId="ADAL" clId="{6C9F1E4A-79EF-4A03-A32E-1C6EC1380CCF}" dt="2024-03-28T10:33:19.331" v="95"/>
          <ac:spMkLst>
            <pc:docMk/>
            <pc:sldMk cId="4068791116" sldId="256"/>
            <ac:spMk id="2" creationId="{88F729BA-BA54-3C12-5C03-2A8F940F281C}"/>
          </ac:spMkLst>
        </pc:spChg>
        <pc:spChg chg="del mod">
          <ac:chgData name="Laurens Segaar" userId="6597c8b0-9d96-46da-b457-1ed6f1789e93" providerId="ADAL" clId="{6C9F1E4A-79EF-4A03-A32E-1C6EC1380CCF}" dt="2024-03-26T10:49:18.470" v="42" actId="478"/>
          <ac:spMkLst>
            <pc:docMk/>
            <pc:sldMk cId="4068791116" sldId="256"/>
            <ac:spMk id="3" creationId="{098DEBDF-9DAF-640B-5E24-953FC63EE0E0}"/>
          </ac:spMkLst>
        </pc:spChg>
        <pc:spChg chg="add">
          <ac:chgData name="Laurens Segaar" userId="6597c8b0-9d96-46da-b457-1ed6f1789e93" providerId="ADAL" clId="{6C9F1E4A-79EF-4A03-A32E-1C6EC1380CCF}" dt="2024-03-26T10:51:29.592" v="64"/>
          <ac:spMkLst>
            <pc:docMk/>
            <pc:sldMk cId="4068791116" sldId="256"/>
            <ac:spMk id="4" creationId="{EEB0F7B2-B679-B0D8-342F-FA19E4CCBAD6}"/>
          </ac:spMkLst>
        </pc:spChg>
        <pc:picChg chg="add mod ord">
          <ac:chgData name="Laurens Segaar" userId="6597c8b0-9d96-46da-b457-1ed6f1789e93" providerId="ADAL" clId="{6C9F1E4A-79EF-4A03-A32E-1C6EC1380CCF}" dt="2024-03-26T10:55:33.471" v="78" actId="14100"/>
          <ac:picMkLst>
            <pc:docMk/>
            <pc:sldMk cId="4068791116" sldId="256"/>
            <ac:picMk id="6" creationId="{477CAE62-84E7-7762-CDED-06F77F9CE6EE}"/>
          </ac:picMkLst>
        </pc:picChg>
        <pc:picChg chg="add del mod">
          <ac:chgData name="Laurens Segaar" userId="6597c8b0-9d96-46da-b457-1ed6f1789e93" providerId="ADAL" clId="{6C9F1E4A-79EF-4A03-A32E-1C6EC1380CCF}" dt="2024-03-26T10:51:09.411" v="63" actId="478"/>
          <ac:picMkLst>
            <pc:docMk/>
            <pc:sldMk cId="4068791116" sldId="256"/>
            <ac:picMk id="1026" creationId="{9156619E-55E6-C452-F131-91D4DB31B87B}"/>
          </ac:picMkLst>
        </pc:picChg>
      </pc:sldChg>
      <pc:sldChg chg="addSp delSp modSp new del mod modTransition setBg addAnim">
        <pc:chgData name="Laurens Segaar" userId="6597c8b0-9d96-46da-b457-1ed6f1789e93" providerId="ADAL" clId="{6C9F1E4A-79EF-4A03-A32E-1C6EC1380CCF}" dt="2024-04-09T09:33:46.598" v="801" actId="2696"/>
        <pc:sldMkLst>
          <pc:docMk/>
          <pc:sldMk cId="806257456" sldId="257"/>
        </pc:sldMkLst>
        <pc:spChg chg="add del mod ord">
          <ac:chgData name="Laurens Segaar" userId="6597c8b0-9d96-46da-b457-1ed6f1789e93" providerId="ADAL" clId="{6C9F1E4A-79EF-4A03-A32E-1C6EC1380CCF}" dt="2024-04-09T09:27:12.746" v="658" actId="26606"/>
          <ac:spMkLst>
            <pc:docMk/>
            <pc:sldMk cId="806257456" sldId="257"/>
            <ac:spMk id="2" creationId="{A1EFC50A-0D2D-BE52-2E73-B5537EC49DF8}"/>
          </ac:spMkLst>
        </pc:spChg>
        <pc:spChg chg="del">
          <ac:chgData name="Laurens Segaar" userId="6597c8b0-9d96-46da-b457-1ed6f1789e93" providerId="ADAL" clId="{6C9F1E4A-79EF-4A03-A32E-1C6EC1380CCF}" dt="2024-03-26T10:57:22.407" v="88" actId="478"/>
          <ac:spMkLst>
            <pc:docMk/>
            <pc:sldMk cId="806257456" sldId="257"/>
            <ac:spMk id="3" creationId="{BC2BE574-7661-DCA8-9016-E83B49F9DF91}"/>
          </ac:spMkLst>
        </pc:spChg>
        <pc:spChg chg="add del">
          <ac:chgData name="Laurens Segaar" userId="6597c8b0-9d96-46da-b457-1ed6f1789e93" providerId="ADAL" clId="{6C9F1E4A-79EF-4A03-A32E-1C6EC1380CCF}" dt="2024-04-09T09:27:12.746" v="658" actId="26606"/>
          <ac:spMkLst>
            <pc:docMk/>
            <pc:sldMk cId="806257456" sldId="257"/>
            <ac:spMk id="9" creationId="{ECC07320-C2CA-4E29-8481-9D9E143C7788}"/>
          </ac:spMkLst>
        </pc:spChg>
        <pc:spChg chg="add del">
          <ac:chgData name="Laurens Segaar" userId="6597c8b0-9d96-46da-b457-1ed6f1789e93" providerId="ADAL" clId="{6C9F1E4A-79EF-4A03-A32E-1C6EC1380CCF}" dt="2024-04-09T09:27:12.746" v="658" actId="26606"/>
          <ac:spMkLst>
            <pc:docMk/>
            <pc:sldMk cId="806257456" sldId="257"/>
            <ac:spMk id="11" creationId="{178FB36B-5BFE-42CA-BC60-1115E0D95EEC}"/>
          </ac:spMkLst>
        </pc:spChg>
        <pc:spChg chg="add del">
          <ac:chgData name="Laurens Segaar" userId="6597c8b0-9d96-46da-b457-1ed6f1789e93" providerId="ADAL" clId="{6C9F1E4A-79EF-4A03-A32E-1C6EC1380CCF}" dt="2024-04-09T09:27:20.802" v="659" actId="26606"/>
          <ac:spMkLst>
            <pc:docMk/>
            <pc:sldMk cId="806257456" sldId="257"/>
            <ac:spMk id="16" creationId="{C1DD1A8A-57D5-4A81-AD04-532B043C5611}"/>
          </ac:spMkLst>
        </pc:spChg>
        <pc:spChg chg="add del">
          <ac:chgData name="Laurens Segaar" userId="6597c8b0-9d96-46da-b457-1ed6f1789e93" providerId="ADAL" clId="{6C9F1E4A-79EF-4A03-A32E-1C6EC1380CCF}" dt="2024-04-09T09:27:20.802" v="659" actId="26606"/>
          <ac:spMkLst>
            <pc:docMk/>
            <pc:sldMk cId="806257456" sldId="257"/>
            <ac:spMk id="18" creationId="{007891EC-4501-44ED-A8C8-B11B6DB767AB}"/>
          </ac:spMkLst>
        </pc:spChg>
        <pc:spChg chg="add">
          <ac:chgData name="Laurens Segaar" userId="6597c8b0-9d96-46da-b457-1ed6f1789e93" providerId="ADAL" clId="{6C9F1E4A-79EF-4A03-A32E-1C6EC1380CCF}" dt="2024-04-09T09:27:20.802" v="659" actId="26606"/>
          <ac:spMkLst>
            <pc:docMk/>
            <pc:sldMk cId="806257456" sldId="257"/>
            <ac:spMk id="23" creationId="{C1DD1A8A-57D5-4A81-AD04-532B043C5611}"/>
          </ac:spMkLst>
        </pc:spChg>
        <pc:spChg chg="add">
          <ac:chgData name="Laurens Segaar" userId="6597c8b0-9d96-46da-b457-1ed6f1789e93" providerId="ADAL" clId="{6C9F1E4A-79EF-4A03-A32E-1C6EC1380CCF}" dt="2024-04-09T09:27:20.802" v="659" actId="26606"/>
          <ac:spMkLst>
            <pc:docMk/>
            <pc:sldMk cId="806257456" sldId="257"/>
            <ac:spMk id="25" creationId="{007891EC-4501-44ED-A8C8-B11B6DB767AB}"/>
          </ac:spMkLst>
        </pc:spChg>
        <pc:picChg chg="add del mod modCrop">
          <ac:chgData name="Laurens Segaar" userId="6597c8b0-9d96-46da-b457-1ed6f1789e93" providerId="ADAL" clId="{6C9F1E4A-79EF-4A03-A32E-1C6EC1380CCF}" dt="2024-04-09T09:33:40.720" v="800" actId="478"/>
          <ac:picMkLst>
            <pc:docMk/>
            <pc:sldMk cId="806257456" sldId="257"/>
            <ac:picMk id="4" creationId="{4972A45E-0639-5280-94CE-678F097EBE4A}"/>
          </ac:picMkLst>
        </pc:picChg>
        <pc:picChg chg="add mod">
          <ac:chgData name="Laurens Segaar" userId="6597c8b0-9d96-46da-b457-1ed6f1789e93" providerId="ADAL" clId="{6C9F1E4A-79EF-4A03-A32E-1C6EC1380CCF}" dt="2024-03-26T10:57:06.852" v="85"/>
          <ac:picMkLst>
            <pc:docMk/>
            <pc:sldMk cId="806257456" sldId="257"/>
            <ac:picMk id="4" creationId="{9A030759-81E6-20FC-6E19-4C81D9EF9207}"/>
          </ac:picMkLst>
        </pc:picChg>
        <pc:inkChg chg="add del">
          <ac:chgData name="Laurens Segaar" userId="6597c8b0-9d96-46da-b457-1ed6f1789e93" providerId="ADAL" clId="{6C9F1E4A-79EF-4A03-A32E-1C6EC1380CCF}" dt="2024-04-09T09:27:51.529" v="662" actId="9405"/>
          <ac:inkMkLst>
            <pc:docMk/>
            <pc:sldMk cId="806257456" sldId="257"/>
            <ac:inkMk id="3" creationId="{05427714-6FD9-6EA1-18D0-1683A5A679B9}"/>
          </ac:inkMkLst>
        </pc:inkChg>
        <pc:inkChg chg="add del">
          <ac:chgData name="Laurens Segaar" userId="6597c8b0-9d96-46da-b457-1ed6f1789e93" providerId="ADAL" clId="{6C9F1E4A-79EF-4A03-A32E-1C6EC1380CCF}" dt="2024-04-09T09:27:56.854" v="664" actId="9405"/>
          <ac:inkMkLst>
            <pc:docMk/>
            <pc:sldMk cId="806257456" sldId="257"/>
            <ac:inkMk id="5" creationId="{6F0520AE-6B0F-0706-91D7-50F2F0E56D46}"/>
          </ac:inkMkLst>
        </pc:inkChg>
        <pc:inkChg chg="add del">
          <ac:chgData name="Laurens Segaar" userId="6597c8b0-9d96-46da-b457-1ed6f1789e93" providerId="ADAL" clId="{6C9F1E4A-79EF-4A03-A32E-1C6EC1380CCF}" dt="2024-04-09T09:28:12.624" v="666" actId="9405"/>
          <ac:inkMkLst>
            <pc:docMk/>
            <pc:sldMk cId="806257456" sldId="257"/>
            <ac:inkMk id="6" creationId="{A26975E2-21FF-54CA-0164-D35FA130C311}"/>
          </ac:inkMkLst>
        </pc:inkChg>
        <pc:inkChg chg="add del">
          <ac:chgData name="Laurens Segaar" userId="6597c8b0-9d96-46da-b457-1ed6f1789e93" providerId="ADAL" clId="{6C9F1E4A-79EF-4A03-A32E-1C6EC1380CCF}" dt="2024-04-09T09:28:31.099" v="668" actId="9405"/>
          <ac:inkMkLst>
            <pc:docMk/>
            <pc:sldMk cId="806257456" sldId="257"/>
            <ac:inkMk id="7" creationId="{AE44AC27-C82A-C32F-7076-9997AAF032AC}"/>
          </ac:inkMkLst>
        </pc:inkChg>
        <pc:inkChg chg="add del">
          <ac:chgData name="Laurens Segaar" userId="6597c8b0-9d96-46da-b457-1ed6f1789e93" providerId="ADAL" clId="{6C9F1E4A-79EF-4A03-A32E-1C6EC1380CCF}" dt="2024-04-09T09:28:59.499" v="672" actId="9405"/>
          <ac:inkMkLst>
            <pc:docMk/>
            <pc:sldMk cId="806257456" sldId="257"/>
            <ac:inkMk id="8" creationId="{8702EA54-1F9D-FBBC-01BC-955507BB23A4}"/>
          </ac:inkMkLst>
        </pc:inkChg>
        <pc:inkChg chg="add del">
          <ac:chgData name="Laurens Segaar" userId="6597c8b0-9d96-46da-b457-1ed6f1789e93" providerId="ADAL" clId="{6C9F1E4A-79EF-4A03-A32E-1C6EC1380CCF}" dt="2024-04-09T09:28:58.193" v="671" actId="9405"/>
          <ac:inkMkLst>
            <pc:docMk/>
            <pc:sldMk cId="806257456" sldId="257"/>
            <ac:inkMk id="10" creationId="{86B67AAC-B3C2-4E0F-5C79-ACC3A1FDE278}"/>
          </ac:inkMkLst>
        </pc:inkChg>
        <pc:inkChg chg="add">
          <ac:chgData name="Laurens Segaar" userId="6597c8b0-9d96-46da-b457-1ed6f1789e93" providerId="ADAL" clId="{6C9F1E4A-79EF-4A03-A32E-1C6EC1380CCF}" dt="2024-04-09T09:29:08.962" v="673" actId="9405"/>
          <ac:inkMkLst>
            <pc:docMk/>
            <pc:sldMk cId="806257456" sldId="257"/>
            <ac:inkMk id="12" creationId="{F4444921-471A-AECC-2D03-DFCD9705B331}"/>
          </ac:inkMkLst>
        </pc:inkChg>
        <pc:inkChg chg="add">
          <ac:chgData name="Laurens Segaar" userId="6597c8b0-9d96-46da-b457-1ed6f1789e93" providerId="ADAL" clId="{6C9F1E4A-79EF-4A03-A32E-1C6EC1380CCF}" dt="2024-04-09T09:29:09.710" v="674" actId="9405"/>
          <ac:inkMkLst>
            <pc:docMk/>
            <pc:sldMk cId="806257456" sldId="257"/>
            <ac:inkMk id="13" creationId="{B87A3E4B-49CA-302A-25AB-C9480F07E608}"/>
          </ac:inkMkLst>
        </pc:inkChg>
        <pc:inkChg chg="add">
          <ac:chgData name="Laurens Segaar" userId="6597c8b0-9d96-46da-b457-1ed6f1789e93" providerId="ADAL" clId="{6C9F1E4A-79EF-4A03-A32E-1C6EC1380CCF}" dt="2024-04-09T09:29:10.281" v="675" actId="9405"/>
          <ac:inkMkLst>
            <pc:docMk/>
            <pc:sldMk cId="806257456" sldId="257"/>
            <ac:inkMk id="14" creationId="{64BCEBF3-DA88-F1E9-91E4-C202892051CE}"/>
          </ac:inkMkLst>
        </pc:inkChg>
        <pc:inkChg chg="add">
          <ac:chgData name="Laurens Segaar" userId="6597c8b0-9d96-46da-b457-1ed6f1789e93" providerId="ADAL" clId="{6C9F1E4A-79EF-4A03-A32E-1C6EC1380CCF}" dt="2024-04-09T09:29:14.995" v="676" actId="9405"/>
          <ac:inkMkLst>
            <pc:docMk/>
            <pc:sldMk cId="806257456" sldId="257"/>
            <ac:inkMk id="15" creationId="{3BEB6C97-00F4-8CE3-55EA-81A30673BF3A}"/>
          </ac:inkMkLst>
        </pc:inkChg>
        <pc:inkChg chg="add">
          <ac:chgData name="Laurens Segaar" userId="6597c8b0-9d96-46da-b457-1ed6f1789e93" providerId="ADAL" clId="{6C9F1E4A-79EF-4A03-A32E-1C6EC1380CCF}" dt="2024-04-09T09:29:15.391" v="677" actId="9405"/>
          <ac:inkMkLst>
            <pc:docMk/>
            <pc:sldMk cId="806257456" sldId="257"/>
            <ac:inkMk id="17" creationId="{4271AE10-3937-D0D0-79C2-98FF4E3399AF}"/>
          </ac:inkMkLst>
        </pc:inkChg>
        <pc:inkChg chg="add">
          <ac:chgData name="Laurens Segaar" userId="6597c8b0-9d96-46da-b457-1ed6f1789e93" providerId="ADAL" clId="{6C9F1E4A-79EF-4A03-A32E-1C6EC1380CCF}" dt="2024-04-09T09:29:15.739" v="678" actId="9405"/>
          <ac:inkMkLst>
            <pc:docMk/>
            <pc:sldMk cId="806257456" sldId="257"/>
            <ac:inkMk id="19" creationId="{43D27F49-F602-9E7C-B2B9-B291E4792658}"/>
          </ac:inkMkLst>
        </pc:inkChg>
        <pc:inkChg chg="add">
          <ac:chgData name="Laurens Segaar" userId="6597c8b0-9d96-46da-b457-1ed6f1789e93" providerId="ADAL" clId="{6C9F1E4A-79EF-4A03-A32E-1C6EC1380CCF}" dt="2024-04-09T09:29:16.858" v="679" actId="9405"/>
          <ac:inkMkLst>
            <pc:docMk/>
            <pc:sldMk cId="806257456" sldId="257"/>
            <ac:inkMk id="20" creationId="{402CC667-B05B-CFB5-26BD-3A7D8FC6B180}"/>
          </ac:inkMkLst>
        </pc:inkChg>
        <pc:inkChg chg="add">
          <ac:chgData name="Laurens Segaar" userId="6597c8b0-9d96-46da-b457-1ed6f1789e93" providerId="ADAL" clId="{6C9F1E4A-79EF-4A03-A32E-1C6EC1380CCF}" dt="2024-04-09T09:29:18.214" v="680" actId="9405"/>
          <ac:inkMkLst>
            <pc:docMk/>
            <pc:sldMk cId="806257456" sldId="257"/>
            <ac:inkMk id="21" creationId="{00339129-FE2D-03EC-627F-426F4E91DAA5}"/>
          </ac:inkMkLst>
        </pc:inkChg>
        <pc:inkChg chg="add">
          <ac:chgData name="Laurens Segaar" userId="6597c8b0-9d96-46da-b457-1ed6f1789e93" providerId="ADAL" clId="{6C9F1E4A-79EF-4A03-A32E-1C6EC1380CCF}" dt="2024-04-09T09:29:27.228" v="681" actId="9405"/>
          <ac:inkMkLst>
            <pc:docMk/>
            <pc:sldMk cId="806257456" sldId="257"/>
            <ac:inkMk id="22" creationId="{B3ADFFCF-24F3-4969-D543-F81C7259D74C}"/>
          </ac:inkMkLst>
        </pc:inkChg>
      </pc:sldChg>
      <pc:sldChg chg="addSp delSp modSp new mod modTransition delAnim modAnim">
        <pc:chgData name="Laurens Segaar" userId="6597c8b0-9d96-46da-b457-1ed6f1789e93" providerId="ADAL" clId="{6C9F1E4A-79EF-4A03-A32E-1C6EC1380CCF}" dt="2024-04-11T08:46:37.452" v="1189"/>
        <pc:sldMkLst>
          <pc:docMk/>
          <pc:sldMk cId="691705613" sldId="258"/>
        </pc:sldMkLst>
        <pc:spChg chg="mod">
          <ac:chgData name="Laurens Segaar" userId="6597c8b0-9d96-46da-b457-1ed6f1789e93" providerId="ADAL" clId="{6C9F1E4A-79EF-4A03-A32E-1C6EC1380CCF}" dt="2024-04-03T09:16:12.375" v="131" actId="207"/>
          <ac:spMkLst>
            <pc:docMk/>
            <pc:sldMk cId="691705613" sldId="258"/>
            <ac:spMk id="2" creationId="{5275300B-B5CF-66F5-8798-F3E037808E2A}"/>
          </ac:spMkLst>
        </pc:spChg>
        <pc:spChg chg="del">
          <ac:chgData name="Laurens Segaar" userId="6597c8b0-9d96-46da-b457-1ed6f1789e93" providerId="ADAL" clId="{6C9F1E4A-79EF-4A03-A32E-1C6EC1380CCF}" dt="2024-03-28T10:36:31.453" v="102" actId="931"/>
          <ac:spMkLst>
            <pc:docMk/>
            <pc:sldMk cId="691705613" sldId="258"/>
            <ac:spMk id="3" creationId="{DA1509A7-2DA1-937C-78E7-6E88D1207D11}"/>
          </ac:spMkLst>
        </pc:spChg>
        <pc:picChg chg="add mod ord">
          <ac:chgData name="Laurens Segaar" userId="6597c8b0-9d96-46da-b457-1ed6f1789e93" providerId="ADAL" clId="{6C9F1E4A-79EF-4A03-A32E-1C6EC1380CCF}" dt="2024-04-10T09:11:57.993" v="864" actId="167"/>
          <ac:picMkLst>
            <pc:docMk/>
            <pc:sldMk cId="691705613" sldId="258"/>
            <ac:picMk id="3" creationId="{A9CE8526-4D93-62DD-135A-C4B1CC85E665}"/>
          </ac:picMkLst>
        </pc:picChg>
        <pc:picChg chg="add del mod modCrop">
          <ac:chgData name="Laurens Segaar" userId="6597c8b0-9d96-46da-b457-1ed6f1789e93" providerId="ADAL" clId="{6C9F1E4A-79EF-4A03-A32E-1C6EC1380CCF}" dt="2024-04-10T09:20:50.520" v="939" actId="478"/>
          <ac:picMkLst>
            <pc:docMk/>
            <pc:sldMk cId="691705613" sldId="258"/>
            <ac:picMk id="4" creationId="{ECC271E9-B4B7-5594-B7BF-DE22E0772A83}"/>
          </ac:picMkLst>
        </pc:picChg>
        <pc:picChg chg="add mod ord modCrop">
          <ac:chgData name="Laurens Segaar" userId="6597c8b0-9d96-46da-b457-1ed6f1789e93" providerId="ADAL" clId="{6C9F1E4A-79EF-4A03-A32E-1C6EC1380CCF}" dt="2024-04-10T09:12:45.798" v="866" actId="1076"/>
          <ac:picMkLst>
            <pc:docMk/>
            <pc:sldMk cId="691705613" sldId="258"/>
            <ac:picMk id="5" creationId="{36867785-E45E-DC78-37E7-1991AEE158E8}"/>
          </ac:picMkLst>
        </pc:picChg>
      </pc:sldChg>
      <pc:sldChg chg="addSp delSp modSp new del mod modTransition delAnim modAnim">
        <pc:chgData name="Laurens Segaar" userId="6597c8b0-9d96-46da-b457-1ed6f1789e93" providerId="ADAL" clId="{6C9F1E4A-79EF-4A03-A32E-1C6EC1380CCF}" dt="2024-04-11T08:51:50.838" v="1217" actId="2696"/>
        <pc:sldMkLst>
          <pc:docMk/>
          <pc:sldMk cId="1740275069" sldId="259"/>
        </pc:sldMkLst>
        <pc:spChg chg="mod">
          <ac:chgData name="Laurens Segaar" userId="6597c8b0-9d96-46da-b457-1ed6f1789e93" providerId="ADAL" clId="{6C9F1E4A-79EF-4A03-A32E-1C6EC1380CCF}" dt="2024-04-03T09:24:45.882" v="138" actId="207"/>
          <ac:spMkLst>
            <pc:docMk/>
            <pc:sldMk cId="1740275069" sldId="259"/>
            <ac:spMk id="2" creationId="{A23FC669-9472-F7EC-C78E-D05B582892B0}"/>
          </ac:spMkLst>
        </pc:spChg>
        <pc:spChg chg="del">
          <ac:chgData name="Laurens Segaar" userId="6597c8b0-9d96-46da-b457-1ed6f1789e93" providerId="ADAL" clId="{6C9F1E4A-79EF-4A03-A32E-1C6EC1380CCF}" dt="2024-04-03T09:25:06.703" v="139" actId="931"/>
          <ac:spMkLst>
            <pc:docMk/>
            <pc:sldMk cId="1740275069" sldId="259"/>
            <ac:spMk id="3" creationId="{90F9839E-FA02-2F26-B504-A2E77A6720D0}"/>
          </ac:spMkLst>
        </pc:spChg>
        <pc:picChg chg="add del mod">
          <ac:chgData name="Laurens Segaar" userId="6597c8b0-9d96-46da-b457-1ed6f1789e93" providerId="ADAL" clId="{6C9F1E4A-79EF-4A03-A32E-1C6EC1380CCF}" dt="2024-04-10T09:50:47.343" v="1005" actId="478"/>
          <ac:picMkLst>
            <pc:docMk/>
            <pc:sldMk cId="1740275069" sldId="259"/>
            <ac:picMk id="3" creationId="{BB5A6A0D-6DBF-624F-4678-982FF0785F01}"/>
          </ac:picMkLst>
        </pc:picChg>
        <pc:picChg chg="add del mod modCrop">
          <ac:chgData name="Laurens Segaar" userId="6597c8b0-9d96-46da-b457-1ed6f1789e93" providerId="ADAL" clId="{6C9F1E4A-79EF-4A03-A32E-1C6EC1380CCF}" dt="2024-04-11T08:51:40.222" v="1216" actId="478"/>
          <ac:picMkLst>
            <pc:docMk/>
            <pc:sldMk cId="1740275069" sldId="259"/>
            <ac:picMk id="4" creationId="{FDBB910E-31D1-D082-B2FF-46B6A0CD91F7}"/>
          </ac:picMkLst>
        </pc:picChg>
        <pc:picChg chg="add mod ord modCrop">
          <ac:chgData name="Laurens Segaar" userId="6597c8b0-9d96-46da-b457-1ed6f1789e93" providerId="ADAL" clId="{6C9F1E4A-79EF-4A03-A32E-1C6EC1380CCF}" dt="2024-04-10T09:51:28.494" v="1017" actId="1076"/>
          <ac:picMkLst>
            <pc:docMk/>
            <pc:sldMk cId="1740275069" sldId="259"/>
            <ac:picMk id="5" creationId="{8FB82147-58A3-E053-AA99-2D0789D87240}"/>
          </ac:picMkLst>
        </pc:picChg>
      </pc:sldChg>
      <pc:sldChg chg="addSp delSp modSp new mod modTransition">
        <pc:chgData name="Laurens Segaar" userId="6597c8b0-9d96-46da-b457-1ed6f1789e93" providerId="ADAL" clId="{6C9F1E4A-79EF-4A03-A32E-1C6EC1380CCF}" dt="2024-04-03T09:51:08.219" v="404"/>
        <pc:sldMkLst>
          <pc:docMk/>
          <pc:sldMk cId="2686134132" sldId="260"/>
        </pc:sldMkLst>
        <pc:spChg chg="mod">
          <ac:chgData name="Laurens Segaar" userId="6597c8b0-9d96-46da-b457-1ed6f1789e93" providerId="ADAL" clId="{6C9F1E4A-79EF-4A03-A32E-1C6EC1380CCF}" dt="2024-04-03T09:28:19.636" v="173" actId="20577"/>
          <ac:spMkLst>
            <pc:docMk/>
            <pc:sldMk cId="2686134132" sldId="260"/>
            <ac:spMk id="2" creationId="{FDDD17DC-88A0-F03C-F18B-2F3D8C5DFD79}"/>
          </ac:spMkLst>
        </pc:spChg>
        <pc:spChg chg="del">
          <ac:chgData name="Laurens Segaar" userId="6597c8b0-9d96-46da-b457-1ed6f1789e93" providerId="ADAL" clId="{6C9F1E4A-79EF-4A03-A32E-1C6EC1380CCF}" dt="2024-04-03T09:28:05.665" v="156" actId="931"/>
          <ac:spMkLst>
            <pc:docMk/>
            <pc:sldMk cId="2686134132" sldId="260"/>
            <ac:spMk id="3" creationId="{99D74B3E-FBCF-DB43-483D-C4B1CD5F1D2C}"/>
          </ac:spMkLst>
        </pc:spChg>
        <pc:picChg chg="add mod ord">
          <ac:chgData name="Laurens Segaar" userId="6597c8b0-9d96-46da-b457-1ed6f1789e93" providerId="ADAL" clId="{6C9F1E4A-79EF-4A03-A32E-1C6EC1380CCF}" dt="2024-04-03T09:28:31.653" v="179" actId="14100"/>
          <ac:picMkLst>
            <pc:docMk/>
            <pc:sldMk cId="2686134132" sldId="260"/>
            <ac:picMk id="5" creationId="{D37DA613-0AF7-E071-67F9-C6A6C6925100}"/>
          </ac:picMkLst>
        </pc:picChg>
      </pc:sldChg>
      <pc:sldChg chg="delSp modSp new mod modTransition">
        <pc:chgData name="Laurens Segaar" userId="6597c8b0-9d96-46da-b457-1ed6f1789e93" providerId="ADAL" clId="{6C9F1E4A-79EF-4A03-A32E-1C6EC1380CCF}" dt="2024-04-11T08:44:41.890" v="1160"/>
        <pc:sldMkLst>
          <pc:docMk/>
          <pc:sldMk cId="1226652928" sldId="261"/>
        </pc:sldMkLst>
        <pc:spChg chg="del">
          <ac:chgData name="Laurens Segaar" userId="6597c8b0-9d96-46da-b457-1ed6f1789e93" providerId="ADAL" clId="{6C9F1E4A-79EF-4A03-A32E-1C6EC1380CCF}" dt="2024-04-03T09:29:04.908" v="181" actId="478"/>
          <ac:spMkLst>
            <pc:docMk/>
            <pc:sldMk cId="1226652928" sldId="261"/>
            <ac:spMk id="2" creationId="{BDE7E1F5-DDB2-A44C-C217-A90183466400}"/>
          </ac:spMkLst>
        </pc:spChg>
        <pc:spChg chg="mod">
          <ac:chgData name="Laurens Segaar" userId="6597c8b0-9d96-46da-b457-1ed6f1789e93" providerId="ADAL" clId="{6C9F1E4A-79EF-4A03-A32E-1C6EC1380CCF}" dt="2024-04-11T08:43:25.081" v="1122" actId="20577"/>
          <ac:spMkLst>
            <pc:docMk/>
            <pc:sldMk cId="1226652928" sldId="261"/>
            <ac:spMk id="3" creationId="{9FDC649C-6451-97C1-C589-D7A104BB8FBB}"/>
          </ac:spMkLst>
        </pc:spChg>
      </pc:sldChg>
      <pc:sldChg chg="addSp delSp modSp new mod modTransition">
        <pc:chgData name="Laurens Segaar" userId="6597c8b0-9d96-46da-b457-1ed6f1789e93" providerId="ADAL" clId="{6C9F1E4A-79EF-4A03-A32E-1C6EC1380CCF}" dt="2024-04-03T09:56:45.272" v="638"/>
        <pc:sldMkLst>
          <pc:docMk/>
          <pc:sldMk cId="3933053359" sldId="262"/>
        </pc:sldMkLst>
        <pc:spChg chg="mod">
          <ac:chgData name="Laurens Segaar" userId="6597c8b0-9d96-46da-b457-1ed6f1789e93" providerId="ADAL" clId="{6C9F1E4A-79EF-4A03-A32E-1C6EC1380CCF}" dt="2024-04-03T09:43:38.798" v="399" actId="255"/>
          <ac:spMkLst>
            <pc:docMk/>
            <pc:sldMk cId="3933053359" sldId="262"/>
            <ac:spMk id="2" creationId="{EEB1298E-057B-2476-E916-1D48C1BF24CE}"/>
          </ac:spMkLst>
        </pc:spChg>
        <pc:spChg chg="del">
          <ac:chgData name="Laurens Segaar" userId="6597c8b0-9d96-46da-b457-1ed6f1789e93" providerId="ADAL" clId="{6C9F1E4A-79EF-4A03-A32E-1C6EC1380CCF}" dt="2024-04-03T09:39:13.428" v="238" actId="931"/>
          <ac:spMkLst>
            <pc:docMk/>
            <pc:sldMk cId="3933053359" sldId="262"/>
            <ac:spMk id="3" creationId="{23C761D8-A506-36C5-86C4-A70D03365E5F}"/>
          </ac:spMkLst>
        </pc:spChg>
        <pc:picChg chg="add mod ord">
          <ac:chgData name="Laurens Segaar" userId="6597c8b0-9d96-46da-b457-1ed6f1789e93" providerId="ADAL" clId="{6C9F1E4A-79EF-4A03-A32E-1C6EC1380CCF}" dt="2024-04-03T09:52:35.289" v="407" actId="1076"/>
          <ac:picMkLst>
            <pc:docMk/>
            <pc:sldMk cId="3933053359" sldId="262"/>
            <ac:picMk id="5" creationId="{2FAA30E0-376B-5BCE-AEB1-3B4BA0F5D77C}"/>
          </ac:picMkLst>
        </pc:picChg>
      </pc:sldChg>
      <pc:sldChg chg="addSp delSp modSp new mod modTransition">
        <pc:chgData name="Laurens Segaar" userId="6597c8b0-9d96-46da-b457-1ed6f1789e93" providerId="ADAL" clId="{6C9F1E4A-79EF-4A03-A32E-1C6EC1380CCF}" dt="2024-04-11T08:55:47.850" v="1224"/>
        <pc:sldMkLst>
          <pc:docMk/>
          <pc:sldMk cId="2310889101" sldId="263"/>
        </pc:sldMkLst>
        <pc:spChg chg="mod">
          <ac:chgData name="Laurens Segaar" userId="6597c8b0-9d96-46da-b457-1ed6f1789e93" providerId="ADAL" clId="{6C9F1E4A-79EF-4A03-A32E-1C6EC1380CCF}" dt="2024-04-03T09:43:29.888" v="398" actId="255"/>
          <ac:spMkLst>
            <pc:docMk/>
            <pc:sldMk cId="2310889101" sldId="263"/>
            <ac:spMk id="2" creationId="{98583E37-C506-5388-AA4A-C6EDD0876CEC}"/>
          </ac:spMkLst>
        </pc:spChg>
        <pc:spChg chg="del">
          <ac:chgData name="Laurens Segaar" userId="6597c8b0-9d96-46da-b457-1ed6f1789e93" providerId="ADAL" clId="{6C9F1E4A-79EF-4A03-A32E-1C6EC1380CCF}" dt="2024-04-03T09:41:59.683" v="375"/>
          <ac:spMkLst>
            <pc:docMk/>
            <pc:sldMk cId="2310889101" sldId="263"/>
            <ac:spMk id="3" creationId="{452D4AE0-FAB4-C685-1C00-EAD2F6D27608}"/>
          </ac:spMkLst>
        </pc:spChg>
        <pc:picChg chg="add mod ord">
          <ac:chgData name="Laurens Segaar" userId="6597c8b0-9d96-46da-b457-1ed6f1789e93" providerId="ADAL" clId="{6C9F1E4A-79EF-4A03-A32E-1C6EC1380CCF}" dt="2024-04-03T09:55:16.044" v="626" actId="14100"/>
          <ac:picMkLst>
            <pc:docMk/>
            <pc:sldMk cId="2310889101" sldId="263"/>
            <ac:picMk id="4" creationId="{D473B85B-9AEA-1D5E-F17C-4203F68AA044}"/>
          </ac:picMkLst>
        </pc:picChg>
        <pc:picChg chg="add mod ord">
          <ac:chgData name="Laurens Segaar" userId="6597c8b0-9d96-46da-b457-1ed6f1789e93" providerId="ADAL" clId="{6C9F1E4A-79EF-4A03-A32E-1C6EC1380CCF}" dt="2024-04-03T09:43:13.888" v="393" actId="1076"/>
          <ac:picMkLst>
            <pc:docMk/>
            <pc:sldMk cId="2310889101" sldId="263"/>
            <ac:picMk id="6" creationId="{041D2517-E017-7827-A2FC-01A4462E686E}"/>
          </ac:picMkLst>
        </pc:picChg>
      </pc:sldChg>
      <pc:sldChg chg="addSp delSp modSp new mod modTransition">
        <pc:chgData name="Laurens Segaar" userId="6597c8b0-9d96-46da-b457-1ed6f1789e93" providerId="ADAL" clId="{6C9F1E4A-79EF-4A03-A32E-1C6EC1380CCF}" dt="2024-04-11T08:55:45.019" v="1223"/>
        <pc:sldMkLst>
          <pc:docMk/>
          <pc:sldMk cId="3251566025" sldId="264"/>
        </pc:sldMkLst>
        <pc:spChg chg="mod">
          <ac:chgData name="Laurens Segaar" userId="6597c8b0-9d96-46da-b457-1ed6f1789e93" providerId="ADAL" clId="{6C9F1E4A-79EF-4A03-A32E-1C6EC1380CCF}" dt="2024-04-03T09:54:33.021" v="616" actId="20577"/>
          <ac:spMkLst>
            <pc:docMk/>
            <pc:sldMk cId="3251566025" sldId="264"/>
            <ac:spMk id="2" creationId="{099E1FFB-A11F-672E-2A12-512F9D887A43}"/>
          </ac:spMkLst>
        </pc:spChg>
        <pc:spChg chg="del">
          <ac:chgData name="Laurens Segaar" userId="6597c8b0-9d96-46da-b457-1ed6f1789e93" providerId="ADAL" clId="{6C9F1E4A-79EF-4A03-A32E-1C6EC1380CCF}" dt="2024-04-03T09:54:40.348" v="617"/>
          <ac:spMkLst>
            <pc:docMk/>
            <pc:sldMk cId="3251566025" sldId="264"/>
            <ac:spMk id="3" creationId="{E1F14C06-3D1B-3CED-5BAE-03FE22C8B4A5}"/>
          </ac:spMkLst>
        </pc:spChg>
        <pc:picChg chg="add mod ord">
          <ac:chgData name="Laurens Segaar" userId="6597c8b0-9d96-46da-b457-1ed6f1789e93" providerId="ADAL" clId="{6C9F1E4A-79EF-4A03-A32E-1C6EC1380CCF}" dt="2024-04-03T09:55:19.459" v="627" actId="14100"/>
          <ac:picMkLst>
            <pc:docMk/>
            <pc:sldMk cId="3251566025" sldId="264"/>
            <ac:picMk id="4" creationId="{6DC6D074-D868-AC9C-73F9-89B44B663794}"/>
          </ac:picMkLst>
        </pc:picChg>
        <pc:picChg chg="add mod ord modCrop">
          <ac:chgData name="Laurens Segaar" userId="6597c8b0-9d96-46da-b457-1ed6f1789e93" providerId="ADAL" clId="{6C9F1E4A-79EF-4A03-A32E-1C6EC1380CCF}" dt="2024-04-03T09:56:15.489" v="635" actId="732"/>
          <ac:picMkLst>
            <pc:docMk/>
            <pc:sldMk cId="3251566025" sldId="264"/>
            <ac:picMk id="5" creationId="{22C995B8-687C-4551-2E9D-D83FDC0D7D7B}"/>
          </ac:picMkLst>
        </pc:picChg>
        <pc:picChg chg="add mod">
          <ac:chgData name="Laurens Segaar" userId="6597c8b0-9d96-46da-b457-1ed6f1789e93" providerId="ADAL" clId="{6C9F1E4A-79EF-4A03-A32E-1C6EC1380CCF}" dt="2024-04-03T09:56:26.518" v="636"/>
          <ac:picMkLst>
            <pc:docMk/>
            <pc:sldMk cId="3251566025" sldId="264"/>
            <ac:picMk id="6" creationId="{C3D82E72-9A8B-7BB5-251D-B743966639B5}"/>
          </ac:picMkLst>
        </pc:picChg>
      </pc:sldChg>
      <pc:sldChg chg="addSp modSp new mod ord modTransition setBg">
        <pc:chgData name="Laurens Segaar" userId="6597c8b0-9d96-46da-b457-1ed6f1789e93" providerId="ADAL" clId="{6C9F1E4A-79EF-4A03-A32E-1C6EC1380CCF}" dt="2024-04-11T08:45:05.405" v="1167"/>
        <pc:sldMkLst>
          <pc:docMk/>
          <pc:sldMk cId="94327335" sldId="265"/>
        </pc:sldMkLst>
        <pc:spChg chg="mod">
          <ac:chgData name="Laurens Segaar" userId="6597c8b0-9d96-46da-b457-1ed6f1789e93" providerId="ADAL" clId="{6C9F1E4A-79EF-4A03-A32E-1C6EC1380CCF}" dt="2024-04-09T09:27:03.085" v="657" actId="26606"/>
          <ac:spMkLst>
            <pc:docMk/>
            <pc:sldMk cId="94327335" sldId="265"/>
            <ac:spMk id="2" creationId="{F8E2DB37-EEBA-1AB8-33AD-C325D621C75E}"/>
          </ac:spMkLst>
        </pc:spChg>
        <pc:spChg chg="mod">
          <ac:chgData name="Laurens Segaar" userId="6597c8b0-9d96-46da-b457-1ed6f1789e93" providerId="ADAL" clId="{6C9F1E4A-79EF-4A03-A32E-1C6EC1380CCF}" dt="2024-04-09T09:27:03.085" v="657" actId="26606"/>
          <ac:spMkLst>
            <pc:docMk/>
            <pc:sldMk cId="94327335" sldId="265"/>
            <ac:spMk id="3" creationId="{CD5B54EA-CC31-500C-2C5E-C7515525183C}"/>
          </ac:spMkLst>
        </pc:spChg>
        <pc:spChg chg="add">
          <ac:chgData name="Laurens Segaar" userId="6597c8b0-9d96-46da-b457-1ed6f1789e93" providerId="ADAL" clId="{6C9F1E4A-79EF-4A03-A32E-1C6EC1380CCF}" dt="2024-04-09T09:27:03.085" v="657" actId="26606"/>
          <ac:spMkLst>
            <pc:docMk/>
            <pc:sldMk cId="94327335" sldId="265"/>
            <ac:spMk id="9" creationId="{04812C46-200A-4DEB-A05E-3ED6C68C2387}"/>
          </ac:spMkLst>
        </pc:spChg>
        <pc:spChg chg="add">
          <ac:chgData name="Laurens Segaar" userId="6597c8b0-9d96-46da-b457-1ed6f1789e93" providerId="ADAL" clId="{6C9F1E4A-79EF-4A03-A32E-1C6EC1380CCF}" dt="2024-04-09T09:27:03.085" v="657" actId="26606"/>
          <ac:spMkLst>
            <pc:docMk/>
            <pc:sldMk cId="94327335" sldId="265"/>
            <ac:spMk id="11" creationId="{D1EA859B-E555-4109-94F3-6700E046E008}"/>
          </ac:spMkLst>
        </pc:spChg>
        <pc:picChg chg="add mod ord">
          <ac:chgData name="Laurens Segaar" userId="6597c8b0-9d96-46da-b457-1ed6f1789e93" providerId="ADAL" clId="{6C9F1E4A-79EF-4A03-A32E-1C6EC1380CCF}" dt="2024-04-09T09:27:03.085" v="657" actId="26606"/>
          <ac:picMkLst>
            <pc:docMk/>
            <pc:sldMk cId="94327335" sldId="265"/>
            <ac:picMk id="4" creationId="{C7F815A5-5A35-A7F8-A9F5-03FCFB34AE35}"/>
          </ac:picMkLst>
        </pc:picChg>
        <pc:picChg chg="add mod">
          <ac:chgData name="Laurens Segaar" userId="6597c8b0-9d96-46da-b457-1ed6f1789e93" providerId="ADAL" clId="{6C9F1E4A-79EF-4A03-A32E-1C6EC1380CCF}" dt="2024-04-09T09:33:33.528" v="794" actId="1076"/>
          <ac:picMkLst>
            <pc:docMk/>
            <pc:sldMk cId="94327335" sldId="265"/>
            <ac:picMk id="5" creationId="{B8C69DBB-5CAE-56C1-FC18-E28643B08135}"/>
          </ac:picMkLst>
        </pc:picChg>
      </pc:sldChg>
      <pc:sldChg chg="addSp delSp modSp new mod modTransition setBg">
        <pc:chgData name="Laurens Segaar" userId="6597c8b0-9d96-46da-b457-1ed6f1789e93" providerId="ADAL" clId="{6C9F1E4A-79EF-4A03-A32E-1C6EC1380CCF}" dt="2024-04-11T08:52:49.182" v="1220" actId="732"/>
        <pc:sldMkLst>
          <pc:docMk/>
          <pc:sldMk cId="3855317204" sldId="266"/>
        </pc:sldMkLst>
        <pc:spChg chg="del mod">
          <ac:chgData name="Laurens Segaar" userId="6597c8b0-9d96-46da-b457-1ed6f1789e93" providerId="ADAL" clId="{6C9F1E4A-79EF-4A03-A32E-1C6EC1380CCF}" dt="2024-04-10T09:17:33.223" v="921" actId="26606"/>
          <ac:spMkLst>
            <pc:docMk/>
            <pc:sldMk cId="3855317204" sldId="266"/>
            <ac:spMk id="2" creationId="{31B966B7-FF8F-1776-479E-B2EA40E9C938}"/>
          </ac:spMkLst>
        </pc:spChg>
        <pc:spChg chg="del">
          <ac:chgData name="Laurens Segaar" userId="6597c8b0-9d96-46da-b457-1ed6f1789e93" providerId="ADAL" clId="{6C9F1E4A-79EF-4A03-A32E-1C6EC1380CCF}" dt="2024-04-10T09:14:22.656" v="886"/>
          <ac:spMkLst>
            <pc:docMk/>
            <pc:sldMk cId="3855317204" sldId="266"/>
            <ac:spMk id="3" creationId="{6641D56E-FBC0-4BEB-9723-09676237767B}"/>
          </ac:spMkLst>
        </pc:spChg>
        <pc:spChg chg="add del">
          <ac:chgData name="Laurens Segaar" userId="6597c8b0-9d96-46da-b457-1ed6f1789e93" providerId="ADAL" clId="{6C9F1E4A-79EF-4A03-A32E-1C6EC1380CCF}" dt="2024-04-10T09:17:33.223" v="921" actId="26606"/>
          <ac:spMkLst>
            <pc:docMk/>
            <pc:sldMk cId="3855317204" sldId="266"/>
            <ac:spMk id="6" creationId="{37C89E4B-3C9F-44B9-8B86-D9E3D112D8EC}"/>
          </ac:spMkLst>
        </pc:spChg>
        <pc:spChg chg="add del">
          <ac:chgData name="Laurens Segaar" userId="6597c8b0-9d96-46da-b457-1ed6f1789e93" providerId="ADAL" clId="{6C9F1E4A-79EF-4A03-A32E-1C6EC1380CCF}" dt="2024-04-10T09:14:46.757" v="896" actId="26606"/>
          <ac:spMkLst>
            <pc:docMk/>
            <pc:sldMk cId="3855317204" sldId="266"/>
            <ac:spMk id="9" creationId="{37C89E4B-3C9F-44B9-8B86-D9E3D112D8EC}"/>
          </ac:spMkLst>
        </pc:spChg>
        <pc:spChg chg="add">
          <ac:chgData name="Laurens Segaar" userId="6597c8b0-9d96-46da-b457-1ed6f1789e93" providerId="ADAL" clId="{6C9F1E4A-79EF-4A03-A32E-1C6EC1380CCF}" dt="2024-04-10T09:17:33.223" v="921" actId="26606"/>
          <ac:spMkLst>
            <pc:docMk/>
            <pc:sldMk cId="3855317204" sldId="266"/>
            <ac:spMk id="10" creationId="{AB8C311F-7253-4AED-9701-7FC0708C41C7}"/>
          </ac:spMkLst>
        </pc:spChg>
        <pc:spChg chg="add">
          <ac:chgData name="Laurens Segaar" userId="6597c8b0-9d96-46da-b457-1ed6f1789e93" providerId="ADAL" clId="{6C9F1E4A-79EF-4A03-A32E-1C6EC1380CCF}" dt="2024-04-10T09:17:33.223" v="921" actId="26606"/>
          <ac:spMkLst>
            <pc:docMk/>
            <pc:sldMk cId="3855317204" sldId="266"/>
            <ac:spMk id="15" creationId="{FD073016-B734-483B-8953-5BADEE145112}"/>
          </ac:spMkLst>
        </pc:spChg>
        <pc:spChg chg="add">
          <ac:chgData name="Laurens Segaar" userId="6597c8b0-9d96-46da-b457-1ed6f1789e93" providerId="ADAL" clId="{6C9F1E4A-79EF-4A03-A32E-1C6EC1380CCF}" dt="2024-04-10T09:17:33.223" v="921" actId="26606"/>
          <ac:spMkLst>
            <pc:docMk/>
            <pc:sldMk cId="3855317204" sldId="266"/>
            <ac:spMk id="17" creationId="{90A7EAB6-59D3-4325-8DE6-E0CA4009CE53}"/>
          </ac:spMkLst>
        </pc:spChg>
        <pc:spChg chg="add">
          <ac:chgData name="Laurens Segaar" userId="6597c8b0-9d96-46da-b457-1ed6f1789e93" providerId="ADAL" clId="{6C9F1E4A-79EF-4A03-A32E-1C6EC1380CCF}" dt="2024-04-10T09:17:33.223" v="921" actId="26606"/>
          <ac:spMkLst>
            <pc:docMk/>
            <pc:sldMk cId="3855317204" sldId="266"/>
            <ac:spMk id="19" creationId="{A8D57A06-A426-446D-B02C-A2DC6B62E45E}"/>
          </ac:spMkLst>
        </pc:spChg>
        <pc:picChg chg="add mod ord modCrop">
          <ac:chgData name="Laurens Segaar" userId="6597c8b0-9d96-46da-b457-1ed6f1789e93" providerId="ADAL" clId="{6C9F1E4A-79EF-4A03-A32E-1C6EC1380CCF}" dt="2024-04-11T08:52:49.182" v="1220" actId="732"/>
          <ac:picMkLst>
            <pc:docMk/>
            <pc:sldMk cId="3855317204" sldId="266"/>
            <ac:picMk id="4" creationId="{6CA52C18-881D-3CA6-2705-9A22F8ED79C7}"/>
          </ac:picMkLst>
        </pc:picChg>
        <pc:cxnChg chg="add del">
          <ac:chgData name="Laurens Segaar" userId="6597c8b0-9d96-46da-b457-1ed6f1789e93" providerId="ADAL" clId="{6C9F1E4A-79EF-4A03-A32E-1C6EC1380CCF}" dt="2024-04-10T09:17:33.223" v="921" actId="26606"/>
          <ac:cxnSpMkLst>
            <pc:docMk/>
            <pc:sldMk cId="3855317204" sldId="266"/>
            <ac:cxnSpMk id="7" creationId="{AA2EAA10-076F-46BD-8F0F-B9A2FB77A85C}"/>
          </ac:cxnSpMkLst>
        </pc:cxnChg>
        <pc:cxnChg chg="add del">
          <ac:chgData name="Laurens Segaar" userId="6597c8b0-9d96-46da-b457-1ed6f1789e93" providerId="ADAL" clId="{6C9F1E4A-79EF-4A03-A32E-1C6EC1380CCF}" dt="2024-04-10T09:17:33.223" v="921" actId="26606"/>
          <ac:cxnSpMkLst>
            <pc:docMk/>
            <pc:sldMk cId="3855317204" sldId="266"/>
            <ac:cxnSpMk id="8" creationId="{D891E407-403B-4764-86C9-33A56D3BCAA3}"/>
          </ac:cxnSpMkLst>
        </pc:cxnChg>
        <pc:cxnChg chg="add del">
          <ac:chgData name="Laurens Segaar" userId="6597c8b0-9d96-46da-b457-1ed6f1789e93" providerId="ADAL" clId="{6C9F1E4A-79EF-4A03-A32E-1C6EC1380CCF}" dt="2024-04-10T09:14:46.757" v="896" actId="26606"/>
          <ac:cxnSpMkLst>
            <pc:docMk/>
            <pc:sldMk cId="3855317204" sldId="266"/>
            <ac:cxnSpMk id="11" creationId="{AA2EAA10-076F-46BD-8F0F-B9A2FB77A85C}"/>
          </ac:cxnSpMkLst>
        </pc:cxnChg>
        <pc:cxnChg chg="add del">
          <ac:chgData name="Laurens Segaar" userId="6597c8b0-9d96-46da-b457-1ed6f1789e93" providerId="ADAL" clId="{6C9F1E4A-79EF-4A03-A32E-1C6EC1380CCF}" dt="2024-04-10T09:14:46.757" v="896" actId="26606"/>
          <ac:cxnSpMkLst>
            <pc:docMk/>
            <pc:sldMk cId="3855317204" sldId="266"/>
            <ac:cxnSpMk id="13" creationId="{D891E407-403B-4764-86C9-33A56D3BCAA3}"/>
          </ac:cxnSpMkLst>
        </pc:cxnChg>
      </pc:sldChg>
      <pc:sldChg chg="addSp modSp new mod modTransition">
        <pc:chgData name="Laurens Segaar" userId="6597c8b0-9d96-46da-b457-1ed6f1789e93" providerId="ADAL" clId="{6C9F1E4A-79EF-4A03-A32E-1C6EC1380CCF}" dt="2024-04-10T09:20:08.619" v="937"/>
        <pc:sldMkLst>
          <pc:docMk/>
          <pc:sldMk cId="3091831353" sldId="267"/>
        </pc:sldMkLst>
        <pc:picChg chg="add mod ord modCrop">
          <ac:chgData name="Laurens Segaar" userId="6597c8b0-9d96-46da-b457-1ed6f1789e93" providerId="ADAL" clId="{6C9F1E4A-79EF-4A03-A32E-1C6EC1380CCF}" dt="2024-04-10T09:19:54.597" v="934" actId="167"/>
          <ac:picMkLst>
            <pc:docMk/>
            <pc:sldMk cId="3091831353" sldId="267"/>
            <ac:picMk id="4" creationId="{1BA1EAE5-D3F3-5337-2A05-000AF24990FE}"/>
          </ac:picMkLst>
        </pc:picChg>
      </pc:sldChg>
      <pc:sldChg chg="addSp delSp modSp new mod modTransition modAnim">
        <pc:chgData name="Laurens Segaar" userId="6597c8b0-9d96-46da-b457-1ed6f1789e93" providerId="ADAL" clId="{6C9F1E4A-79EF-4A03-A32E-1C6EC1380CCF}" dt="2024-04-11T08:49:31.034" v="1207"/>
        <pc:sldMkLst>
          <pc:docMk/>
          <pc:sldMk cId="3662005302" sldId="268"/>
        </pc:sldMkLst>
        <pc:spChg chg="mod">
          <ac:chgData name="Laurens Segaar" userId="6597c8b0-9d96-46da-b457-1ed6f1789e93" providerId="ADAL" clId="{6C9F1E4A-79EF-4A03-A32E-1C6EC1380CCF}" dt="2024-04-10T09:21:43.852" v="949" actId="207"/>
          <ac:spMkLst>
            <pc:docMk/>
            <pc:sldMk cId="3662005302" sldId="268"/>
            <ac:spMk id="2" creationId="{0C747911-F951-CCD5-8DFA-B7AA65120580}"/>
          </ac:spMkLst>
        </pc:spChg>
        <pc:spChg chg="del">
          <ac:chgData name="Laurens Segaar" userId="6597c8b0-9d96-46da-b457-1ed6f1789e93" providerId="ADAL" clId="{6C9F1E4A-79EF-4A03-A32E-1C6EC1380CCF}" dt="2024-04-10T09:21:27.102" v="943" actId="478"/>
          <ac:spMkLst>
            <pc:docMk/>
            <pc:sldMk cId="3662005302" sldId="268"/>
            <ac:spMk id="3" creationId="{61CCBA78-0F7D-FD60-D194-F08DCAC7ACAC}"/>
          </ac:spMkLst>
        </pc:spChg>
        <pc:picChg chg="add mod ord modCrop">
          <ac:chgData name="Laurens Segaar" userId="6597c8b0-9d96-46da-b457-1ed6f1789e93" providerId="ADAL" clId="{6C9F1E4A-79EF-4A03-A32E-1C6EC1380CCF}" dt="2024-04-10T09:42:59.605" v="995" actId="1076"/>
          <ac:picMkLst>
            <pc:docMk/>
            <pc:sldMk cId="3662005302" sldId="268"/>
            <ac:picMk id="4" creationId="{ECB29CB1-AF10-3889-7BD1-490178D98C58}"/>
          </ac:picMkLst>
        </pc:picChg>
        <pc:picChg chg="add mod ord">
          <ac:chgData name="Laurens Segaar" userId="6597c8b0-9d96-46da-b457-1ed6f1789e93" providerId="ADAL" clId="{6C9F1E4A-79EF-4A03-A32E-1C6EC1380CCF}" dt="2024-04-10T09:39:34.269" v="968" actId="167"/>
          <ac:picMkLst>
            <pc:docMk/>
            <pc:sldMk cId="3662005302" sldId="268"/>
            <ac:picMk id="6" creationId="{23C71EA6-2593-7989-08B8-325EB2D46188}"/>
          </ac:picMkLst>
        </pc:picChg>
      </pc:sldChg>
      <pc:sldChg chg="addSp delSp modSp new mod modTransition modAnim">
        <pc:chgData name="Laurens Segaar" userId="6597c8b0-9d96-46da-b457-1ed6f1789e93" providerId="ADAL" clId="{6C9F1E4A-79EF-4A03-A32E-1C6EC1380CCF}" dt="2024-04-11T08:51:35.794" v="1215"/>
        <pc:sldMkLst>
          <pc:docMk/>
          <pc:sldMk cId="401578454" sldId="269"/>
        </pc:sldMkLst>
        <pc:spChg chg="mod">
          <ac:chgData name="Laurens Segaar" userId="6597c8b0-9d96-46da-b457-1ed6f1789e93" providerId="ADAL" clId="{6C9F1E4A-79EF-4A03-A32E-1C6EC1380CCF}" dt="2024-04-10T09:52:44.742" v="1027" actId="207"/>
          <ac:spMkLst>
            <pc:docMk/>
            <pc:sldMk cId="401578454" sldId="269"/>
            <ac:spMk id="2" creationId="{D0D87ABB-40B8-6016-DB15-B6368F585F46}"/>
          </ac:spMkLst>
        </pc:spChg>
        <pc:spChg chg="del mod">
          <ac:chgData name="Laurens Segaar" userId="6597c8b0-9d96-46da-b457-1ed6f1789e93" providerId="ADAL" clId="{6C9F1E4A-79EF-4A03-A32E-1C6EC1380CCF}" dt="2024-04-10T09:51:06.480" v="1009"/>
          <ac:spMkLst>
            <pc:docMk/>
            <pc:sldMk cId="401578454" sldId="269"/>
            <ac:spMk id="3" creationId="{D8273246-668C-455B-23C0-164D42116827}"/>
          </ac:spMkLst>
        </pc:spChg>
        <pc:spChg chg="add del mod">
          <ac:chgData name="Laurens Segaar" userId="6597c8b0-9d96-46da-b457-1ed6f1789e93" providerId="ADAL" clId="{6C9F1E4A-79EF-4A03-A32E-1C6EC1380CCF}" dt="2024-04-10T09:53:45.400" v="1031"/>
          <ac:spMkLst>
            <pc:docMk/>
            <pc:sldMk cId="401578454" sldId="269"/>
            <ac:spMk id="6" creationId="{80CBEBE6-2434-07BF-E822-1544C7151DD2}"/>
          </ac:spMkLst>
        </pc:spChg>
        <pc:picChg chg="add del mod ord">
          <ac:chgData name="Laurens Segaar" userId="6597c8b0-9d96-46da-b457-1ed6f1789e93" providerId="ADAL" clId="{6C9F1E4A-79EF-4A03-A32E-1C6EC1380CCF}" dt="2024-04-10T09:51:32.711" v="1018" actId="478"/>
          <ac:picMkLst>
            <pc:docMk/>
            <pc:sldMk cId="401578454" sldId="269"/>
            <ac:picMk id="4" creationId="{AF5F4001-C6E5-B53C-8C61-B49E75315BA3}"/>
          </ac:picMkLst>
        </pc:picChg>
        <pc:picChg chg="add mod ord">
          <ac:chgData name="Laurens Segaar" userId="6597c8b0-9d96-46da-b457-1ed6f1789e93" providerId="ADAL" clId="{6C9F1E4A-79EF-4A03-A32E-1C6EC1380CCF}" dt="2024-04-10T09:52:28.742" v="1021" actId="167"/>
          <ac:picMkLst>
            <pc:docMk/>
            <pc:sldMk cId="401578454" sldId="269"/>
            <ac:picMk id="7" creationId="{AE57B8C4-9BFA-76D7-7CF7-44BF123B3AC0}"/>
          </ac:picMkLst>
        </pc:picChg>
        <pc:picChg chg="add mod">
          <ac:chgData name="Laurens Segaar" userId="6597c8b0-9d96-46da-b457-1ed6f1789e93" providerId="ADAL" clId="{6C9F1E4A-79EF-4A03-A32E-1C6EC1380CCF}" dt="2024-04-11T08:47:47.092" v="1190" actId="1076"/>
          <ac:picMkLst>
            <pc:docMk/>
            <pc:sldMk cId="401578454" sldId="269"/>
            <ac:picMk id="8" creationId="{E37FF2F9-AD6B-912D-2AB9-B092283C8107}"/>
          </ac:picMkLst>
        </pc:picChg>
      </pc:sldChg>
      <pc:sldChg chg="modSp new del mod ord">
        <pc:chgData name="Laurens Segaar" userId="6597c8b0-9d96-46da-b457-1ed6f1789e93" providerId="ADAL" clId="{6C9F1E4A-79EF-4A03-A32E-1C6EC1380CCF}" dt="2024-04-11T08:42:34.597" v="1091" actId="2696"/>
        <pc:sldMkLst>
          <pc:docMk/>
          <pc:sldMk cId="2651349803" sldId="270"/>
        </pc:sldMkLst>
        <pc:spChg chg="mod">
          <ac:chgData name="Laurens Segaar" userId="6597c8b0-9d96-46da-b457-1ed6f1789e93" providerId="ADAL" clId="{6C9F1E4A-79EF-4A03-A32E-1C6EC1380CCF}" dt="2024-04-11T08:42:05.238" v="1089"/>
          <ac:spMkLst>
            <pc:docMk/>
            <pc:sldMk cId="2651349803" sldId="270"/>
            <ac:spMk id="2" creationId="{C9DDF8E9-781B-89DB-0A52-7AEB0A2CB9CB}"/>
          </ac:spMkLst>
        </pc:spChg>
      </pc:sldChg>
      <pc:sldChg chg="modSp add mod modTransition">
        <pc:chgData name="Laurens Segaar" userId="6597c8b0-9d96-46da-b457-1ed6f1789e93" providerId="ADAL" clId="{6C9F1E4A-79EF-4A03-A32E-1C6EC1380CCF}" dt="2024-04-11T08:44:38.880" v="1156"/>
        <pc:sldMkLst>
          <pc:docMk/>
          <pc:sldMk cId="2457466727" sldId="271"/>
        </pc:sldMkLst>
        <pc:spChg chg="mod">
          <ac:chgData name="Laurens Segaar" userId="6597c8b0-9d96-46da-b457-1ed6f1789e93" providerId="ADAL" clId="{6C9F1E4A-79EF-4A03-A32E-1C6EC1380CCF}" dt="2024-04-11T08:43:38.536" v="1143" actId="6549"/>
          <ac:spMkLst>
            <pc:docMk/>
            <pc:sldMk cId="2457466727" sldId="271"/>
            <ac:spMk id="3" creationId="{9FDC649C-6451-97C1-C589-D7A104BB8FBB}"/>
          </ac:spMkLst>
        </pc:spChg>
      </pc:sldChg>
      <pc:sldChg chg="new del">
        <pc:chgData name="Laurens Segaar" userId="6597c8b0-9d96-46da-b457-1ed6f1789e93" providerId="ADAL" clId="{6C9F1E4A-79EF-4A03-A32E-1C6EC1380CCF}" dt="2024-04-11T08:59:32.614" v="1226" actId="680"/>
        <pc:sldMkLst>
          <pc:docMk/>
          <pc:sldMk cId="391109173" sldId="272"/>
        </pc:sldMkLst>
      </pc:sldChg>
      <pc:sldChg chg="addSp delSp modSp new mod ord setBg">
        <pc:chgData name="Laurens Segaar" userId="6597c8b0-9d96-46da-b457-1ed6f1789e93" providerId="ADAL" clId="{6C9F1E4A-79EF-4A03-A32E-1C6EC1380CCF}" dt="2024-04-11T09:05:51.012" v="1252" actId="26606"/>
        <pc:sldMkLst>
          <pc:docMk/>
          <pc:sldMk cId="1446678800" sldId="272"/>
        </pc:sldMkLst>
        <pc:spChg chg="mod ord">
          <ac:chgData name="Laurens Segaar" userId="6597c8b0-9d96-46da-b457-1ed6f1789e93" providerId="ADAL" clId="{6C9F1E4A-79EF-4A03-A32E-1C6EC1380CCF}" dt="2024-04-11T09:05:51.012" v="1252" actId="26606"/>
          <ac:spMkLst>
            <pc:docMk/>
            <pc:sldMk cId="1446678800" sldId="272"/>
            <ac:spMk id="2" creationId="{9FF08680-E647-9932-210D-42AD48299AAE}"/>
          </ac:spMkLst>
        </pc:spChg>
        <pc:spChg chg="del mod">
          <ac:chgData name="Laurens Segaar" userId="6597c8b0-9d96-46da-b457-1ed6f1789e93" providerId="ADAL" clId="{6C9F1E4A-79EF-4A03-A32E-1C6EC1380CCF}" dt="2024-04-11T09:03:58.035" v="1241" actId="478"/>
          <ac:spMkLst>
            <pc:docMk/>
            <pc:sldMk cId="1446678800" sldId="272"/>
            <ac:spMk id="3" creationId="{023BD83D-55C5-73D7-25FE-1E9C3755F1B3}"/>
          </ac:spMkLst>
        </pc:spChg>
        <pc:spChg chg="add">
          <ac:chgData name="Laurens Segaar" userId="6597c8b0-9d96-46da-b457-1ed6f1789e93" providerId="ADAL" clId="{6C9F1E4A-79EF-4A03-A32E-1C6EC1380CCF}" dt="2024-04-11T09:05:51.012" v="1252" actId="26606"/>
          <ac:spMkLst>
            <pc:docMk/>
            <pc:sldMk cId="1446678800" sldId="272"/>
            <ac:spMk id="1031" creationId="{C1DD1A8A-57D5-4A81-AD04-532B043C5611}"/>
          </ac:spMkLst>
        </pc:spChg>
        <pc:spChg chg="add">
          <ac:chgData name="Laurens Segaar" userId="6597c8b0-9d96-46da-b457-1ed6f1789e93" providerId="ADAL" clId="{6C9F1E4A-79EF-4A03-A32E-1C6EC1380CCF}" dt="2024-04-11T09:05:51.012" v="1252" actId="26606"/>
          <ac:spMkLst>
            <pc:docMk/>
            <pc:sldMk cId="1446678800" sldId="272"/>
            <ac:spMk id="1033" creationId="{007891EC-4501-44ED-A8C8-B11B6DB767AB}"/>
          </ac:spMkLst>
        </pc:spChg>
        <pc:picChg chg="add mod">
          <ac:chgData name="Laurens Segaar" userId="6597c8b0-9d96-46da-b457-1ed6f1789e93" providerId="ADAL" clId="{6C9F1E4A-79EF-4A03-A32E-1C6EC1380CCF}" dt="2024-04-11T09:05:51.012" v="1252" actId="26606"/>
          <ac:picMkLst>
            <pc:docMk/>
            <pc:sldMk cId="1446678800" sldId="272"/>
            <ac:picMk id="1026" creationId="{86C60DD1-E52F-0FE6-DF26-36643E1B0D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F1959-DC74-8A9F-62E4-AF6F470FE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397098-2357-971A-DFDB-3DA3AAA95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D1FBF2-A444-444D-32A6-AFC85394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18BC1-F89F-FB5A-76F2-E6EF61B7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8A04E-DB11-C5FB-C13B-0DA9068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18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85D30-C93E-286C-66B3-BE63678E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FAE6BC-2836-37B8-69C6-0045E6EA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228A68-47C4-7321-1B1C-50A3ADA5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B25E7-A0AB-4D9C-249B-5C64920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E9BCB1-DED3-EB57-2486-C2D147EB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74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A9DBA99-A002-A58A-9BB1-DDA79EB9D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1DF3FB-C67E-FBB2-DCEE-6141F356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83E5B-C160-42C9-B999-BDE2BA99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D09EAF-030C-0841-86B0-6EA101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7A2FAB-8C87-BE4B-DF61-0ABA4645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4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B85B-239C-BD1D-015B-8501DFD4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266A0C-29A5-A7D1-111E-E146C58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4243C1-630B-1754-C833-9118EFB6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E2DB7A-986F-4696-E547-8CAADF99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2053D9-79A3-957C-52CD-04CFEEC1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2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2BCC2-5EB8-D6C9-23BB-71F5920F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F9E136-9287-EF86-7A2C-9E8B73E2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A8A76B-4E8F-5AC8-DEC2-572B44E1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051991-E387-5328-4F0B-CC2909F1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8E6664-DEF7-619F-2C09-CE58218F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3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E5C6-A9F0-BF2D-5C59-786BFD29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CC98CE-2790-8C51-333C-6104F334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F912C6-3151-208E-2E82-50D2EEF9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515000-030C-78E2-7980-28788823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B55002-0E08-0E62-3040-79C808AF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41960E-CB2A-15E6-8ABB-0707CE28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9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31D1C-D559-1C94-A7CA-5A7BEB03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D3ABD9-F96A-F117-02E2-F05D46496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626BE1A-887C-1271-3229-0471F317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B382E3-2B01-E938-0D33-03C04A3A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C534AD-AC13-10DE-7041-76381FB93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F631A3D-6EF1-A071-E5AD-469372D6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246DB2E-4702-EC1F-CBE1-5290134D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B1E7517-2DBC-97BE-ADAD-9A381715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32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4BBD5-5B03-099E-D27F-583A093B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FEA1A43-560F-63F1-6E14-B5D5FA22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071BAA-9CC2-49C2-E4E6-4F2C6276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3F1183-60E2-DB72-C90D-A1736598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9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410D2E2-0593-6BA1-F41B-D4749EA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66886AF-34A8-36D5-5E94-7FEE9887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4F3D5B-A78F-1FD5-D8E4-CB00D3C5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16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2CB32-A051-8448-FEDF-4828B64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36D6AC-1EF5-E009-B85B-F37B422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C0353F-C789-42BD-150B-9095184EB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75C14-3640-0820-7656-EBA1859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9C042D-EA37-8A57-B4E0-F2F373F5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6F989E-35F3-AFCF-6C3C-E6786AE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71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92BDD-ED83-EFAC-01D3-014DD892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1BA07C-5839-F1C8-8BFA-79EF70673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5C870D-4650-FEA9-10DC-DE80C077B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052A94-214C-7C56-1BF9-81DB052B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33B570-7144-0D0F-0A13-F81ABDE8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693A1B-2C8A-C30A-90DF-8BF42B59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7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6A6160C-EA1E-85F3-3699-E6B0DC5D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AD902E-8BD8-8FE1-3705-B631211D8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2B9E4-669D-DA8C-E858-3AAA95B21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44AE7-E674-4CA4-85EC-AECEE091D385}" type="datetimeFigureOut">
              <a:rPr lang="nl-NL" smtClean="0"/>
              <a:t>11-4-2024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E7CCDF-AE2C-BF92-E106-30D0C126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4BB06C-6274-7E77-82C3-EF850BCF0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D9AE5-32B7-40FE-9099-1F97DD65A7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1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ie ben ik eigenlijk? - Na Deze 5 Adviezen Kom Jij Hier Achter!">
            <a:extLst>
              <a:ext uri="{FF2B5EF4-FFF2-40B4-BE49-F238E27FC236}">
                <a16:creationId xmlns:a16="http://schemas.microsoft.com/office/drawing/2014/main" id="{86C60DD1-E52F-0FE6-DF26-36643E1B0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7" b="17698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F08680-E647-9932-210D-42AD4829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Ik ben?</a:t>
            </a:r>
          </a:p>
        </p:txBody>
      </p:sp>
    </p:spTree>
    <p:extLst>
      <p:ext uri="{BB962C8B-B14F-4D97-AF65-F5344CB8AC3E}">
        <p14:creationId xmlns:p14="http://schemas.microsoft.com/office/powerpoint/2010/main" val="144667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DC649C-6451-97C1-C589-D7A104BB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800" b="1" dirty="0"/>
              <a:t>Verschil </a:t>
            </a:r>
            <a:r>
              <a:rPr lang="nl-NL" sz="4800" b="1" dirty="0" err="1"/>
              <a:t>Nitro</a:t>
            </a:r>
            <a:r>
              <a:rPr lang="nl-NL" sz="4800" b="1" dirty="0"/>
              <a:t> en Elektrisch</a:t>
            </a:r>
          </a:p>
        </p:txBody>
      </p:sp>
    </p:spTree>
    <p:extLst>
      <p:ext uri="{BB962C8B-B14F-4D97-AF65-F5344CB8AC3E}">
        <p14:creationId xmlns:p14="http://schemas.microsoft.com/office/powerpoint/2010/main" val="1226652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DC649C-6451-97C1-C589-D7A104BB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800" b="1" dirty="0" err="1"/>
              <a:t>Nitro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245746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Auto-onderdeel&#10;&#10;Automatisch gegenereerde beschrijving">
            <a:extLst>
              <a:ext uri="{FF2B5EF4-FFF2-40B4-BE49-F238E27FC236}">
                <a16:creationId xmlns:a16="http://schemas.microsoft.com/office/drawing/2014/main" id="{2FAA30E0-376B-5BCE-AEB1-3B4BA0F5D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65" y="605591"/>
            <a:ext cx="5887284" cy="588728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1298E-057B-2476-E916-1D48C1BF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400" dirty="0" err="1"/>
              <a:t>Nitro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393305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wiel, band, Auto-onderdeel, transport&#10;&#10;Automatisch gegenereerde beschrijving">
            <a:extLst>
              <a:ext uri="{FF2B5EF4-FFF2-40B4-BE49-F238E27FC236}">
                <a16:creationId xmlns:a16="http://schemas.microsoft.com/office/drawing/2014/main" id="{22C995B8-687C-4551-2E9D-D83FDC0D7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" r="50000"/>
          <a:stretch/>
        </p:blipFill>
        <p:spPr>
          <a:xfrm>
            <a:off x="9310386" y="1006997"/>
            <a:ext cx="2881614" cy="5784137"/>
          </a:xfrm>
          <a:prstGeom prst="rect">
            <a:avLst/>
          </a:prstGeom>
        </p:spPr>
      </p:pic>
      <p:pic>
        <p:nvPicPr>
          <p:cNvPr id="4" name="Tijdelijke aanduiding voor inhoud 4" descr="Afbeelding met Auto-onderdeel&#10;&#10;Automatisch gegenereerde beschrijving">
            <a:extLst>
              <a:ext uri="{FF2B5EF4-FFF2-40B4-BE49-F238E27FC236}">
                <a16:creationId xmlns:a16="http://schemas.microsoft.com/office/drawing/2014/main" id="{6DC6D074-D868-AC9C-73F9-89B44B663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" y="1384139"/>
            <a:ext cx="5289630" cy="52896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9E1FFB-A11F-672E-2A12-512F9D88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2750479" cy="1325563"/>
          </a:xfrm>
        </p:spPr>
        <p:txBody>
          <a:bodyPr/>
          <a:lstStyle/>
          <a:p>
            <a:r>
              <a:rPr lang="nl-NL" sz="4400" dirty="0"/>
              <a:t>           </a:t>
            </a:r>
            <a:r>
              <a:rPr lang="nl-NL" sz="5400" dirty="0" err="1"/>
              <a:t>Nitro</a:t>
            </a:r>
            <a:r>
              <a:rPr lang="nl-NL" sz="5400" dirty="0"/>
              <a:t>                                                     </a:t>
            </a:r>
            <a:r>
              <a:rPr lang="nl-NL" sz="5400" dirty="0" err="1"/>
              <a:t>Elektri</a:t>
            </a:r>
            <a:endParaRPr lang="nl-NL" sz="5400" dirty="0"/>
          </a:p>
        </p:txBody>
      </p:sp>
      <p:pic>
        <p:nvPicPr>
          <p:cNvPr id="6" name="Tijdelijke aanduiding voor inhoud 4" descr="Afbeelding met Auto-onderdeel&#10;&#10;Automatisch gegenereerde beschrijving">
            <a:extLst>
              <a:ext uri="{FF2B5EF4-FFF2-40B4-BE49-F238E27FC236}">
                <a16:creationId xmlns:a16="http://schemas.microsoft.com/office/drawing/2014/main" id="{C3D82E72-9A8B-7BB5-251D-B74396663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5" y="1381133"/>
            <a:ext cx="5344239" cy="53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6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wiel, band, Auto-onderdeel, transport&#10;&#10;Automatisch gegenereerde beschrijving">
            <a:extLst>
              <a:ext uri="{FF2B5EF4-FFF2-40B4-BE49-F238E27FC236}">
                <a16:creationId xmlns:a16="http://schemas.microsoft.com/office/drawing/2014/main" id="{041D2517-E017-7827-A2FC-01A4462E6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4772"/>
            <a:ext cx="5763228" cy="5763228"/>
          </a:xfrm>
          <a:prstGeom prst="rect">
            <a:avLst/>
          </a:prstGeom>
        </p:spPr>
      </p:pic>
      <p:pic>
        <p:nvPicPr>
          <p:cNvPr id="4" name="Tijdelijke aanduiding voor inhoud 4" descr="Afbeelding met Auto-onderdeel&#10;&#10;Automatisch gegenereerde beschrijving">
            <a:extLst>
              <a:ext uri="{FF2B5EF4-FFF2-40B4-BE49-F238E27FC236}">
                <a16:creationId xmlns:a16="http://schemas.microsoft.com/office/drawing/2014/main" id="{D473B85B-9AEA-1D5E-F17C-4203F68AA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5" y="1381133"/>
            <a:ext cx="5344239" cy="534423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583E37-C506-5388-AA4A-C6EDD08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400" dirty="0" err="1"/>
              <a:t>Nitro</a:t>
            </a:r>
            <a:r>
              <a:rPr lang="nl-NL" sz="5400" dirty="0"/>
              <a:t>                           Elektrisch</a:t>
            </a:r>
          </a:p>
        </p:txBody>
      </p:sp>
    </p:spTree>
    <p:extLst>
      <p:ext uri="{BB962C8B-B14F-4D97-AF65-F5344CB8AC3E}">
        <p14:creationId xmlns:p14="http://schemas.microsoft.com/office/powerpoint/2010/main" val="2310889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477CAE62-84E7-7762-CDED-06F77F9C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43294"/>
            <a:ext cx="12206840" cy="81378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F729BA-BA54-3C12-5C03-2A8F940F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 auto</a:t>
            </a:r>
          </a:p>
        </p:txBody>
      </p:sp>
      <p:sp>
        <p:nvSpPr>
          <p:cNvPr id="4" name="AutoShape 4" descr="Traxxas 1/7 XO-1 Electric Brushless 4WD RC Supercar | 64077-3">
            <a:extLst>
              <a:ext uri="{FF2B5EF4-FFF2-40B4-BE49-F238E27FC236}">
                <a16:creationId xmlns:a16="http://schemas.microsoft.com/office/drawing/2014/main" id="{EEB0F7B2-B679-B0D8-342F-FA19E4CCB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791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C7F815A5-5A35-A7F8-A9F5-03FCFB34A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2DB37-EEBA-1AB8-33AD-C325D621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5B54EA-CC31-500C-2C5E-C7515525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94327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6CA52C18-881D-3CA6-2705-9A22F8ED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r="658" b="11864"/>
          <a:stretch/>
        </p:blipFill>
        <p:spPr>
          <a:xfrm>
            <a:off x="812759" y="457200"/>
            <a:ext cx="104969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1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4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A9CE8526-4D93-62DD-135A-C4B1CC85E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3" t="42451" r="34433" b="24901"/>
          <a:stretch/>
        </p:blipFill>
        <p:spPr>
          <a:xfrm>
            <a:off x="-322163" y="-723985"/>
            <a:ext cx="12952072" cy="8783593"/>
          </a:xfrm>
          <a:prstGeom prst="rect">
            <a:avLst/>
          </a:prstGeom>
        </p:spPr>
      </p:pic>
      <p:pic>
        <p:nvPicPr>
          <p:cNvPr id="5" name="Tijdelijke aanduiding voor inhoud 4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36867785-E45E-DC78-37E7-1991AEE15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3" t="42451" r="34433" b="24901"/>
          <a:stretch/>
        </p:blipFill>
        <p:spPr>
          <a:xfrm>
            <a:off x="-322163" y="-794007"/>
            <a:ext cx="12952072" cy="8783593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75300B-B5CF-66F5-8798-F3E03780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esfew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05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voertuig, sportwagen, motorsport, Racewagen&#10;&#10;Automatisch gegenereerde beschrijving">
            <a:extLst>
              <a:ext uri="{FF2B5EF4-FFF2-40B4-BE49-F238E27FC236}">
                <a16:creationId xmlns:a16="http://schemas.microsoft.com/office/drawing/2014/main" id="{23C71EA6-2593-7989-08B8-325EB2D46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63" y="-794007"/>
            <a:ext cx="12952072" cy="8786868"/>
          </a:xfrm>
          <a:prstGeom prst="rect">
            <a:avLst/>
          </a:prstGeom>
        </p:spPr>
      </p:pic>
      <p:pic>
        <p:nvPicPr>
          <p:cNvPr id="4" name="Tijdelijke aanduiding voor inhoud 4" descr="Afbeelding met wiel, voertuig, sportwagen, Landvoertuig&#10;&#10;Automatisch gegenereerde beschrijving">
            <a:extLst>
              <a:ext uri="{FF2B5EF4-FFF2-40B4-BE49-F238E27FC236}">
                <a16:creationId xmlns:a16="http://schemas.microsoft.com/office/drawing/2014/main" id="{ECB29CB1-AF10-3889-7BD1-490178D98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7" t="46646" r="45717" b="30577"/>
          <a:stretch/>
        </p:blipFill>
        <p:spPr>
          <a:xfrm>
            <a:off x="4130040" y="365125"/>
            <a:ext cx="4099560" cy="6127750"/>
          </a:xfrm>
          <a:prstGeom prst="ellipse">
            <a:avLst/>
          </a:prstGeom>
          <a:ln>
            <a:solidFill>
              <a:srgbClr val="010204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747911-F951-CCD5-8DFA-B7AA6512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66200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78 0.01991 L -0.00078 0.01991 C -0.00612 0.01829 -0.01198 0.01898 -0.01706 0.01528 C -0.02135 0.01227 -0.01901 -0.00694 -0.01823 -0.00903 C -0.01732 -0.01204 -0.01497 -0.01204 -0.01328 -0.01343 C -0.01081 -0.01065 -0.00755 -0.00903 -0.00573 -0.00463 C -0.00495 -0.00278 -0.00573 0.00208 -0.00703 0.00208 C -0.00911 0.00208 -0.01029 -0.00231 -0.01198 -0.00463 C -0.01081 -0.01273 -0.01276 -0.02616 -0.0082 -0.02917 C -0.00404 -0.03171 -1.04167E-6 -0.02083 0.00169 -0.01343 C 0.00456 -0.00208 -0.00104 0.00231 -0.00456 0.00648 C -0.00612 -0.00069 -0.01719 -0.03588 -0.00456 -0.04236 C 0.00065 -0.04491 0.00378 -0.03056 0.00807 -0.02454 C 0.0043 -0.01644 0.00261 -0.00255 -0.00325 -0.00023 C -0.00976 0.00231 -0.03008 -0.02593 -0.01575 -0.00694 C -0.01745 -0.00162 -0.01745 0.00764 -0.02083 0.0088 C -0.02331 0.00949 -0.02357 0 -0.02331 -0.00463 C -0.02305 -0.00787 -0.02083 -0.00903 -0.01953 -0.01134 L -0.00456 0.0088 C -0.00247 -0.00394 -0.00377 -0.02037 0.00169 -0.02917 C 0.00508 -0.03426 0.00651 -0.01435 0.00547 -0.00694 C 0.00482 -0.00231 0.00052 -0.00394 -0.00195 -0.00231 C -0.01029 -0.01458 -0.00807 -0.00833 -0.01081 -0.01806 " pathEditMode="relative" ptsTypes="AAAAAAAAAAAAAAAAAAAAA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4" descr="Afbeelding met band, wiel, Autoband, voertuig&#10;&#10;Automatisch gegenereerde beschrijving">
            <a:extLst>
              <a:ext uri="{FF2B5EF4-FFF2-40B4-BE49-F238E27FC236}">
                <a16:creationId xmlns:a16="http://schemas.microsoft.com/office/drawing/2014/main" id="{AE57B8C4-9BFA-76D7-7CF7-44BF123B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t="33106" r="27305" b="17641"/>
          <a:stretch/>
        </p:blipFill>
        <p:spPr>
          <a:xfrm>
            <a:off x="0" y="0"/>
            <a:ext cx="12192000" cy="70249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D87ABB-40B8-6016-DB15-B6368F58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Tekst</a:t>
            </a:r>
          </a:p>
        </p:txBody>
      </p:sp>
      <p:pic>
        <p:nvPicPr>
          <p:cNvPr id="8" name="Tijdelijke aanduiding voor inhoud 7" descr="Afbeelding met band, wiel, Autoband, voertuig&#10;&#10;Automatisch gegenereerde beschrijving">
            <a:extLst>
              <a:ext uri="{FF2B5EF4-FFF2-40B4-BE49-F238E27FC236}">
                <a16:creationId xmlns:a16="http://schemas.microsoft.com/office/drawing/2014/main" id="{E37FF2F9-AD6B-912D-2AB9-B092283C8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3" t="35190" r="40407" b="22242"/>
          <a:stretch/>
        </p:blipFill>
        <p:spPr>
          <a:xfrm>
            <a:off x="2821004" y="365125"/>
            <a:ext cx="6000015" cy="612711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157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ippl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1667 L 0.00274 0.01667 C 0.00118 0.01366 -0.00065 0.01088 -0.00182 0.00741 C -0.00247 0.00579 -0.0026 0.00347 -0.00247 0.00162 C -0.00221 -0.00394 -0.00182 -0.0081 0.00079 -0.01111 C 0.00131 -0.01181 0.00209 -0.01204 0.00274 -0.01227 C 0.0056 -0.0088 0.00873 -0.00625 0.0112 -0.00185 C 0.01198 -0.00046 0.01211 0.00208 0.01185 0.00394 C 0.01172 0.00556 0.00769 0.01042 0.0073 0.01088 C 0.00599 0.00995 -0.00026 0.00671 -0.00182 0.00278 C -0.00234 0.00139 -0.00234 -0.00023 -0.00247 -0.00185 C -0.00208 -0.00417 -0.00208 -0.00694 -0.00117 -0.0088 C 0.00144 -0.01505 0.00521 -0.00741 0.0073 -0.00532 C 0.00756 0 0.00912 0.00903 0.00664 0.01435 C 0.00625 0.01528 0.00534 0.01528 0.00469 0.01551 C 0.00404 0.01528 0.00313 0.01551 0.00274 0.01435 C -3.95833E-6 0.00648 -3.95833E-6 -0.00671 0.00144 -0.01481 C 0.00183 -0.0169 0.00365 -0.01713 0.00469 -0.01829 C 0.01003 -0.01157 0.01263 -0.01181 0.01316 0.00046 C 0.01329 0.00185 0.0125 0.00324 0.01185 0.00394 C 0.01055 0.00556 0.00886 0.00625 0.0073 0.00741 C 0.00508 0.00579 0.00235 0.00579 0.00079 0.00278 C -0.00299 -0.0044 -0.00182 -0.01042 -0.00117 -0.01829 C 0.00521 -0.00556 0.00612 -0.00764 0.00664 0.01088 C 0.00664 0.01273 0.00573 0.01412 0.00534 0.01551 C 0.003 0.01296 -0.00078 0.01204 -0.00182 0.00741 C -0.00377 -0.00093 -0.00755 -0.01852 -0.00247 -0.01944 C 0.00391 -0.0206 0.00664 -0.00301 0.0112 0.00509 C 0.01003 0.00856 0.0073 0.02477 0.00209 0.01551 C 0.00039 0.01273 0.00079 0.00787 0.00013 0.00394 C 0.00092 -0.00648 -0.00312 -0.02963 0.00274 -0.02755 C 0.01914 -0.0213 0.01302 0.00602 0.01055 0.02037 C 0.00821 0.01829 0.00456 0.01852 0.00339 0.01435 C -0.00052 0.00139 0.00339 -0.00949 0.00599 -0.0206 C 0.00704 -0.01042 0.00899 -0.00046 0.00925 0.00972 C 0.00938 0.01319 0.00899 0.01782 0.0073 0.01898 C 0.00573 0.02014 0.00404 0.01644 0.00274 0.01435 C -0.00065 0.00903 -0.00338 0.00278 -0.00638 -0.00301 C -0.00468 -0.00463 -0.00312 -0.0081 -0.00117 -0.00764 C -3.95833E-6 -0.00741 -3.95833E-6 -0.00394 0.00013 -0.00185 C 0.00039 0.00231 -0.00052 0.00162 -0.00182 0.00162 " pathEditMode="relative" ptsTypes="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band, wiel, Autoband, voertuig&#10;&#10;Automatisch gegenereerde beschrijving">
            <a:extLst>
              <a:ext uri="{FF2B5EF4-FFF2-40B4-BE49-F238E27FC236}">
                <a16:creationId xmlns:a16="http://schemas.microsoft.com/office/drawing/2014/main" id="{D37DA613-0AF7-E071-67F9-C6A6C6925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60438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DD17DC-88A0-F03C-F18B-2F3D8C5D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268613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 descr="Afbeelding met band, wiel, Autoband, voertuig&#10;&#10;Automatisch gegenereerde beschrijving">
            <a:extLst>
              <a:ext uri="{FF2B5EF4-FFF2-40B4-BE49-F238E27FC236}">
                <a16:creationId xmlns:a16="http://schemas.microsoft.com/office/drawing/2014/main" id="{1BA1EAE5-D3F3-5337-2A05-000AF249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76" b="90069"/>
          <a:stretch/>
        </p:blipFill>
        <p:spPr>
          <a:xfrm>
            <a:off x="-13654112" y="-125096"/>
            <a:ext cx="30940505" cy="69830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FCB8E8-B389-2AB8-2C30-30D02017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91842E-863F-7F15-7969-C0AEBB2B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83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</Words>
  <Application>Microsoft Office PowerPoint</Application>
  <PresentationFormat>Breedbeeld</PresentationFormat>
  <Paragraphs>11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Kantoorthema</vt:lpstr>
      <vt:lpstr>Ik ben?</vt:lpstr>
      <vt:lpstr>Rc auto</vt:lpstr>
      <vt:lpstr>PowerPoint-presentatie</vt:lpstr>
      <vt:lpstr>PowerPoint-presentatie</vt:lpstr>
      <vt:lpstr>esfew</vt:lpstr>
      <vt:lpstr>Tekst</vt:lpstr>
      <vt:lpstr>Tekst</vt:lpstr>
      <vt:lpstr>Tekst</vt:lpstr>
      <vt:lpstr>PowerPoint-presentatie</vt:lpstr>
      <vt:lpstr>PowerPoint-presentatie</vt:lpstr>
      <vt:lpstr>PowerPoint-presentatie</vt:lpstr>
      <vt:lpstr>Nitro</vt:lpstr>
      <vt:lpstr>           Nitro                                                     Elektri</vt:lpstr>
      <vt:lpstr>Nitro                           Elektrisch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Laurens Segaar</dc:creator>
  <cp:lastModifiedBy>Laurens Segaar</cp:lastModifiedBy>
  <cp:revision>1</cp:revision>
  <dcterms:created xsi:type="dcterms:W3CDTF">2024-03-26T10:30:40Z</dcterms:created>
  <dcterms:modified xsi:type="dcterms:W3CDTF">2024-04-11T09:05:56Z</dcterms:modified>
</cp:coreProperties>
</file>