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2095E-705B-4351-A394-CB8A67DA4175}" v="14" dt="2024-04-09T10:59:28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Buitenhuis" userId="802e7e60-9de7-4416-8557-b6d62d4905ab" providerId="ADAL" clId="{5642095E-705B-4351-A394-CB8A67DA4175}"/>
    <pc:docChg chg="custSel addSld delSld modSld addMainMaster delMainMaster modMainMaster">
      <pc:chgData name="Milan Buitenhuis" userId="802e7e60-9de7-4416-8557-b6d62d4905ab" providerId="ADAL" clId="{5642095E-705B-4351-A394-CB8A67DA4175}" dt="2024-04-09T11:01:16.943" v="530" actId="20577"/>
      <pc:docMkLst>
        <pc:docMk/>
      </pc:docMkLst>
      <pc:sldChg chg="addSp modSp mod modTransition setBg modClrScheme addAnim chgLayout">
        <pc:chgData name="Milan Buitenhuis" userId="802e7e60-9de7-4416-8557-b6d62d4905ab" providerId="ADAL" clId="{5642095E-705B-4351-A394-CB8A67DA4175}" dt="2024-04-09T11:01:16.943" v="530" actId="20577"/>
        <pc:sldMkLst>
          <pc:docMk/>
          <pc:sldMk cId="2562342728" sldId="256"/>
        </pc:sldMkLst>
        <pc:spChg chg="mod">
          <ac:chgData name="Milan Buitenhuis" userId="802e7e60-9de7-4416-8557-b6d62d4905ab" providerId="ADAL" clId="{5642095E-705B-4351-A394-CB8A67DA4175}" dt="2024-04-09T10:47:30.509" v="18" actId="26606"/>
          <ac:spMkLst>
            <pc:docMk/>
            <pc:sldMk cId="2562342728" sldId="256"/>
            <ac:spMk id="2" creationId="{7770A4DD-D9C6-2CE1-F9DA-F203A6121468}"/>
          </ac:spMkLst>
        </pc:spChg>
        <pc:spChg chg="mod">
          <ac:chgData name="Milan Buitenhuis" userId="802e7e60-9de7-4416-8557-b6d62d4905ab" providerId="ADAL" clId="{5642095E-705B-4351-A394-CB8A67DA4175}" dt="2024-04-09T11:01:16.943" v="530" actId="20577"/>
          <ac:spMkLst>
            <pc:docMk/>
            <pc:sldMk cId="2562342728" sldId="256"/>
            <ac:spMk id="3" creationId="{CE8BF9FE-2448-4F00-9D3A-E271CC2F7DF1}"/>
          </ac:spMkLst>
        </pc:spChg>
        <pc:spChg chg="add">
          <ac:chgData name="Milan Buitenhuis" userId="802e7e60-9de7-4416-8557-b6d62d4905ab" providerId="ADAL" clId="{5642095E-705B-4351-A394-CB8A67DA4175}" dt="2024-04-09T10:47:30.509" v="18" actId="26606"/>
          <ac:spMkLst>
            <pc:docMk/>
            <pc:sldMk cId="2562342728" sldId="256"/>
            <ac:spMk id="9" creationId="{0760E4C7-47B8-4356-ABCA-CC9C79E2D2B6}"/>
          </ac:spMkLst>
        </pc:spChg>
        <pc:spChg chg="add">
          <ac:chgData name="Milan Buitenhuis" userId="802e7e60-9de7-4416-8557-b6d62d4905ab" providerId="ADAL" clId="{5642095E-705B-4351-A394-CB8A67DA4175}" dt="2024-04-09T10:47:30.509" v="18" actId="26606"/>
          <ac:spMkLst>
            <pc:docMk/>
            <pc:sldMk cId="2562342728" sldId="256"/>
            <ac:spMk id="11" creationId="{CEB96CAC-5A33-8303-9C73-1B3220A5D3FA}"/>
          </ac:spMkLst>
        </pc:spChg>
        <pc:picChg chg="add">
          <ac:chgData name="Milan Buitenhuis" userId="802e7e60-9de7-4416-8557-b6d62d4905ab" providerId="ADAL" clId="{5642095E-705B-4351-A394-CB8A67DA4175}" dt="2024-04-09T10:47:30.509" v="18" actId="26606"/>
          <ac:picMkLst>
            <pc:docMk/>
            <pc:sldMk cId="2562342728" sldId="256"/>
            <ac:picMk id="4" creationId="{1806C396-1816-A99E-E176-DCEAC6A58825}"/>
          </ac:picMkLst>
        </pc:picChg>
        <pc:cxnChg chg="add">
          <ac:chgData name="Milan Buitenhuis" userId="802e7e60-9de7-4416-8557-b6d62d4905ab" providerId="ADAL" clId="{5642095E-705B-4351-A394-CB8A67DA4175}" dt="2024-04-09T10:47:30.509" v="18" actId="26606"/>
          <ac:cxnSpMkLst>
            <pc:docMk/>
            <pc:sldMk cId="2562342728" sldId="256"/>
            <ac:cxnSpMk id="13" creationId="{7454BE46-239F-BB50-4643-61FF5943B7F9}"/>
          </ac:cxnSpMkLst>
        </pc:cxnChg>
      </pc:sldChg>
      <pc:sldChg chg="modSp new mod modTransition">
        <pc:chgData name="Milan Buitenhuis" userId="802e7e60-9de7-4416-8557-b6d62d4905ab" providerId="ADAL" clId="{5642095E-705B-4351-A394-CB8A67DA4175}" dt="2024-04-09T10:59:28.005" v="495"/>
        <pc:sldMkLst>
          <pc:docMk/>
          <pc:sldMk cId="2950584012" sldId="257"/>
        </pc:sldMkLst>
        <pc:spChg chg="mod">
          <ac:chgData name="Milan Buitenhuis" userId="802e7e60-9de7-4416-8557-b6d62d4905ab" providerId="ADAL" clId="{5642095E-705B-4351-A394-CB8A67DA4175}" dt="2024-04-09T10:48:51.802" v="72" actId="20577"/>
          <ac:spMkLst>
            <pc:docMk/>
            <pc:sldMk cId="2950584012" sldId="257"/>
            <ac:spMk id="2" creationId="{5D15D844-2C9F-8D09-FB06-2465BBF6B2C4}"/>
          </ac:spMkLst>
        </pc:spChg>
        <pc:spChg chg="mod">
          <ac:chgData name="Milan Buitenhuis" userId="802e7e60-9de7-4416-8557-b6d62d4905ab" providerId="ADAL" clId="{5642095E-705B-4351-A394-CB8A67DA4175}" dt="2024-04-09T10:51:52.536" v="195" actId="20577"/>
          <ac:spMkLst>
            <pc:docMk/>
            <pc:sldMk cId="2950584012" sldId="257"/>
            <ac:spMk id="3" creationId="{7139F0FF-61E2-9962-843D-374E35C19982}"/>
          </ac:spMkLst>
        </pc:spChg>
      </pc:sldChg>
      <pc:sldChg chg="modSp new mod modTransition">
        <pc:chgData name="Milan Buitenhuis" userId="802e7e60-9de7-4416-8557-b6d62d4905ab" providerId="ADAL" clId="{5642095E-705B-4351-A394-CB8A67DA4175}" dt="2024-04-09T10:59:14.384" v="491"/>
        <pc:sldMkLst>
          <pc:docMk/>
          <pc:sldMk cId="1858967368" sldId="258"/>
        </pc:sldMkLst>
        <pc:spChg chg="mod">
          <ac:chgData name="Milan Buitenhuis" userId="802e7e60-9de7-4416-8557-b6d62d4905ab" providerId="ADAL" clId="{5642095E-705B-4351-A394-CB8A67DA4175}" dt="2024-04-09T10:52:00.465" v="213" actId="20577"/>
          <ac:spMkLst>
            <pc:docMk/>
            <pc:sldMk cId="1858967368" sldId="258"/>
            <ac:spMk id="2" creationId="{F82C3AD3-77A3-5D26-5C24-C646E8DB002C}"/>
          </ac:spMkLst>
        </pc:spChg>
        <pc:spChg chg="mod">
          <ac:chgData name="Milan Buitenhuis" userId="802e7e60-9de7-4416-8557-b6d62d4905ab" providerId="ADAL" clId="{5642095E-705B-4351-A394-CB8A67DA4175}" dt="2024-04-09T10:52:28.953" v="243" actId="20577"/>
          <ac:spMkLst>
            <pc:docMk/>
            <pc:sldMk cId="1858967368" sldId="258"/>
            <ac:spMk id="3" creationId="{D83A28F9-E8E3-05AD-DE6E-FE40B010406E}"/>
          </ac:spMkLst>
        </pc:spChg>
      </pc:sldChg>
      <pc:sldChg chg="modSp new mod modTransition">
        <pc:chgData name="Milan Buitenhuis" userId="802e7e60-9de7-4416-8557-b6d62d4905ab" providerId="ADAL" clId="{5642095E-705B-4351-A394-CB8A67DA4175}" dt="2024-04-09T10:59:14.384" v="491"/>
        <pc:sldMkLst>
          <pc:docMk/>
          <pc:sldMk cId="4124746403" sldId="259"/>
        </pc:sldMkLst>
        <pc:spChg chg="mod">
          <ac:chgData name="Milan Buitenhuis" userId="802e7e60-9de7-4416-8557-b6d62d4905ab" providerId="ADAL" clId="{5642095E-705B-4351-A394-CB8A67DA4175}" dt="2024-04-09T10:52:38.166" v="263" actId="20577"/>
          <ac:spMkLst>
            <pc:docMk/>
            <pc:sldMk cId="4124746403" sldId="259"/>
            <ac:spMk id="2" creationId="{320E71EA-E93E-FC7A-3E49-D1D798558E9B}"/>
          </ac:spMkLst>
        </pc:spChg>
        <pc:spChg chg="mod">
          <ac:chgData name="Milan Buitenhuis" userId="802e7e60-9de7-4416-8557-b6d62d4905ab" providerId="ADAL" clId="{5642095E-705B-4351-A394-CB8A67DA4175}" dt="2024-04-09T10:53:19.544" v="295" actId="20577"/>
          <ac:spMkLst>
            <pc:docMk/>
            <pc:sldMk cId="4124746403" sldId="259"/>
            <ac:spMk id="3" creationId="{887B1E40-8FB9-49A1-E003-044D79759E2F}"/>
          </ac:spMkLst>
        </pc:spChg>
      </pc:sldChg>
      <pc:sldChg chg="addSp delSp modSp new mod modTransition">
        <pc:chgData name="Milan Buitenhuis" userId="802e7e60-9de7-4416-8557-b6d62d4905ab" providerId="ADAL" clId="{5642095E-705B-4351-A394-CB8A67DA4175}" dt="2024-04-09T10:59:14.384" v="491"/>
        <pc:sldMkLst>
          <pc:docMk/>
          <pc:sldMk cId="1879920472" sldId="260"/>
        </pc:sldMkLst>
        <pc:spChg chg="mod">
          <ac:chgData name="Milan Buitenhuis" userId="802e7e60-9de7-4416-8557-b6d62d4905ab" providerId="ADAL" clId="{5642095E-705B-4351-A394-CB8A67DA4175}" dt="2024-04-09T10:53:26.411" v="302" actId="20577"/>
          <ac:spMkLst>
            <pc:docMk/>
            <pc:sldMk cId="1879920472" sldId="260"/>
            <ac:spMk id="2" creationId="{5DDD6986-49E6-C145-CC25-7D30DC9FF100}"/>
          </ac:spMkLst>
        </pc:spChg>
        <pc:spChg chg="del">
          <ac:chgData name="Milan Buitenhuis" userId="802e7e60-9de7-4416-8557-b6d62d4905ab" providerId="ADAL" clId="{5642095E-705B-4351-A394-CB8A67DA4175}" dt="2024-04-09T10:53:54.960" v="303"/>
          <ac:spMkLst>
            <pc:docMk/>
            <pc:sldMk cId="1879920472" sldId="260"/>
            <ac:spMk id="3" creationId="{80E5A769-FBC0-1517-06D1-C9390334CF9D}"/>
          </ac:spMkLst>
        </pc:spChg>
        <pc:spChg chg="add del mod">
          <ac:chgData name="Milan Buitenhuis" userId="802e7e60-9de7-4416-8557-b6d62d4905ab" providerId="ADAL" clId="{5642095E-705B-4351-A394-CB8A67DA4175}" dt="2024-04-09T10:54:17.574" v="307"/>
          <ac:spMkLst>
            <pc:docMk/>
            <pc:sldMk cId="1879920472" sldId="260"/>
            <ac:spMk id="7" creationId="{AB3265C4-F8CB-3886-7281-27BB13157F6E}"/>
          </ac:spMkLst>
        </pc:spChg>
        <pc:spChg chg="add mod">
          <ac:chgData name="Milan Buitenhuis" userId="802e7e60-9de7-4416-8557-b6d62d4905ab" providerId="ADAL" clId="{5642095E-705B-4351-A394-CB8A67DA4175}" dt="2024-04-09T10:56:04.448" v="369" actId="20577"/>
          <ac:spMkLst>
            <pc:docMk/>
            <pc:sldMk cId="1879920472" sldId="260"/>
            <ac:spMk id="12" creationId="{25FDD641-EF5E-472C-FA6C-E2C32D8CEAB9}"/>
          </ac:spMkLst>
        </pc:spChg>
        <pc:picChg chg="add del mod">
          <ac:chgData name="Milan Buitenhuis" userId="802e7e60-9de7-4416-8557-b6d62d4905ab" providerId="ADAL" clId="{5642095E-705B-4351-A394-CB8A67DA4175}" dt="2024-04-09T10:54:02.466" v="306" actId="21"/>
          <ac:picMkLst>
            <pc:docMk/>
            <pc:sldMk cId="1879920472" sldId="260"/>
            <ac:picMk id="5" creationId="{5CFB239F-0C14-2E8A-F7DA-C3CC3F60A160}"/>
          </ac:picMkLst>
        </pc:picChg>
        <pc:picChg chg="add mod">
          <ac:chgData name="Milan Buitenhuis" userId="802e7e60-9de7-4416-8557-b6d62d4905ab" providerId="ADAL" clId="{5642095E-705B-4351-A394-CB8A67DA4175}" dt="2024-04-09T10:54:28.915" v="313" actId="1076"/>
          <ac:picMkLst>
            <pc:docMk/>
            <pc:sldMk cId="1879920472" sldId="260"/>
            <ac:picMk id="9" creationId="{EF364DBC-2FC4-370B-B7D4-09B9C4446DDF}"/>
          </ac:picMkLst>
        </pc:picChg>
        <pc:picChg chg="add mod">
          <ac:chgData name="Milan Buitenhuis" userId="802e7e60-9de7-4416-8557-b6d62d4905ab" providerId="ADAL" clId="{5642095E-705B-4351-A394-CB8A67DA4175}" dt="2024-04-09T10:55:01.722" v="317" actId="1076"/>
          <ac:picMkLst>
            <pc:docMk/>
            <pc:sldMk cId="1879920472" sldId="260"/>
            <ac:picMk id="11" creationId="{BBADD5D9-F376-06A4-BD35-6A4FA9CE3976}"/>
          </ac:picMkLst>
        </pc:picChg>
      </pc:sldChg>
      <pc:sldChg chg="addSp delSp modSp new mod modTransition">
        <pc:chgData name="Milan Buitenhuis" userId="802e7e60-9de7-4416-8557-b6d62d4905ab" providerId="ADAL" clId="{5642095E-705B-4351-A394-CB8A67DA4175}" dt="2024-04-09T10:59:14.384" v="491"/>
        <pc:sldMkLst>
          <pc:docMk/>
          <pc:sldMk cId="1317105905" sldId="261"/>
        </pc:sldMkLst>
        <pc:spChg chg="mod">
          <ac:chgData name="Milan Buitenhuis" userId="802e7e60-9de7-4416-8557-b6d62d4905ab" providerId="ADAL" clId="{5642095E-705B-4351-A394-CB8A67DA4175}" dt="2024-04-09T10:58:01.052" v="406" actId="1076"/>
          <ac:spMkLst>
            <pc:docMk/>
            <pc:sldMk cId="1317105905" sldId="261"/>
            <ac:spMk id="2" creationId="{93644FCC-2858-FBA3-A8E0-12F57BB72EBE}"/>
          </ac:spMkLst>
        </pc:spChg>
        <pc:spChg chg="del">
          <ac:chgData name="Milan Buitenhuis" userId="802e7e60-9de7-4416-8557-b6d62d4905ab" providerId="ADAL" clId="{5642095E-705B-4351-A394-CB8A67DA4175}" dt="2024-04-09T10:56:55.616" v="377" actId="22"/>
          <ac:spMkLst>
            <pc:docMk/>
            <pc:sldMk cId="1317105905" sldId="261"/>
            <ac:spMk id="3" creationId="{2477C804-69BC-1F4F-84CB-EBEA2BCBBAB9}"/>
          </ac:spMkLst>
        </pc:spChg>
        <pc:spChg chg="add mod">
          <ac:chgData name="Milan Buitenhuis" userId="802e7e60-9de7-4416-8557-b6d62d4905ab" providerId="ADAL" clId="{5642095E-705B-4351-A394-CB8A67DA4175}" dt="2024-04-09T10:57:55.567" v="405" actId="1076"/>
          <ac:spMkLst>
            <pc:docMk/>
            <pc:sldMk cId="1317105905" sldId="261"/>
            <ac:spMk id="6" creationId="{017CE4C3-FD84-0E5F-2916-8DED74F7D050}"/>
          </ac:spMkLst>
        </pc:spChg>
        <pc:picChg chg="add mod ord">
          <ac:chgData name="Milan Buitenhuis" userId="802e7e60-9de7-4416-8557-b6d62d4905ab" providerId="ADAL" clId="{5642095E-705B-4351-A394-CB8A67DA4175}" dt="2024-04-09T10:57:02.125" v="379" actId="1076"/>
          <ac:picMkLst>
            <pc:docMk/>
            <pc:sldMk cId="1317105905" sldId="261"/>
            <ac:picMk id="5" creationId="{161C4327-0E62-FF6C-011A-2CDCCD309F80}"/>
          </ac:picMkLst>
        </pc:picChg>
      </pc:sldChg>
      <pc:sldChg chg="new del">
        <pc:chgData name="Milan Buitenhuis" userId="802e7e60-9de7-4416-8557-b6d62d4905ab" providerId="ADAL" clId="{5642095E-705B-4351-A394-CB8A67DA4175}" dt="2024-04-09T10:56:23.273" v="371" actId="2696"/>
        <pc:sldMkLst>
          <pc:docMk/>
          <pc:sldMk cId="1353520154" sldId="261"/>
        </pc:sldMkLst>
      </pc:sldChg>
      <pc:sldChg chg="modSp new mod modTransition">
        <pc:chgData name="Milan Buitenhuis" userId="802e7e60-9de7-4416-8557-b6d62d4905ab" providerId="ADAL" clId="{5642095E-705B-4351-A394-CB8A67DA4175}" dt="2024-04-09T10:59:14.384" v="491"/>
        <pc:sldMkLst>
          <pc:docMk/>
          <pc:sldMk cId="757526301" sldId="262"/>
        </pc:sldMkLst>
        <pc:spChg chg="mod">
          <ac:chgData name="Milan Buitenhuis" userId="802e7e60-9de7-4416-8557-b6d62d4905ab" providerId="ADAL" clId="{5642095E-705B-4351-A394-CB8A67DA4175}" dt="2024-04-09T10:58:15.261" v="430" actId="20577"/>
          <ac:spMkLst>
            <pc:docMk/>
            <pc:sldMk cId="757526301" sldId="262"/>
            <ac:spMk id="2" creationId="{E59243D4-6D34-C574-003E-5891587F8AD6}"/>
          </ac:spMkLst>
        </pc:spChg>
        <pc:spChg chg="mod">
          <ac:chgData name="Milan Buitenhuis" userId="802e7e60-9de7-4416-8557-b6d62d4905ab" providerId="ADAL" clId="{5642095E-705B-4351-A394-CB8A67DA4175}" dt="2024-04-09T10:58:42.564" v="486" actId="20577"/>
          <ac:spMkLst>
            <pc:docMk/>
            <pc:sldMk cId="757526301" sldId="262"/>
            <ac:spMk id="3" creationId="{6D6FD946-F857-CA9E-18E9-CD69C38E75AC}"/>
          </ac:spMkLst>
        </pc:spChg>
      </pc:sldChg>
      <pc:sldMasterChg chg="del delSldLayout">
        <pc:chgData name="Milan Buitenhuis" userId="802e7e60-9de7-4416-8557-b6d62d4905ab" providerId="ADAL" clId="{5642095E-705B-4351-A394-CB8A67DA4175}" dt="2024-04-09T10:47:30.509" v="18" actId="26606"/>
        <pc:sldMasterMkLst>
          <pc:docMk/>
          <pc:sldMasterMk cId="501102009" sldId="2147483648"/>
        </pc:sldMasterMkLst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2628719800" sldId="2147483649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2420925127" sldId="2147483650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2780822492" sldId="2147483651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2654784331" sldId="2147483652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1301966534" sldId="2147483653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1724860026" sldId="2147483654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449618454" sldId="2147483655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264367173" sldId="2147483656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1005804857" sldId="2147483657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4277641027" sldId="2147483658"/>
          </pc:sldLayoutMkLst>
        </pc:sldLayoutChg>
        <pc:sldLayoutChg chg="del">
          <pc:chgData name="Milan Buitenhuis" userId="802e7e60-9de7-4416-8557-b6d62d4905ab" providerId="ADAL" clId="{5642095E-705B-4351-A394-CB8A67DA4175}" dt="2024-04-09T10:47:30.509" v="18" actId="26606"/>
          <pc:sldLayoutMkLst>
            <pc:docMk/>
            <pc:sldMasterMk cId="501102009" sldId="2147483648"/>
            <pc:sldLayoutMk cId="117781713" sldId="2147483659"/>
          </pc:sldLayoutMkLst>
        </pc:sldLayoutChg>
      </pc:sldMasterChg>
      <pc:sldMasterChg chg="add replId modTransition addSldLayout modSldLayout">
        <pc:chgData name="Milan Buitenhuis" userId="802e7e60-9de7-4416-8557-b6d62d4905ab" providerId="ADAL" clId="{5642095E-705B-4351-A394-CB8A67DA4175}" dt="2024-04-09T10:59:14.384" v="491"/>
        <pc:sldMasterMkLst>
          <pc:docMk/>
          <pc:sldMasterMk cId="2993298605" sldId="2147483660"/>
        </pc:sldMasterMkLst>
        <pc:sldLayoutChg chg="ad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2781365043" sldId="2147483661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3027362497" sldId="2147483662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4048985331" sldId="2147483663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2593016368" sldId="2147483664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3993742447" sldId="2147483665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2430239631" sldId="2147483666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956476498" sldId="2147483667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3250638876" sldId="2147483668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3331387946" sldId="2147483669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704400152" sldId="2147483670"/>
          </pc:sldLayoutMkLst>
        </pc:sldLayoutChg>
        <pc:sldLayoutChg chg="add replId modTransition">
          <pc:chgData name="Milan Buitenhuis" userId="802e7e60-9de7-4416-8557-b6d62d4905ab" providerId="ADAL" clId="{5642095E-705B-4351-A394-CB8A67DA4175}" dt="2024-04-09T10:59:14.384" v="491"/>
          <pc:sldLayoutMkLst>
            <pc:docMk/>
            <pc:sldMasterMk cId="2993298605" sldId="2147483660"/>
            <pc:sldLayoutMk cId="1522189908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8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8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7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6C396-1816-A99E-E176-DCEAC6A58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992" b="1877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70A4DD-D9C6-2CE1-F9DA-F203A6121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nl-NL" sz="2600" dirty="0"/>
              <a:t>Eindoplevering PO3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8BF9FE-2448-4F00-9D3A-E271CC2F7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Sanne, Laurens, </a:t>
            </a:r>
            <a:r>
              <a:rPr lang="nl-NL" dirty="0" err="1"/>
              <a:t>Jorrick</a:t>
            </a:r>
            <a:r>
              <a:rPr lang="nl-NL" dirty="0"/>
              <a:t> &amp; Milan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4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D844-2C9F-8D09-FB06-2465BBF6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wij gedaan?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9F0FF-61E2-9962-843D-374E35C1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Idee bedacht</a:t>
            </a:r>
          </a:p>
          <a:p>
            <a:r>
              <a:rPr lang="nl-NL" dirty="0"/>
              <a:t>Iedereen een taak gegeven</a:t>
            </a:r>
          </a:p>
          <a:p>
            <a:r>
              <a:rPr lang="nl-NL" dirty="0"/>
              <a:t>Assets</a:t>
            </a:r>
          </a:p>
          <a:p>
            <a:r>
              <a:rPr lang="nl-NL" dirty="0"/>
              <a:t>Code gemaakt</a:t>
            </a:r>
          </a:p>
          <a:p>
            <a:r>
              <a:rPr lang="nl-NL" dirty="0"/>
              <a:t>Testen &amp; verbeteren</a:t>
            </a:r>
          </a:p>
        </p:txBody>
      </p:sp>
    </p:spTree>
    <p:extLst>
      <p:ext uri="{BB962C8B-B14F-4D97-AF65-F5344CB8AC3E}">
        <p14:creationId xmlns:p14="http://schemas.microsoft.com/office/powerpoint/2010/main" val="295058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C3AD3-77A3-5D26-5C24-C646E8D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Undersea </a:t>
            </a:r>
            <a:r>
              <a:rPr lang="nl-NL" dirty="0" err="1"/>
              <a:t>turtle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3A28F9-E8E3-05AD-DE6E-FE40B010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Flappy</a:t>
            </a:r>
            <a:r>
              <a:rPr lang="nl-NL" dirty="0"/>
              <a:t> Bird</a:t>
            </a:r>
          </a:p>
          <a:p>
            <a:r>
              <a:rPr lang="nl-NL" dirty="0" err="1"/>
              <a:t>Turtle</a:t>
            </a:r>
            <a:endParaRPr lang="nl-NL" dirty="0"/>
          </a:p>
          <a:p>
            <a:r>
              <a:rPr lang="nl-NL" dirty="0"/>
              <a:t>Onderzee</a:t>
            </a:r>
          </a:p>
        </p:txBody>
      </p:sp>
    </p:spTree>
    <p:extLst>
      <p:ext uri="{BB962C8B-B14F-4D97-AF65-F5344CB8AC3E}">
        <p14:creationId xmlns:p14="http://schemas.microsoft.com/office/powerpoint/2010/main" val="185896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E71EA-E93E-FC7A-3E49-D1D79855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B1E40-8FB9-49A1-E003-044D7975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Taak geven</a:t>
            </a:r>
          </a:p>
          <a:p>
            <a:r>
              <a:rPr lang="nl-NL" dirty="0"/>
              <a:t>Scrumbord (</a:t>
            </a:r>
            <a:r>
              <a:rPr lang="nl-NL" dirty="0" err="1"/>
              <a:t>Trello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474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D6986-49E6-C145-CC25-7D30DC9F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Assets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EF364DBC-2FC4-370B-B7D4-09B9C4446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67" y="0"/>
            <a:ext cx="5174233" cy="2234172"/>
          </a:xfrm>
        </p:spPr>
      </p:pic>
      <p:pic>
        <p:nvPicPr>
          <p:cNvPr id="11" name="Afbeelding 10" descr="Afbeelding met pixel&#10;&#10;Automatisch gegenereerde beschrijving">
            <a:extLst>
              <a:ext uri="{FF2B5EF4-FFF2-40B4-BE49-F238E27FC236}">
                <a16:creationId xmlns:a16="http://schemas.microsoft.com/office/drawing/2014/main" id="{BBADD5D9-F376-06A4-BD35-6A4FA9CE3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43" y="1989649"/>
            <a:ext cx="4581525" cy="494347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25FDD641-EF5E-472C-FA6C-E2C32D8CEAB9}"/>
              </a:ext>
            </a:extLst>
          </p:cNvPr>
          <p:cNvSpPr txBox="1"/>
          <p:nvPr/>
        </p:nvSpPr>
        <p:spPr>
          <a:xfrm>
            <a:off x="865239" y="2910348"/>
            <a:ext cx="278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Achtergrond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Turtle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992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44FCC-2858-FBA3-A8E0-12F57BB7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732" y="3028490"/>
            <a:ext cx="10287000" cy="1147762"/>
          </a:xfrm>
        </p:spPr>
        <p:txBody>
          <a:bodyPr/>
          <a:lstStyle/>
          <a:p>
            <a:r>
              <a:rPr lang="nl-NL" dirty="0"/>
              <a:t>Code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61C4327-0E62-FF6C-011A-2CDCCD309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197" y="-40482"/>
            <a:ext cx="6084803" cy="389096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17CE4C3-FD84-0E5F-2916-8DED74F7D050}"/>
              </a:ext>
            </a:extLst>
          </p:cNvPr>
          <p:cNvSpPr txBox="1"/>
          <p:nvPr/>
        </p:nvSpPr>
        <p:spPr>
          <a:xfrm>
            <a:off x="4248900" y="192412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Klein stukje code</a:t>
            </a:r>
          </a:p>
        </p:txBody>
      </p:sp>
    </p:spTree>
    <p:extLst>
      <p:ext uri="{BB962C8B-B14F-4D97-AF65-F5344CB8AC3E}">
        <p14:creationId xmlns:p14="http://schemas.microsoft.com/office/powerpoint/2010/main" val="131710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43D4-6D34-C574-003E-5891587F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Testen &amp; verbeteren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6FD946-F857-CA9E-18E9-CD69C38E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Hitbox</a:t>
            </a:r>
            <a:endParaRPr lang="nl-NL" dirty="0"/>
          </a:p>
          <a:p>
            <a:r>
              <a:rPr lang="nl-NL" dirty="0"/>
              <a:t>Skin</a:t>
            </a:r>
          </a:p>
          <a:p>
            <a:r>
              <a:rPr lang="nl-NL" dirty="0"/>
              <a:t>Kleuren</a:t>
            </a:r>
          </a:p>
        </p:txBody>
      </p:sp>
    </p:spTree>
    <p:extLst>
      <p:ext uri="{BB962C8B-B14F-4D97-AF65-F5344CB8AC3E}">
        <p14:creationId xmlns:p14="http://schemas.microsoft.com/office/powerpoint/2010/main" val="75752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79503EE86AC4A907FAE42794C80A7" ma:contentTypeVersion="15" ma:contentTypeDescription="Een nieuw document maken." ma:contentTypeScope="" ma:versionID="fd532dbb41f8b0b30ab5ecf817f8fb25">
  <xsd:schema xmlns:xsd="http://www.w3.org/2001/XMLSchema" xmlns:xs="http://www.w3.org/2001/XMLSchema" xmlns:p="http://schemas.microsoft.com/office/2006/metadata/properties" xmlns:ns3="3f2c674b-c53c-4354-9d67-bd157eccde29" xmlns:ns4="9e742170-f1dd-457e-b129-6cb5f241cdd3" targetNamespace="http://schemas.microsoft.com/office/2006/metadata/properties" ma:root="true" ma:fieldsID="f70486defe4720602cf7a88b7f4c9cf0" ns3:_="" ns4:_="">
    <xsd:import namespace="3f2c674b-c53c-4354-9d67-bd157eccde29"/>
    <xsd:import namespace="9e742170-f1dd-457e-b129-6cb5f241cd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674b-c53c-4354-9d67-bd157eccd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42170-f1dd-457e-b129-6cb5f241cd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2c674b-c53c-4354-9d67-bd157eccde29" xsi:nil="true"/>
  </documentManagement>
</p:properties>
</file>

<file path=customXml/itemProps1.xml><?xml version="1.0" encoding="utf-8"?>
<ds:datastoreItem xmlns:ds="http://schemas.openxmlformats.org/officeDocument/2006/customXml" ds:itemID="{B99F1B53-74AC-463B-8A4D-F33C8EC21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2c674b-c53c-4354-9d67-bd157eccde29"/>
    <ds:schemaRef ds:uri="9e742170-f1dd-457e-b129-6cb5f241cd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F7493F-CE40-4D33-872A-9AAFC1E26B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417A88-7B5B-45CC-82DD-2A2B4A22C7DB}">
  <ds:schemaRefs>
    <ds:schemaRef ds:uri="http://schemas.microsoft.com/office/2006/documentManagement/types"/>
    <ds:schemaRef ds:uri="http://schemas.microsoft.com/office/2006/metadata/properties"/>
    <ds:schemaRef ds:uri="3f2c674b-c53c-4354-9d67-bd157eccde2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e742170-f1dd-457e-b129-6cb5f241cdd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Breedbeeld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AfterglowVTI</vt:lpstr>
      <vt:lpstr>Eindoplevering PO3</vt:lpstr>
      <vt:lpstr>Wat hebben wij gedaan?</vt:lpstr>
      <vt:lpstr>Undersea turtle</vt:lpstr>
      <vt:lpstr>Taken</vt:lpstr>
      <vt:lpstr>Assets</vt:lpstr>
      <vt:lpstr>Code</vt:lpstr>
      <vt:lpstr>Testen &amp; verbeteren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Milan Buitenhuis</dc:creator>
  <cp:lastModifiedBy>Milan Buitenhuis</cp:lastModifiedBy>
  <cp:revision>1</cp:revision>
  <dcterms:created xsi:type="dcterms:W3CDTF">2024-04-09T10:38:24Z</dcterms:created>
  <dcterms:modified xsi:type="dcterms:W3CDTF">2024-04-09T11:01:19Z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0x0101006D279503EE86AC4A907FAE42794C80A7</vt:lpwstr>
  </property>
</Properties>
</file>