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2095E-705B-4351-A394-CB8A67DA4175}" v="14" dt="2024-04-09T10:59:2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7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6C396-1816-A99E-E176-DCEAC6A5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992" b="1877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0A4DD-D9C6-2CE1-F9DA-F203A6121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nl-NL" sz="2600" dirty="0"/>
              <a:t>Eindoplevering PO3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8BF9FE-2448-4F00-9D3A-E271CC2F7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Sanne, Laurens, </a:t>
            </a:r>
            <a:r>
              <a:rPr lang="nl-NL" dirty="0" err="1"/>
              <a:t>Jorrick</a:t>
            </a:r>
            <a:r>
              <a:rPr lang="nl-NL" dirty="0"/>
              <a:t> &amp; Milan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D844-2C9F-8D09-FB06-2465BBF6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wij gedaan?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9F0FF-61E2-9962-843D-374E35C1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Idee bedacht</a:t>
            </a:r>
          </a:p>
          <a:p>
            <a:r>
              <a:rPr lang="nl-NL" dirty="0"/>
              <a:t>Iedereen een taak gegeven</a:t>
            </a:r>
          </a:p>
          <a:p>
            <a:r>
              <a:rPr lang="nl-NL" dirty="0"/>
              <a:t>Assets</a:t>
            </a:r>
          </a:p>
          <a:p>
            <a:r>
              <a:rPr lang="nl-NL" dirty="0"/>
              <a:t>Code gemaakt</a:t>
            </a:r>
          </a:p>
          <a:p>
            <a:r>
              <a:rPr lang="nl-NL" dirty="0"/>
              <a:t>Testen &amp; verbeteren</a:t>
            </a:r>
          </a:p>
        </p:txBody>
      </p:sp>
    </p:spTree>
    <p:extLst>
      <p:ext uri="{BB962C8B-B14F-4D97-AF65-F5344CB8AC3E}">
        <p14:creationId xmlns:p14="http://schemas.microsoft.com/office/powerpoint/2010/main" val="29505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C3AD3-77A3-5D26-5C24-C646E8D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Undersea </a:t>
            </a:r>
            <a:r>
              <a:rPr lang="nl-NL" dirty="0" err="1"/>
              <a:t>turtle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3A28F9-E8E3-05AD-DE6E-FE40B010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Flappy</a:t>
            </a:r>
            <a:r>
              <a:rPr lang="nl-NL" dirty="0"/>
              <a:t> Bird</a:t>
            </a:r>
          </a:p>
          <a:p>
            <a:r>
              <a:rPr lang="nl-NL" dirty="0" err="1"/>
              <a:t>Turtle</a:t>
            </a:r>
            <a:endParaRPr lang="nl-NL" dirty="0"/>
          </a:p>
          <a:p>
            <a:r>
              <a:rPr lang="nl-NL" dirty="0"/>
              <a:t>Onderzee</a:t>
            </a:r>
          </a:p>
        </p:txBody>
      </p:sp>
    </p:spTree>
    <p:extLst>
      <p:ext uri="{BB962C8B-B14F-4D97-AF65-F5344CB8AC3E}">
        <p14:creationId xmlns:p14="http://schemas.microsoft.com/office/powerpoint/2010/main" val="18589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E71EA-E93E-FC7A-3E49-D1D7985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B1E40-8FB9-49A1-E003-044D7975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Taak geven</a:t>
            </a:r>
          </a:p>
          <a:p>
            <a:r>
              <a:rPr lang="nl-NL" dirty="0"/>
              <a:t>Scrumbord (</a:t>
            </a:r>
            <a:r>
              <a:rPr lang="nl-NL" dirty="0" err="1"/>
              <a:t>Trello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7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D6986-49E6-C145-CC25-7D30DC9F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Assets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F364DBC-2FC4-370B-B7D4-09B9C4446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67" y="0"/>
            <a:ext cx="5174233" cy="2234172"/>
          </a:xfrm>
        </p:spPr>
      </p:pic>
      <p:pic>
        <p:nvPicPr>
          <p:cNvPr id="11" name="Afbeelding 10" descr="Afbeelding met pixel&#10;&#10;Automatisch gegenereerde beschrijving">
            <a:extLst>
              <a:ext uri="{FF2B5EF4-FFF2-40B4-BE49-F238E27FC236}">
                <a16:creationId xmlns:a16="http://schemas.microsoft.com/office/drawing/2014/main" id="{BBADD5D9-F376-06A4-BD35-6A4FA9CE3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43" y="1989649"/>
            <a:ext cx="4581525" cy="494347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25FDD641-EF5E-472C-FA6C-E2C32D8CEAB9}"/>
              </a:ext>
            </a:extLst>
          </p:cNvPr>
          <p:cNvSpPr txBox="1"/>
          <p:nvPr/>
        </p:nvSpPr>
        <p:spPr>
          <a:xfrm>
            <a:off x="865239" y="2910348"/>
            <a:ext cx="278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Achtergrond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Turtle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99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44FCC-2858-FBA3-A8E0-12F57BB7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732" y="3028490"/>
            <a:ext cx="10287000" cy="1147762"/>
          </a:xfrm>
        </p:spPr>
        <p:txBody>
          <a:bodyPr/>
          <a:lstStyle/>
          <a:p>
            <a:r>
              <a:rPr lang="nl-NL" dirty="0"/>
              <a:t>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61C4327-0E62-FF6C-011A-2CDCCD309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197" y="-40482"/>
            <a:ext cx="6084803" cy="389096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17CE4C3-FD84-0E5F-2916-8DED74F7D050}"/>
              </a:ext>
            </a:extLst>
          </p:cNvPr>
          <p:cNvSpPr txBox="1"/>
          <p:nvPr/>
        </p:nvSpPr>
        <p:spPr>
          <a:xfrm>
            <a:off x="4248900" y="192412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Klein stukje code</a:t>
            </a:r>
          </a:p>
        </p:txBody>
      </p:sp>
    </p:spTree>
    <p:extLst>
      <p:ext uri="{BB962C8B-B14F-4D97-AF65-F5344CB8AC3E}">
        <p14:creationId xmlns:p14="http://schemas.microsoft.com/office/powerpoint/2010/main" val="13171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43D4-6D34-C574-003E-5891587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&amp; verbeteren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6FD946-F857-CA9E-18E9-CD69C38E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Hitbox</a:t>
            </a:r>
            <a:endParaRPr lang="nl-NL" dirty="0"/>
          </a:p>
          <a:p>
            <a:r>
              <a:rPr lang="nl-NL" dirty="0"/>
              <a:t>Skin</a:t>
            </a:r>
          </a:p>
          <a:p>
            <a:r>
              <a:rPr lang="nl-NL" dirty="0"/>
              <a:t>Kleuren</a:t>
            </a:r>
          </a:p>
        </p:txBody>
      </p:sp>
    </p:spTree>
    <p:extLst>
      <p:ext uri="{BB962C8B-B14F-4D97-AF65-F5344CB8AC3E}">
        <p14:creationId xmlns:p14="http://schemas.microsoft.com/office/powerpoint/2010/main" val="7575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3c3ff4-fe5e-493d-9c73-e2f473c1b98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4E5AE918CD6439105CB3E0759C668" ma:contentTypeVersion="11" ma:contentTypeDescription="Een nieuw document maken." ma:contentTypeScope="" ma:versionID="08ddf20683836b8edace2b8b7edd6f86">
  <xsd:schema xmlns:xsd="http://www.w3.org/2001/XMLSchema" xmlns:xs="http://www.w3.org/2001/XMLSchema" xmlns:p="http://schemas.microsoft.com/office/2006/metadata/properties" xmlns:ns2="053c3ff4-fe5e-493d-9c73-e2f473c1b98a" targetNamespace="http://schemas.microsoft.com/office/2006/metadata/properties" ma:root="true" ma:fieldsID="bffe37e122009f59e7d4bc9f9d4c866e" ns2:_="">
    <xsd:import namespace="053c3ff4-fe5e-493d-9c73-e2f473c1b9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c3ff4-fe5e-493d-9c73-e2f473c1b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326ff767-adaa-4201-a4eb-e1f8fdc4e2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417A88-7B5B-45CC-82DD-2A2B4A22C7DB}">
  <ds:schemaRefs>
    <ds:schemaRef ds:uri="http://schemas.microsoft.com/office/2006/documentManagement/types"/>
    <ds:schemaRef ds:uri="http://schemas.microsoft.com/office/2006/metadata/properties"/>
    <ds:schemaRef ds:uri="3f2c674b-c53c-4354-9d67-bd157eccde2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e742170-f1dd-457e-b129-6cb5f241cdd3"/>
    <ds:schemaRef ds:uri="http://purl.org/dc/dcmitype/"/>
    <ds:schemaRef ds:uri="http://purl.org/dc/terms/"/>
    <ds:schemaRef ds:uri="053c3ff4-fe5e-493d-9c73-e2f473c1b98a"/>
  </ds:schemaRefs>
</ds:datastoreItem>
</file>

<file path=customXml/itemProps2.xml><?xml version="1.0" encoding="utf-8"?>
<ds:datastoreItem xmlns:ds="http://schemas.openxmlformats.org/officeDocument/2006/customXml" ds:itemID="{C4F7493F-CE40-4D33-872A-9AAFC1E26B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515A6-52DF-44E6-A6CB-D0F01CF2CB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3c3ff4-fe5e-493d-9c73-e2f473c1b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AfterglowVTI</vt:lpstr>
      <vt:lpstr>Eindoplevering PO3</vt:lpstr>
      <vt:lpstr>Wat hebben wij gedaan?</vt:lpstr>
      <vt:lpstr>Undersea turtle</vt:lpstr>
      <vt:lpstr>Taken</vt:lpstr>
      <vt:lpstr>Assets</vt:lpstr>
      <vt:lpstr>Code</vt:lpstr>
      <vt:lpstr>Testen &amp; verbeteren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Milan Buitenhuis</dc:creator>
  <cp:lastModifiedBy>Laurens Segaar</cp:lastModifiedBy>
  <cp:revision>2</cp:revision>
  <dcterms:created xsi:type="dcterms:W3CDTF">2024-04-09T10:38:24Z</dcterms:created>
  <dcterms:modified xsi:type="dcterms:W3CDTF">2024-04-09T12:05:45Z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0x010100EEF4E5AE918CD6439105CB3E0759C668</vt:lpwstr>
  </property>
</Properties>
</file>