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7" r:id="rId6"/>
    <p:sldId id="268" r:id="rId7"/>
    <p:sldId id="265" r:id="rId8"/>
    <p:sldId id="263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/>
    <p:restoredTop sz="94590"/>
  </p:normalViewPr>
  <p:slideViewPr>
    <p:cSldViewPr snapToGrid="0" snapToObjects="1">
      <p:cViewPr>
        <p:scale>
          <a:sx n="98" d="100"/>
          <a:sy n="98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2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3595-D00A-374F-BCFD-8B91E69D2B66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78B-BA3C-FE4F-9DC8-E559DC5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8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053" y="274973"/>
            <a:ext cx="4443212" cy="1347765"/>
          </a:xfrm>
        </p:spPr>
        <p:txBody>
          <a:bodyPr/>
          <a:lstStyle/>
          <a:p>
            <a:r>
              <a:rPr lang="en-US" dirty="0" smtClean="0"/>
              <a:t>CELEBRITY GOSSIP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/>
              <a:t>By: Lauren </a:t>
            </a:r>
            <a:r>
              <a:rPr lang="en-US" sz="2000" dirty="0" err="1" smtClean="0"/>
              <a:t>Shareshian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52" y="1847740"/>
            <a:ext cx="1714500" cy="1968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99" y="4434089"/>
            <a:ext cx="1732756" cy="187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35" y="4425145"/>
            <a:ext cx="1676400" cy="187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05" y="4260045"/>
            <a:ext cx="1790700" cy="218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4234645"/>
            <a:ext cx="15875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11" y="1855064"/>
            <a:ext cx="1547844" cy="197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53" y="1891764"/>
            <a:ext cx="1511300" cy="184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1840964"/>
            <a:ext cx="1958752" cy="186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19" y="1790165"/>
            <a:ext cx="1635760" cy="204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058" y="1790164"/>
            <a:ext cx="1612900" cy="2044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15" y="4141889"/>
            <a:ext cx="1651076" cy="2171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08" y="4205489"/>
            <a:ext cx="1930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72" y="120426"/>
            <a:ext cx="10515600" cy="1325563"/>
          </a:xfrm>
        </p:spPr>
        <p:txBody>
          <a:bodyPr/>
          <a:lstStyle/>
          <a:p>
            <a:r>
              <a:rPr lang="en-US" dirty="0" smtClean="0"/>
              <a:t>Who was the most negative? Snoop </a:t>
            </a:r>
            <a:r>
              <a:rPr lang="en-US" dirty="0" err="1" smtClean="0"/>
              <a:t>Dogg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" y="1239927"/>
            <a:ext cx="9734275" cy="5276783"/>
          </a:xfrm>
        </p:spPr>
      </p:pic>
      <p:sp>
        <p:nvSpPr>
          <p:cNvPr id="5" name="TextBox 4"/>
          <p:cNvSpPr txBox="1"/>
          <p:nvPr/>
        </p:nvSpPr>
        <p:spPr>
          <a:xfrm>
            <a:off x="10792497" y="6319165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</a:t>
            </a:r>
            <a:r>
              <a:rPr lang="en-US" smtClean="0"/>
              <a:t>: 0.06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08" y="1227047"/>
            <a:ext cx="2232314" cy="25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928"/>
            <a:ext cx="10515600" cy="4901746"/>
          </a:xfrm>
        </p:spPr>
        <p:txBody>
          <a:bodyPr>
            <a:normAutofit/>
          </a:bodyPr>
          <a:lstStyle/>
          <a:p>
            <a:r>
              <a:rPr lang="en-US" dirty="0" smtClean="0"/>
              <a:t>First used Selenium and Beautiful Soup for TMZ articles</a:t>
            </a:r>
          </a:p>
          <a:p>
            <a:r>
              <a:rPr lang="en-US" dirty="0" smtClean="0"/>
              <a:t>Curl was better though </a:t>
            </a:r>
            <a:r>
              <a:rPr lang="en-US" dirty="0" smtClean="0"/>
              <a:t>because too many pics/advertisements on TMZ slowing Selenium down</a:t>
            </a:r>
            <a:endParaRPr lang="en-US" dirty="0" smtClean="0"/>
          </a:p>
          <a:p>
            <a:r>
              <a:rPr lang="en-US" dirty="0" err="1" smtClean="0"/>
              <a:t>Sk</a:t>
            </a:r>
            <a:r>
              <a:rPr lang="en-US" dirty="0" smtClean="0"/>
              <a:t>-learn </a:t>
            </a:r>
            <a:r>
              <a:rPr lang="mr-IN" dirty="0" err="1" smtClean="0"/>
              <a:t>pipe</a:t>
            </a:r>
            <a:r>
              <a:rPr lang="mr-IN" dirty="0" smtClean="0"/>
              <a:t> = </a:t>
            </a:r>
            <a:r>
              <a:rPr lang="en-US" dirty="0" smtClean="0"/>
              <a:t>[</a:t>
            </a:r>
            <a:r>
              <a:rPr lang="mr-IN" dirty="0" err="1" smtClean="0"/>
              <a:t>TfidfVectorizer</a:t>
            </a:r>
            <a:r>
              <a:rPr lang="en-US" dirty="0" smtClean="0"/>
              <a:t> + </a:t>
            </a:r>
            <a:r>
              <a:rPr lang="mr-IN" dirty="0" err="1" smtClean="0"/>
              <a:t>TruncatedSVD</a:t>
            </a:r>
            <a:r>
              <a:rPr lang="mr-IN" dirty="0" smtClean="0"/>
              <a:t>(50)</a:t>
            </a:r>
            <a:r>
              <a:rPr lang="en-US" dirty="0" smtClean="0"/>
              <a:t> + </a:t>
            </a:r>
            <a:r>
              <a:rPr lang="mr-IN" dirty="0" err="1" smtClean="0"/>
              <a:t>Normalizer</a:t>
            </a:r>
            <a:r>
              <a:rPr lang="mr-IN" dirty="0" smtClean="0"/>
              <a:t>()</a:t>
            </a:r>
            <a:r>
              <a:rPr lang="en-US" dirty="0" smtClean="0"/>
              <a:t>] for topic selection</a:t>
            </a:r>
          </a:p>
          <a:p>
            <a:r>
              <a:rPr lang="en-US" dirty="0" err="1" smtClean="0"/>
              <a:t>Gensim</a:t>
            </a:r>
            <a:r>
              <a:rPr lang="en-US" dirty="0" smtClean="0"/>
              <a:t> for similar recommendations </a:t>
            </a:r>
            <a:r>
              <a:rPr lang="mr-IN" dirty="0" smtClean="0"/>
              <a:t>–</a:t>
            </a:r>
            <a:r>
              <a:rPr lang="en-US" dirty="0" smtClean="0"/>
              <a:t> VSM LSI + cosine similarity</a:t>
            </a:r>
          </a:p>
          <a:p>
            <a:r>
              <a:rPr lang="en-US" dirty="0" smtClean="0"/>
              <a:t>Twitter API + NLTK </a:t>
            </a:r>
            <a:r>
              <a:rPr lang="en-US" dirty="0" err="1" smtClean="0"/>
              <a:t>SentimentAnalyzer</a:t>
            </a:r>
            <a:r>
              <a:rPr lang="en-US" dirty="0" smtClean="0"/>
              <a:t> for sentiment analysis</a:t>
            </a:r>
          </a:p>
          <a:p>
            <a:r>
              <a:rPr lang="en-US" dirty="0" smtClean="0"/>
              <a:t>D3 for word </a:t>
            </a:r>
            <a:r>
              <a:rPr lang="en-US" dirty="0" smtClean="0"/>
              <a:t>cloud and t-SNE plot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99" y="222069"/>
            <a:ext cx="5529943" cy="6635931"/>
          </a:xfrm>
        </p:spPr>
      </p:pic>
      <p:sp>
        <p:nvSpPr>
          <p:cNvPr id="2" name="TextBox 1"/>
          <p:cNvSpPr txBox="1"/>
          <p:nvPr/>
        </p:nvSpPr>
        <p:spPr>
          <a:xfrm>
            <a:off x="156753" y="222069"/>
            <a:ext cx="5133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Objective 1: </a:t>
            </a:r>
            <a:endParaRPr lang="en-US" sz="3000" dirty="0" smtClean="0"/>
          </a:p>
          <a:p>
            <a:r>
              <a:rPr lang="en-US" sz="3000" dirty="0" smtClean="0"/>
              <a:t>Find </a:t>
            </a:r>
            <a:r>
              <a:rPr lang="en-US" sz="3000" dirty="0"/>
              <a:t>the hottest summer gossip </a:t>
            </a:r>
            <a:r>
              <a:rPr lang="en-US" sz="3000" dirty="0" smtClean="0"/>
              <a:t>topics from 1500 TMZ articles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5939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2: Recommendations</a:t>
            </a:r>
            <a:br>
              <a:rPr lang="en-US" dirty="0" smtClean="0"/>
            </a:br>
            <a:r>
              <a:rPr lang="en-US" dirty="0" smtClean="0"/>
              <a:t>If you like this article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“Usher isn't letting his herpes scandal get in the way of his music career ... because we've learned he's in the studio right now with Jermaine </a:t>
            </a:r>
            <a:r>
              <a:rPr lang="en-US" dirty="0" err="1" smtClean="0"/>
              <a:t>Dupri</a:t>
            </a:r>
            <a:r>
              <a:rPr lang="en-US" dirty="0" smtClean="0"/>
              <a:t>. Usher is in an L.A. studio recording for a new album, produced by Jermaine. We're told Usher literally hasn't missed a beat in the wake of multiple lawsuits alleging he exposed sexual partners to </a:t>
            </a:r>
            <a:r>
              <a:rPr lang="en-US" dirty="0" err="1" smtClean="0"/>
              <a:t>herpes.It's</a:t>
            </a:r>
            <a:r>
              <a:rPr lang="en-US" dirty="0" smtClean="0"/>
              <a:t> interesting ... Usher headlined at the Cincinnati Music Festival alongside Mary J. Blige last month, 5 days after a woman filed a $20 million lawsuit against him, claiming her exposed her to the STD.”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then you might like these articles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486"/>
              </p:ext>
            </p:extLst>
          </p:nvPr>
        </p:nvGraphicFramePr>
        <p:xfrm>
          <a:off x="350857" y="2416628"/>
          <a:ext cx="11627783" cy="346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2059"/>
                <a:gridCol w="2275724"/>
              </a:tblGrid>
              <a:tr h="488705">
                <a:tc>
                  <a:txBody>
                    <a:bodyPr/>
                    <a:lstStyle/>
                    <a:p>
                      <a:r>
                        <a:rPr lang="en-US" dirty="0" smtClean="0"/>
                        <a:t>Article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 Score</a:t>
                      </a:r>
                      <a:endParaRPr lang="en-US" dirty="0"/>
                    </a:p>
                  </a:txBody>
                  <a:tcPr/>
                </a:tc>
              </a:tr>
              <a:tr h="495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USHER ACCUSER DAYS BEFORE CONFERENCE...'I NEED MONEY'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0.984</a:t>
                      </a:r>
                      <a:endParaRPr lang="en-US" dirty="0"/>
                    </a:p>
                  </a:txBody>
                  <a:tcPr/>
                </a:tc>
              </a:tr>
              <a:tr h="495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USHER LAWSUIT PLAINTIFFS CLAIM VAGINAL, ORAL SEX EXPOSED THEM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HERPES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0.984</a:t>
                      </a:r>
                      <a:endParaRPr lang="en-US" dirty="0"/>
                    </a:p>
                  </a:txBody>
                  <a:tcPr/>
                </a:tc>
              </a:tr>
              <a:tr h="495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USHER LAWSUIT ACCUSER SAYS HE NEVER MENTIONED HERPES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0.980</a:t>
                      </a:r>
                      <a:endParaRPr lang="en-US" dirty="0"/>
                    </a:p>
                  </a:txBody>
                  <a:tcPr/>
                </a:tc>
              </a:tr>
              <a:tr h="495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USHER - I DIDN'T SLEEP WITH THAT CHICK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SHE’S NOT MY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0.977</a:t>
                      </a:r>
                      <a:endParaRPr lang="en-US" dirty="0"/>
                    </a:p>
                  </a:txBody>
                  <a:tcPr/>
                </a:tc>
              </a:tr>
              <a:tr h="495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USHER - ACCUSER NOW WANTS $20MI TESTED POSITIVE FOR 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0.973</a:t>
                      </a:r>
                      <a:endParaRPr lang="en-US" dirty="0"/>
                    </a:p>
                  </a:txBody>
                  <a:tcPr/>
                </a:tc>
              </a:tr>
              <a:tr h="495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USHER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WIFE DOESN’T BUY STD LAWSUIT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10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365125"/>
            <a:ext cx="11430000" cy="1325563"/>
          </a:xfrm>
        </p:spPr>
        <p:txBody>
          <a:bodyPr/>
          <a:lstStyle/>
          <a:p>
            <a:r>
              <a:rPr lang="en-US" dirty="0" smtClean="0"/>
              <a:t>Objective 3: Visualize relative closeness of topics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2" y="1512116"/>
            <a:ext cx="8326022" cy="4351338"/>
          </a:xfrm>
        </p:spPr>
      </p:pic>
      <p:sp>
        <p:nvSpPr>
          <p:cNvPr id="5" name="TextBox 4"/>
          <p:cNvSpPr txBox="1"/>
          <p:nvPr/>
        </p:nvSpPr>
        <p:spPr>
          <a:xfrm>
            <a:off x="9274629" y="4872445"/>
            <a:ext cx="2704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TFIDF + LSA </a:t>
            </a:r>
          </a:p>
          <a:p>
            <a:r>
              <a:rPr lang="en-US" dirty="0" smtClean="0"/>
              <a:t>+ </a:t>
            </a:r>
            <a:r>
              <a:rPr lang="en-US" dirty="0" smtClean="0"/>
              <a:t>Normalization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manifold.TSNE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olors according to 10 </a:t>
            </a:r>
          </a:p>
          <a:p>
            <a:r>
              <a:rPr lang="en-US" dirty="0" smtClean="0"/>
              <a:t>K Means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D3 to visualize a few topics: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70" y="1518901"/>
            <a:ext cx="7065518" cy="51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8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85" y="141665"/>
            <a:ext cx="6468324" cy="2112136"/>
          </a:xfrm>
        </p:spPr>
        <p:txBody>
          <a:bodyPr>
            <a:normAutofit/>
          </a:bodyPr>
          <a:lstStyle/>
          <a:p>
            <a:r>
              <a:rPr lang="en-US" sz="3300" dirty="0" smtClean="0"/>
              <a:t>Objective 4: Visualize most</a:t>
            </a:r>
            <a:r>
              <a:rPr lang="en-US" sz="3300" dirty="0"/>
              <a:t> 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/>
              <a:t>common names with D3 </a:t>
            </a:r>
            <a:br>
              <a:rPr lang="en-US" sz="3300" dirty="0" smtClean="0"/>
            </a:br>
            <a:r>
              <a:rPr lang="en-US" sz="3300" dirty="0" smtClean="0"/>
              <a:t>AND the old fashioned way</a:t>
            </a:r>
            <a:endParaRPr lang="en-US" sz="33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12" y="141665"/>
            <a:ext cx="6857677" cy="655223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5" y="1867900"/>
            <a:ext cx="1841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9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86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 5: Sentiment Analysis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 of the top 50 celebrity twitter accounts: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 is the most positive?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 is the most negative?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Neil Patrick Harris!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461" y="6151199"/>
            <a:ext cx="4882928" cy="481237"/>
          </a:xfrm>
        </p:spPr>
        <p:txBody>
          <a:bodyPr>
            <a:normAutofit fontScale="92500"/>
          </a:bodyPr>
          <a:lstStyle/>
          <a:p>
            <a:r>
              <a:rPr lang="nb-NO" dirty="0" err="1" smtClean="0"/>
              <a:t>Average</a:t>
            </a:r>
            <a:r>
              <a:rPr lang="nb-NO" dirty="0" smtClean="0"/>
              <a:t> sentiment score: 0.4254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58" y="94781"/>
            <a:ext cx="2224457" cy="2893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15" y="2987899"/>
            <a:ext cx="12250615" cy="28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225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CELEBRITY GOSSIP  By: Lauren Shareshian</vt:lpstr>
      <vt:lpstr>PowerPoint Presentation</vt:lpstr>
      <vt:lpstr>Objective 2: Recommendations If you like this article…</vt:lpstr>
      <vt:lpstr>…then you might like these articles…</vt:lpstr>
      <vt:lpstr>Objective 3: Visualize relative closeness of topics</vt:lpstr>
      <vt:lpstr>Use D3 to visualize a few topics:</vt:lpstr>
      <vt:lpstr>Objective 4: Visualize most  common names with D3  AND the old fashioned way</vt:lpstr>
      <vt:lpstr>Objective 5: Sentiment Analysis  Out of the top 50 celebrity twitter accounts:   who is the most positive?   Who is the most negative?</vt:lpstr>
      <vt:lpstr>Neil Patrick Harris!</vt:lpstr>
      <vt:lpstr>Who was the most negative? Snoop Dogg!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2017-08-11T02:48:19Z</dcterms:created>
  <dcterms:modified xsi:type="dcterms:W3CDTF">2017-08-16T21:38:18Z</dcterms:modified>
</cp:coreProperties>
</file>