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74"/>
  </p:notesMasterIdLst>
  <p:sldIdLst>
    <p:sldId id="256" r:id="rId2"/>
    <p:sldId id="275" r:id="rId3"/>
    <p:sldId id="276" r:id="rId4"/>
    <p:sldId id="340" r:id="rId5"/>
    <p:sldId id="341" r:id="rId6"/>
    <p:sldId id="342" r:id="rId7"/>
    <p:sldId id="343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1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8" r:id="rId39"/>
    <p:sldId id="344" r:id="rId40"/>
    <p:sldId id="345" r:id="rId41"/>
    <p:sldId id="346" r:id="rId42"/>
    <p:sldId id="347" r:id="rId43"/>
    <p:sldId id="348" r:id="rId44"/>
    <p:sldId id="323" r:id="rId45"/>
    <p:sldId id="328" r:id="rId46"/>
    <p:sldId id="329" r:id="rId47"/>
    <p:sldId id="330" r:id="rId48"/>
    <p:sldId id="331" r:id="rId49"/>
    <p:sldId id="322" r:id="rId50"/>
    <p:sldId id="324" r:id="rId51"/>
    <p:sldId id="349" r:id="rId52"/>
    <p:sldId id="350" r:id="rId53"/>
    <p:sldId id="351" r:id="rId54"/>
    <p:sldId id="352" r:id="rId55"/>
    <p:sldId id="357" r:id="rId56"/>
    <p:sldId id="358" r:id="rId57"/>
    <p:sldId id="359" r:id="rId58"/>
    <p:sldId id="360" r:id="rId59"/>
    <p:sldId id="361" r:id="rId60"/>
    <p:sldId id="362" r:id="rId61"/>
    <p:sldId id="363" r:id="rId62"/>
    <p:sldId id="364" r:id="rId63"/>
    <p:sldId id="365" r:id="rId64"/>
    <p:sldId id="366" r:id="rId65"/>
    <p:sldId id="367" r:id="rId66"/>
    <p:sldId id="368" r:id="rId67"/>
    <p:sldId id="332" r:id="rId68"/>
    <p:sldId id="333" r:id="rId69"/>
    <p:sldId id="353" r:id="rId70"/>
    <p:sldId id="354" r:id="rId71"/>
    <p:sldId id="355" r:id="rId72"/>
    <p:sldId id="356" r:id="rId73"/>
  </p:sldIdLst>
  <p:sldSz cx="9144000" cy="5143500" type="screen16x9"/>
  <p:notesSz cx="6858000" cy="9144000"/>
  <p:embeddedFontLst>
    <p:embeddedFont>
      <p:font typeface="Fredoka One" panose="020B0604020202020204" charset="0"/>
      <p:regular r:id="rId75"/>
    </p:embeddedFont>
    <p:embeddedFont>
      <p:font typeface="Holtwood One SC" panose="020B0604020202020204" charset="0"/>
      <p:regular r:id="rId76"/>
    </p:embeddedFont>
    <p:embeddedFont>
      <p:font typeface="Comfortaa" panose="020B0604020202020204" charset="0"/>
      <p:regular r:id="rId77"/>
      <p:bold r:id="rId78"/>
    </p:embeddedFont>
    <p:embeddedFont>
      <p:font typeface="Arial Black" panose="020B0A04020102020204" pitchFamily="34" charset="0"/>
      <p:bold r:id="rId7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256"/>
          </p14:sldIdLst>
        </p14:section>
        <p14:section name="Lagu Pembukaan" id="{403C95CA-4AD1-446F-9370-D35493AD5B2A}">
          <p14:sldIdLst>
            <p14:sldId id="275"/>
            <p14:sldId id="276"/>
            <p14:sldId id="340"/>
            <p14:sldId id="341"/>
            <p14:sldId id="342"/>
            <p14:sldId id="343"/>
          </p14:sldIdLst>
        </p14:section>
        <p14:section name="Pernyataan Tobat" id="{9C29DB14-649F-48DE-BF03-F248C106C53B}">
          <p14:sldIdLst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Tuhan Kasihanilah Kami" id="{2D346924-5F9A-4CEB-ABCE-EAE020D0FB06}">
          <p14:sldIdLst>
            <p14:sldId id="294"/>
            <p14:sldId id="295"/>
            <p14:sldId id="296"/>
          </p14:sldIdLst>
        </p14:section>
        <p14:section name="Kemuliaan" id="{A2DD96CC-BE01-43FA-B999-300CF48B492C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Mazmur Tanggapan" id="{F310267A-D981-401E-9865-8FE9FAD8CE77}">
          <p14:sldIdLst>
            <p14:sldId id="307"/>
          </p14:sldIdLst>
        </p14:section>
        <p14:section name="Allelulia" id="{28F23338-D506-4344-B7A1-55FC45123F0D}">
          <p14:sldIdLst>
            <p14:sldId id="317"/>
          </p14:sldIdLst>
        </p14:section>
        <p14:section name="Syahadat" id="{05D37248-3442-4402-ADBD-644305A528A6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Lagu Persembahan" id="{A771DFFF-0270-4B0B-87D3-1C62A89FC783}">
          <p14:sldIdLst>
            <p14:sldId id="318"/>
            <p14:sldId id="344"/>
            <p14:sldId id="345"/>
            <p14:sldId id="346"/>
            <p14:sldId id="347"/>
            <p14:sldId id="348"/>
          </p14:sldIdLst>
        </p14:section>
        <p14:section name="Kudus" id="{D46AB951-ABE8-47A1-A741-566151F38186}">
          <p14:sldIdLst>
            <p14:sldId id="323"/>
            <p14:sldId id="328"/>
          </p14:sldIdLst>
        </p14:section>
        <p14:section name="Anak Domba Allah" id="{484C4C3E-AD26-4379-B29A-74A39448582B}">
          <p14:sldIdLst>
            <p14:sldId id="329"/>
            <p14:sldId id="330"/>
            <p14:sldId id="331"/>
          </p14:sldIdLst>
        </p14:section>
        <p14:section name="Lagu Komuni" id="{2AC7C228-9D75-4910-8838-8C8D6FA25ECB}">
          <p14:sldIdLst>
            <p14:sldId id="322"/>
            <p14:sldId id="324"/>
            <p14:sldId id="349"/>
            <p14:sldId id="350"/>
            <p14:sldId id="351"/>
            <p14:sldId id="352"/>
          </p14:sldIdLst>
        </p14:section>
        <p14:section name="Komuni 2" id="{079D7C58-70ED-481C-A445-8C5310EF03AB}">
          <p14:sldIdLst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Pentakhtaan" id="{52C0A3E2-A193-4C67-A019-4CE37603E4E6}">
          <p14:sldIdLst>
            <p14:sldId id="365"/>
            <p14:sldId id="366"/>
            <p14:sldId id="367"/>
            <p14:sldId id="368"/>
          </p14:sldIdLst>
        </p14:section>
        <p14:section name="Lagu Penutup" id="{A29E94CE-DBF3-4716-9FF7-96C4234AB8F9}">
          <p14:sldIdLst>
            <p14:sldId id="332"/>
            <p14:sldId id="333"/>
            <p14:sldId id="353"/>
            <p14:sldId id="354"/>
            <p14:sldId id="355"/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4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231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374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301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323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074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796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965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73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081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272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146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066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849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372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952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859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91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295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9988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972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068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12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1626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8401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687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8350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12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2062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3417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2864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6695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8089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200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212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8159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9503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9076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7747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0532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7018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4753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2773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803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37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854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926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8703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7121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288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4863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1490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9789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8640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4519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16347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84463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01506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5524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9897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66360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18591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90795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47269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14309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624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95740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55366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78459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24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439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17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99661" y="1576087"/>
            <a:ext cx="423852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rgbClr val="DDC886"/>
                </a:solidFill>
              </a:rPr>
              <a:t>Misa</a:t>
            </a:r>
            <a:r>
              <a:rPr lang="en" sz="4000" dirty="0" smtClean="0"/>
              <a:t> </a:t>
            </a:r>
            <a:br>
              <a:rPr lang="en" sz="4000" dirty="0" smtClean="0"/>
            </a:br>
            <a:r>
              <a:rPr lang="en" sz="4000" dirty="0" smtClean="0"/>
              <a:t>J</a:t>
            </a:r>
            <a:r>
              <a:rPr lang="en-US" sz="4000" dirty="0" smtClean="0"/>
              <a:t>u</a:t>
            </a:r>
            <a:r>
              <a:rPr lang="en" sz="4000" dirty="0" smtClean="0"/>
              <a:t>mat Pertama</a:t>
            </a:r>
            <a:endParaRPr sz="4000" dirty="0"/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162029" y="3498714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/>
              <a:t>Jumat, 1 Januari 2021</a:t>
            </a:r>
            <a:endParaRPr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4"/>
          <a:stretch/>
        </p:blipFill>
        <p:spPr>
          <a:xfrm>
            <a:off x="4657060" y="0"/>
            <a:ext cx="448694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Saya berdosa,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berdosa,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saya sungguh berdosa.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sebab itu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mohon, </a:t>
            </a:r>
          </a:p>
        </p:txBody>
      </p:sp>
    </p:spTree>
    <p:extLst>
      <p:ext uri="{BB962C8B-B14F-4D97-AF65-F5344CB8AC3E}">
        <p14:creationId xmlns:p14="http://schemas.microsoft.com/office/powerpoint/2010/main" val="21654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Santa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Perawan Maria,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 para malaikat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orang kudus,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Santa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Perawan Maria,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 para malaikat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orang kudus,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8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pada Allah, Tuhan kita.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7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382233" y="416660"/>
            <a:ext cx="6251944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Tuhan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Kasihanilah</a:t>
            </a:r>
            <a:r>
              <a:rPr lang="en-US" sz="4000" dirty="0" smtClean="0">
                <a:solidFill>
                  <a:schemeClr val="accent4"/>
                </a:solidFill>
              </a:rPr>
              <a:t> Kami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3167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Kristus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154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29922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3112574" y="384763"/>
            <a:ext cx="2945218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Kemuliaan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Kemuliaan kepada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surga . . . 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1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damai di bumi kepada orang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berkenan pada-Nya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memuji Dikau.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meluhurkan Dikau,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menyembah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Dikau.</a:t>
            </a:r>
          </a:p>
        </p:txBody>
      </p:sp>
    </p:spTree>
    <p:extLst>
      <p:ext uri="{BB962C8B-B14F-4D97-AF65-F5344CB8AC3E}">
        <p14:creationId xmlns:p14="http://schemas.microsoft.com/office/powerpoint/2010/main" val="416529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memuliakan Dikau.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bersyukur kepadaMu,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kar'na kemuliaan-Mu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besar.</a:t>
            </a:r>
          </a:p>
        </p:txBody>
      </p:sp>
    </p:spTree>
    <p:extLst>
      <p:ext uri="{BB962C8B-B14F-4D97-AF65-F5344CB8AC3E}">
        <p14:creationId xmlns:p14="http://schemas.microsoft.com/office/powerpoint/2010/main" val="13339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601136" y="395395"/>
            <a:ext cx="5964865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Slamat-slamat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Datang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02814" y="1242276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Slamat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slamat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datang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Tuhanku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Betapa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dari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jauh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kunjungan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-Mu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6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surgawi,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Bapa yang maha kuasa.</a:t>
            </a:r>
          </a:p>
        </p:txBody>
      </p:sp>
    </p:spTree>
    <p:extLst>
      <p:ext uri="{BB962C8B-B14F-4D97-AF65-F5344CB8AC3E}">
        <p14:creationId xmlns:p14="http://schemas.microsoft.com/office/powerpoint/2010/main" val="13937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Yesus Kristus,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Putra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tunggal.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Anak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Domba Allah, Putra Bapa.</a:t>
            </a:r>
          </a:p>
        </p:txBody>
      </p:sp>
    </p:spTree>
    <p:extLst>
      <p:ext uri="{BB962C8B-B14F-4D97-AF65-F5344CB8AC3E}">
        <p14:creationId xmlns:p14="http://schemas.microsoft.com/office/powerpoint/2010/main" val="8265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dosa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0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dosa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kabulkanlah doa kami.</a:t>
            </a:r>
          </a:p>
        </p:txBody>
      </p:sp>
    </p:spTree>
    <p:extLst>
      <p:ext uri="{BB962C8B-B14F-4D97-AF65-F5344CB8AC3E}">
        <p14:creationId xmlns:p14="http://schemas.microsoft.com/office/powerpoint/2010/main" val="28674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duduk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sisi Bapa,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4608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Kar'na hanya Engkaulah kudus.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Engkaulah Tuhan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Engkaulah maha tinggi,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Yesus Kristus,</a:t>
            </a:r>
          </a:p>
        </p:txBody>
      </p:sp>
    </p:spTree>
    <p:extLst>
      <p:ext uri="{BB962C8B-B14F-4D97-AF65-F5344CB8AC3E}">
        <p14:creationId xmlns:p14="http://schemas.microsoft.com/office/powerpoint/2010/main" val="29976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bersama Roh Kudus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dalam kemuliaan Allah Bapa.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5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Mazmur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-----------------  ?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----------------- 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5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Alleluia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sv-SE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Alleluia, alleluia.</a:t>
            </a:r>
          </a:p>
        </p:txBody>
      </p:sp>
    </p:spTree>
    <p:extLst>
      <p:ext uri="{BB962C8B-B14F-4D97-AF65-F5344CB8AC3E}">
        <p14:creationId xmlns:p14="http://schemas.microsoft.com/office/powerpoint/2010/main" val="201212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Syahadat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percaya akan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Bapa yang Mahakuasa,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pencipta langit dan Bumi</a:t>
            </a:r>
          </a:p>
        </p:txBody>
      </p:sp>
    </p:spTree>
    <p:extLst>
      <p:ext uri="{BB962C8B-B14F-4D97-AF65-F5344CB8AC3E}">
        <p14:creationId xmlns:p14="http://schemas.microsoft.com/office/powerpoint/2010/main" val="6886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1063256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Dari surga tinggi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Dikau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datang bagiku,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Walaupun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sekarang tak tampak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wujudMu 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Tuhanku!</a:t>
            </a:r>
          </a:p>
        </p:txBody>
      </p:sp>
    </p:spTree>
    <p:extLst>
      <p:ext uri="{BB962C8B-B14F-4D97-AF65-F5344CB8AC3E}">
        <p14:creationId xmlns:p14="http://schemas.microsoft.com/office/powerpoint/2010/main" val="365500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Yesus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Putra-Nya yang tunggal,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kita</a:t>
            </a:r>
          </a:p>
        </p:txBody>
      </p:sp>
    </p:spTree>
    <p:extLst>
      <p:ext uri="{BB962C8B-B14F-4D97-AF65-F5344CB8AC3E}">
        <p14:creationId xmlns:p14="http://schemas.microsoft.com/office/powerpoint/2010/main" val="5195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dikandung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Roh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dilahirkan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perawan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Maria.</a:t>
            </a:r>
          </a:p>
        </p:txBody>
      </p:sp>
    </p:spTree>
    <p:extLst>
      <p:ext uri="{BB962C8B-B14F-4D97-AF65-F5344CB8AC3E}">
        <p14:creationId xmlns:p14="http://schemas.microsoft.com/office/powerpoint/2010/main" val="18123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pemerintahan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Ponsius Pilatus,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disalibkan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wafat dan dimakamkan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64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turun ke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tempat penantian,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pada hari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ketiga bangkit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antara orang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mati.</a:t>
            </a:r>
          </a:p>
        </p:txBody>
      </p:sp>
    </p:spTree>
    <p:extLst>
      <p:ext uri="{BB962C8B-B14F-4D97-AF65-F5344CB8AC3E}">
        <p14:creationId xmlns:p14="http://schemas.microsoft.com/office/powerpoint/2010/main" val="4263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Bapa 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Mahakuasa.</a:t>
            </a:r>
          </a:p>
        </p:txBody>
      </p:sp>
    </p:spTree>
    <p:extLst>
      <p:ext uri="{BB962C8B-B14F-4D97-AF65-F5344CB8AC3E}">
        <p14:creationId xmlns:p14="http://schemas.microsoft.com/office/powerpoint/2010/main" val="37721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dan yang mati.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4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percaya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Roh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Gereja Katolik yang 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persekutuan Para Kudus,</a:t>
            </a:r>
          </a:p>
        </p:txBody>
      </p:sp>
    </p:spTree>
    <p:extLst>
      <p:ext uri="{BB962C8B-B14F-4D97-AF65-F5344CB8AC3E}">
        <p14:creationId xmlns:p14="http://schemas.microsoft.com/office/powerpoint/2010/main" val="18639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Pengampunan dosa,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Kebangkitan badan,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Kehidupan kekal.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9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Hai, Anak Semua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68364" y="1178480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Hai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anak semua,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cepat marilah!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Masukilah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kandang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segera,</a:t>
            </a:r>
          </a:p>
        </p:txBody>
      </p:sp>
    </p:spTree>
    <p:extLst>
      <p:ext uri="{BB962C8B-B14F-4D97-AF65-F5344CB8AC3E}">
        <p14:creationId xmlns:p14="http://schemas.microsoft.com/office/powerpoint/2010/main" val="42520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78997" y="1114684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lihatlah Bayi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tidur nyenyak,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tergolek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dalam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palungan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ternak.</a:t>
            </a:r>
          </a:p>
        </p:txBody>
      </p:sp>
    </p:spTree>
    <p:extLst>
      <p:ext uri="{BB962C8B-B14F-4D97-AF65-F5344CB8AC3E}">
        <p14:creationId xmlns:p14="http://schemas.microsoft.com/office/powerpoint/2010/main" val="322913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1063256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bergembira atas datangMu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menyanyikan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tembang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merdu.</a:t>
            </a:r>
          </a:p>
        </p:txBody>
      </p:sp>
    </p:spTree>
    <p:extLst>
      <p:ext uri="{BB962C8B-B14F-4D97-AF65-F5344CB8AC3E}">
        <p14:creationId xmlns:p14="http://schemas.microsoft.com/office/powerpoint/2010/main" val="359939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78997" y="1061521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Perhatikanlah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wajah-Nya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berseri,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Lembut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bercahaya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malam sepi. </a:t>
            </a:r>
          </a:p>
        </p:txBody>
      </p:sp>
    </p:spTree>
    <p:extLst>
      <p:ext uri="{BB962C8B-B14F-4D97-AF65-F5344CB8AC3E}">
        <p14:creationId xmlns:p14="http://schemas.microsoft.com/office/powerpoint/2010/main" val="164314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78997" y="1061521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Meski dalam lampin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lebih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mulia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Dibanding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malaikat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cerah.</a:t>
            </a:r>
          </a:p>
        </p:txBody>
      </p:sp>
    </p:spTree>
    <p:extLst>
      <p:ext uri="{BB962C8B-B14F-4D97-AF65-F5344CB8AC3E}">
        <p14:creationId xmlns:p14="http://schemas.microsoft.com/office/powerpoint/2010/main" val="9804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78997" y="1061521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Terbaringlah Ia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rumput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kering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Maria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Yusuf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tenang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hening</a:t>
            </a:r>
          </a:p>
        </p:txBody>
      </p:sp>
    </p:spTree>
    <p:extLst>
      <p:ext uri="{BB962C8B-B14F-4D97-AF65-F5344CB8AC3E}">
        <p14:creationId xmlns:p14="http://schemas.microsoft.com/office/powerpoint/2010/main" val="55620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78997" y="1061521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para gembala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sujud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menyembah,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malaikat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atas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memuliakan-Nya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40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Kudus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kudus,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kuduslah Tuhan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segala kuasa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dan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bumi penuh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kemuliaan-Mu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4670" y="8914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 di Surga.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Anak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Domba</a:t>
            </a:r>
            <a:r>
              <a:rPr lang="en-US" sz="4000" dirty="0" smtClean="0">
                <a:solidFill>
                  <a:schemeClr val="accent4"/>
                </a:solidFill>
              </a:rPr>
              <a:t> Allah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26822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2398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Berilah kami damai.</a:t>
            </a:r>
          </a:p>
        </p:txBody>
      </p:sp>
    </p:spTree>
    <p:extLst>
      <p:ext uri="{BB962C8B-B14F-4D97-AF65-F5344CB8AC3E}">
        <p14:creationId xmlns:p14="http://schemas.microsoft.com/office/powerpoint/2010/main" val="35438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Hai Dengarkan, Kau Gembala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Hai dengarkan,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kau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gembala,  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Kabar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indah bagimu. </a:t>
            </a:r>
          </a:p>
        </p:txBody>
      </p:sp>
    </p:spTree>
    <p:extLst>
      <p:ext uri="{BB962C8B-B14F-4D97-AF65-F5344CB8AC3E}">
        <p14:creationId xmlns:p14="http://schemas.microsoft.com/office/powerpoint/2010/main" val="37205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1063256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Dikau dilahirkan pada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malam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kudus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dara murni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sungguh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mulia 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Tuhanku!</a:t>
            </a:r>
          </a:p>
        </p:txBody>
      </p:sp>
    </p:spTree>
    <p:extLst>
      <p:ext uri="{BB962C8B-B14F-4D97-AF65-F5344CB8AC3E}">
        <p14:creationId xmlns:p14="http://schemas.microsoft.com/office/powerpoint/2010/main" val="246193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2774" y="93393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Datanglah menuju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gua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menghadap Tuhanmu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Damai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damai, damailah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senantiasa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bagi umat manusia</a:t>
            </a:r>
          </a:p>
        </p:txBody>
      </p:sp>
    </p:spTree>
    <p:extLst>
      <p:ext uri="{BB962C8B-B14F-4D97-AF65-F5344CB8AC3E}">
        <p14:creationId xmlns:p14="http://schemas.microsoft.com/office/powerpoint/2010/main" val="16273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2774" y="93393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Jangan takut,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jangan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bimbang,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Sambut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kabar yang cerah.</a:t>
            </a:r>
          </a:p>
        </p:txBody>
      </p:sp>
    </p:spTree>
    <p:extLst>
      <p:ext uri="{BB962C8B-B14F-4D97-AF65-F5344CB8AC3E}">
        <p14:creationId xmlns:p14="http://schemas.microsoft.com/office/powerpoint/2010/main" val="6400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2773" y="933932"/>
            <a:ext cx="844224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Kabut dosa akan musnah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sinar Sang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Terang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Damai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damai, damailah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senantiasa bagi umat manusia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43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2773" y="933932"/>
            <a:ext cx="844224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Lahirlah Sang Jurus'lamat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dalam kandang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sepi.</a:t>
            </a:r>
          </a:p>
        </p:txBody>
      </p:sp>
    </p:spTree>
    <p:extLst>
      <p:ext uri="{BB962C8B-B14F-4D97-AF65-F5344CB8AC3E}">
        <p14:creationId xmlns:p14="http://schemas.microsoft.com/office/powerpoint/2010/main" val="303342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2773" y="933932"/>
            <a:ext cx="844224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Damainya tadi bawa-Nya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bagi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hati yang bersih.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Damai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damai, damailah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senantiasa bagi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umat manusia.</a:t>
            </a:r>
          </a:p>
        </p:txBody>
      </p:sp>
    </p:spTree>
    <p:extLst>
      <p:ext uri="{BB962C8B-B14F-4D97-AF65-F5344CB8AC3E}">
        <p14:creationId xmlns:p14="http://schemas.microsoft.com/office/powerpoint/2010/main" val="75228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Di </a:t>
            </a:r>
            <a:r>
              <a:rPr lang="en-ID" sz="4000" dirty="0" err="1" smtClean="0">
                <a:solidFill>
                  <a:schemeClr val="accent4"/>
                </a:solidFill>
              </a:rPr>
              <a:t>Betlehem</a:t>
            </a:r>
            <a:r>
              <a:rPr lang="en-ID" sz="4000" dirty="0" smtClean="0">
                <a:solidFill>
                  <a:schemeClr val="accent4"/>
                </a:solidFill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</a:rPr>
              <a:t>T’lah</a:t>
            </a:r>
            <a:r>
              <a:rPr lang="en-ID" sz="4000" dirty="0" smtClean="0">
                <a:solidFill>
                  <a:schemeClr val="accent4"/>
                </a:solidFill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</a:rPr>
              <a:t>Lahir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Betlehem tlah lahir 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seorang Putera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Semoga’ku menjadi 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abadi milikNya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2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Sungguh, 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sungguh abdi miliknya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22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Hatiku ku benamkan 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dalam kasihNya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Padanya ku serahkan diriku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Selamanya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97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Sungguh, 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sungguh diriku selamanya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17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Yesus kau ku cinta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Sepanjang hidupku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Bagiku makin indah 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Cahya kasihMu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0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1063256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Para penggembala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mendengan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kabar: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 sudah lahir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dunia.</a:t>
            </a:r>
          </a:p>
        </p:txBody>
      </p:sp>
    </p:spTree>
    <p:extLst>
      <p:ext uri="{BB962C8B-B14F-4D97-AF65-F5344CB8AC3E}">
        <p14:creationId xmlns:p14="http://schemas.microsoft.com/office/powerpoint/2010/main" val="221254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Sungguh, 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sungguh cahaya kasihMu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4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Tandanya ku aminkan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Jaminan janjiMu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padaMu ku titipkan 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Seluruh hatiku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26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Sungguh, 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sungguh seluruh hatiku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58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MARI KITA MEMADAHKAN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Sakramen yang sungguh agung,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mari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kita muliakan,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surut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sudah </a:t>
            </a: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hukum lampau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8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tata baru tampilllah.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Kar'na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Ind'ra tidak mampu,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iman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jadi tumpuan.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0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Berputra dan Sang Putra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dimuliakan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disembah,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dihormati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dan dipuja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3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04038" y="987095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beserta dengan Sang Roh: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muncul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dari Kedua-Nya,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setara disembah.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32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Gita Surga Bergema 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Gita surga bergema,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"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Lahir Raja mulia!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Damai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sejahtera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turun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dunia."</a:t>
            </a:r>
          </a:p>
        </p:txBody>
      </p:sp>
    </p:spTree>
    <p:extLst>
      <p:ext uri="{BB962C8B-B14F-4D97-AF65-F5344CB8AC3E}">
        <p14:creationId xmlns:p14="http://schemas.microsoft.com/office/powerpoint/2010/main" val="27173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4671" y="264083"/>
            <a:ext cx="861237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Bangsa-bangsa, bangkitlah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permaklumkan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segera,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Kabar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baik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cemerlang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Lahir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Kristus, Sang Terang!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Gita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bergema,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"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Lahir Raja mulia !"</a:t>
            </a:r>
          </a:p>
        </p:txBody>
      </p:sp>
    </p:spTree>
    <p:extLst>
      <p:ext uri="{BB962C8B-B14F-4D97-AF65-F5344CB8AC3E}">
        <p14:creationId xmlns:p14="http://schemas.microsoft.com/office/powerpoint/2010/main" val="7705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40243" y="774443"/>
            <a:ext cx="8559208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di surga disembah Kristus,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baka,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Lahir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dunia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Maria bundaNya.</a:t>
            </a:r>
          </a:p>
        </p:txBody>
      </p:sp>
    </p:spTree>
    <p:extLst>
      <p:ext uri="{BB962C8B-B14F-4D97-AF65-F5344CB8AC3E}">
        <p14:creationId xmlns:p14="http://schemas.microsoft.com/office/powerpoint/2010/main" val="188401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1063256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Lalu bergegas menuju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kota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Bethlehem,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mereka lihat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Bayi Penebus</a:t>
            </a:r>
          </a:p>
        </p:txBody>
      </p:sp>
    </p:spTree>
    <p:extLst>
      <p:ext uri="{BB962C8B-B14F-4D97-AF65-F5344CB8AC3E}">
        <p14:creationId xmlns:p14="http://schemas.microsoft.com/office/powerpoint/2010/main" val="34003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4671" y="327877"/>
            <a:ext cx="861237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daging dikenal Firman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kekal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alam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yang kecil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nyatalah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Imanuel !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Gita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bergema,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"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Lahir Raja mulia!"</a:t>
            </a:r>
          </a:p>
        </p:txBody>
      </p:sp>
    </p:spTree>
    <p:extLst>
      <p:ext uri="{BB962C8B-B14F-4D97-AF65-F5344CB8AC3E}">
        <p14:creationId xmlns:p14="http://schemas.microsoft.com/office/powerpoint/2010/main" val="368698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40243" y="774443"/>
            <a:ext cx="8559208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Raja Damai yang besar,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Surya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Hidup yang benar,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menyembuhkan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naungan sayapNya,</a:t>
            </a:r>
          </a:p>
        </p:txBody>
      </p:sp>
    </p:spTree>
    <p:extLst>
      <p:ext uri="{BB962C8B-B14F-4D97-AF65-F5344CB8AC3E}">
        <p14:creationId xmlns:p14="http://schemas.microsoft.com/office/powerpoint/2010/main" val="149334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4671" y="327877"/>
            <a:ext cx="861237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Tak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memandang diriNya,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mautpun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dit'rimaNya,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lahir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untuk memberi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hidup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baru abadi !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Gita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bergema,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"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Lahir Raja mulia!"</a:t>
            </a:r>
          </a:p>
        </p:txBody>
      </p:sp>
    </p:spTree>
    <p:extLst>
      <p:ext uri="{BB962C8B-B14F-4D97-AF65-F5344CB8AC3E}">
        <p14:creationId xmlns:p14="http://schemas.microsoft.com/office/powerpoint/2010/main" val="30735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2041451" y="416660"/>
            <a:ext cx="494414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Pernyataan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Tobat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mengaku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Yang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Mahakuasa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saudara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sekalian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50701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bahwa saya telah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berdosa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pikiran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perkataan,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dengan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perbuatan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kelalaian.</a:t>
            </a:r>
          </a:p>
        </p:txBody>
      </p:sp>
    </p:spTree>
    <p:extLst>
      <p:ext uri="{BB962C8B-B14F-4D97-AF65-F5344CB8AC3E}">
        <p14:creationId xmlns:p14="http://schemas.microsoft.com/office/powerpoint/2010/main" val="32997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910</Words>
  <Application>Microsoft Office PowerPoint</Application>
  <PresentationFormat>On-screen Show (16:9)</PresentationFormat>
  <Paragraphs>259</Paragraphs>
  <Slides>72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Fredoka One</vt:lpstr>
      <vt:lpstr>Arial</vt:lpstr>
      <vt:lpstr>Holtwood One SC</vt:lpstr>
      <vt:lpstr>Comfortaa Regular</vt:lpstr>
      <vt:lpstr>Comfortaa</vt:lpstr>
      <vt:lpstr>Black Han Sans</vt:lpstr>
      <vt:lpstr>Arial Black</vt:lpstr>
      <vt:lpstr>Homemade Xmas Decoration</vt:lpstr>
      <vt:lpstr>Misa  Jumat Pertama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cp:lastModifiedBy>Asus</cp:lastModifiedBy>
  <cp:revision>68</cp:revision>
  <dcterms:modified xsi:type="dcterms:W3CDTF">2021-01-01T06:46:19Z</dcterms:modified>
</cp:coreProperties>
</file>