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1"/>
  </p:notesMasterIdLst>
  <p:sldIdLst>
    <p:sldId id="256" r:id="rId2"/>
    <p:sldId id="275" r:id="rId3"/>
    <p:sldId id="365" r:id="rId4"/>
    <p:sldId id="366" r:id="rId5"/>
    <p:sldId id="367" r:id="rId6"/>
    <p:sldId id="368" r:id="rId7"/>
    <p:sldId id="36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07" r:id="rId39"/>
    <p:sldId id="393" r:id="rId40"/>
    <p:sldId id="31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8" r:id="rId51"/>
    <p:sldId id="370" r:id="rId52"/>
    <p:sldId id="371" r:id="rId53"/>
    <p:sldId id="372" r:id="rId54"/>
    <p:sldId id="323" r:id="rId55"/>
    <p:sldId id="328" r:id="rId56"/>
    <p:sldId id="329" r:id="rId57"/>
    <p:sldId id="330" r:id="rId58"/>
    <p:sldId id="331" r:id="rId59"/>
    <p:sldId id="322" r:id="rId60"/>
    <p:sldId id="373" r:id="rId61"/>
    <p:sldId id="374" r:id="rId62"/>
    <p:sldId id="375" r:id="rId63"/>
    <p:sldId id="376" r:id="rId64"/>
    <p:sldId id="377" r:id="rId65"/>
    <p:sldId id="378" r:id="rId66"/>
    <p:sldId id="332" r:id="rId67"/>
    <p:sldId id="379" r:id="rId68"/>
    <p:sldId id="380" r:id="rId69"/>
    <p:sldId id="381" r:id="rId70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72"/>
    </p:embeddedFont>
    <p:embeddedFont>
      <p:font typeface="Fredoka One" panose="020B0604020202020204" charset="0"/>
      <p:regular r:id="rId73"/>
    </p:embeddedFont>
    <p:embeddedFont>
      <p:font typeface="Arial Black" panose="020B0A04020102020204" pitchFamily="34" charset="0"/>
      <p:bold r:id="rId74"/>
    </p:embeddedFont>
    <p:embeddedFont>
      <p:font typeface="Comfortaa" panose="020B0604020202020204" charset="0"/>
      <p:regular r:id="rId75"/>
      <p:bold r:id="rId76"/>
    </p:embeddedFont>
    <p:embeddedFont>
      <p:font typeface="Holtwood One SC" panose="020B0604020202020204" charset="0"/>
      <p:regular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65"/>
            <p14:sldId id="366"/>
            <p14:sldId id="367"/>
            <p14:sldId id="368"/>
            <p14:sldId id="36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 Nyanyi" id="{F310267A-D981-401E-9865-8FE9FAD8CE77}">
          <p14:sldIdLst>
            <p14:sldId id="307"/>
          </p14:sldIdLst>
        </p14:section>
        <p14:section name="Mazmur Tanggapan Teks" id="{446786A3-5BC3-4E8E-A0C9-43A5C1A1E163}">
          <p14:sldIdLst>
            <p14:sldId id="393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70"/>
            <p14:sldId id="371"/>
            <p14:sldId id="372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Lagu Penutup" id="{A29E94CE-DBF3-4716-9FF7-96C4234AB8F9}">
          <p14:sldIdLst>
            <p14:sldId id="33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7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75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71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8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92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519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8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81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584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27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6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617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60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094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5797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6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0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27" y="0"/>
            <a:ext cx="9377916" cy="5356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Raya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Penampakan Tuhan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</a:t>
            </a:r>
            <a:r>
              <a:rPr lang="en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3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446836" y="395395"/>
            <a:ext cx="611916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>
                <a:solidFill>
                  <a:schemeClr val="accent4"/>
                </a:solidFill>
              </a:rPr>
              <a:t>Di Betlehem T’lah Lahir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92181" y="1265425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Betlehem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t'lah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lahir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Putera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'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menjadi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milik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orang, 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milik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</p:txBody>
      </p:sp>
    </p:spTree>
    <p:extLst>
      <p:ext uri="{BB962C8B-B14F-4D97-AF65-F5344CB8AC3E}">
        <p14:creationId xmlns:p14="http://schemas.microsoft.com/office/powerpoint/2010/main" val="3838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Segala</a:t>
            </a:r>
            <a:r>
              <a:rPr lang="en-US" sz="4000" dirty="0">
                <a:solidFill>
                  <a:schemeClr val="accent4"/>
                </a:solidFill>
              </a:rPr>
              <a:t> Ujung </a:t>
            </a:r>
            <a:r>
              <a:rPr lang="en-US" sz="4000" dirty="0" err="1" smtClean="0">
                <a:solidFill>
                  <a:schemeClr val="accent4"/>
                </a:solidFill>
              </a:rPr>
              <a:t>Bumi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ujung bumi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melihat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keselamatan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datang dari Allah kita.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80500"/>
            <a:ext cx="801949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 bangsa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dunia bersujud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menyembah Tuhan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11158" y="99920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kubenamkan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-Nya,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kuserahkan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s'lamanya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622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s'lamanya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Gembala Pergilah Cepat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58359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958353"/>
            <a:ext cx="2056218" cy="6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0962" y="77336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Sabda kini menjelma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manusia.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berjumpa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Almasih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mulia.</a:t>
            </a:r>
          </a:p>
        </p:txBody>
      </p:sp>
    </p:spTree>
    <p:extLst>
      <p:ext uri="{BB962C8B-B14F-4D97-AF65-F5344CB8AC3E}">
        <p14:creationId xmlns:p14="http://schemas.microsoft.com/office/powerpoint/2010/main" val="4230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8364" y="158359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958353"/>
            <a:ext cx="2056218" cy="6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0962" y="77336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Mahatinggi dan kekal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Berkunjung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dunia.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mencari Allah kekal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di dunia.</a:t>
            </a:r>
          </a:p>
        </p:txBody>
      </p:sp>
    </p:spTree>
    <p:extLst>
      <p:ext uri="{BB962C8B-B14F-4D97-AF65-F5344CB8AC3E}">
        <p14:creationId xmlns:p14="http://schemas.microsoft.com/office/powerpoint/2010/main" val="622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Siarkan di Gunung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83715" y="1614819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1009228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11158" y="99920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kucinta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sepanjang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Bagiku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makin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</p:txBody>
      </p:sp>
    </p:spTree>
    <p:extLst>
      <p:ext uri="{BB962C8B-B14F-4D97-AF65-F5344CB8AC3E}">
        <p14:creationId xmlns:p14="http://schemas.microsoft.com/office/powerpoint/2010/main" val="31668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Ketika penggembala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menjaga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Terpancar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langit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mulia.</a:t>
            </a:r>
          </a:p>
        </p:txBody>
      </p:sp>
    </p:spTree>
    <p:extLst>
      <p:ext uri="{BB962C8B-B14F-4D97-AF65-F5344CB8AC3E}">
        <p14:creationId xmlns:p14="http://schemas.microsoft.com/office/powerpoint/2010/main" val="32366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sangat takut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ketika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mendengar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Nyanyian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bala surga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gempita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menggegar.</a:t>
            </a:r>
          </a:p>
        </p:txBody>
      </p:sp>
    </p:spTree>
    <p:extLst>
      <p:ext uri="{BB962C8B-B14F-4D97-AF65-F5344CB8AC3E}">
        <p14:creationId xmlns:p14="http://schemas.microsoft.com/office/powerpoint/2010/main" val="16252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Terbaring di palungan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hina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rendah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menyampaikan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</a:p>
        </p:txBody>
      </p:sp>
    </p:spTree>
    <p:extLst>
      <p:ext uri="{BB962C8B-B14F-4D97-AF65-F5344CB8AC3E}">
        <p14:creationId xmlns:p14="http://schemas.microsoft.com/office/powerpoint/2010/main" val="39753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Dunia, Gembiralah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gembiralah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Rajamu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hatimu terimalah!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bersyukur,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bersama-sama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bersyukur!</a:t>
            </a:r>
          </a:p>
        </p:txBody>
      </p:sp>
    </p:spTree>
    <p:extLst>
      <p:ext uri="{BB962C8B-B14F-4D97-AF65-F5344CB8AC3E}">
        <p14:creationId xmlns:p14="http://schemas.microsoft.com/office/powerpoint/2010/main" val="29856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elukanlah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Rajamu, Penebus!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bumi, laut, gunung, lembah,</a:t>
            </a:r>
          </a:p>
        </p:txBody>
      </p:sp>
    </p:spTree>
    <p:extLst>
      <p:ext uri="{BB962C8B-B14F-4D97-AF65-F5344CB8AC3E}">
        <p14:creationId xmlns:p14="http://schemas.microsoft.com/office/powerpoint/2010/main" val="9777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bersoraklah-soraklah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terus!</a:t>
            </a:r>
          </a:p>
        </p:txBody>
      </p:sp>
    </p:spTree>
    <p:extLst>
      <p:ext uri="{BB962C8B-B14F-4D97-AF65-F5344CB8AC3E}">
        <p14:creationId xmlns:p14="http://schemas.microsoft.com/office/powerpoint/2010/main" val="26408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cahaya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-Mu.</a:t>
            </a:r>
          </a:p>
        </p:txBody>
      </p:sp>
    </p:spTree>
    <p:extLst>
      <p:ext uri="{BB962C8B-B14F-4D97-AF65-F5344CB8AC3E}">
        <p14:creationId xmlns:p14="http://schemas.microsoft.com/office/powerpoint/2010/main" val="7963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879</Words>
  <Application>Microsoft Office PowerPoint</Application>
  <PresentationFormat>On-screen Show (16:9)</PresentationFormat>
  <Paragraphs>249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Berlin Sans FB Demi</vt:lpstr>
      <vt:lpstr>Arial</vt:lpstr>
      <vt:lpstr>Fredoka One</vt:lpstr>
      <vt:lpstr>Arial Black</vt:lpstr>
      <vt:lpstr>Black Han Sans</vt:lpstr>
      <vt:lpstr>Comfortaa Regular</vt:lpstr>
      <vt:lpstr>Comfortaa</vt:lpstr>
      <vt:lpstr>Holtwood One SC</vt:lpstr>
      <vt:lpstr>Homemade Xmas Decoration</vt:lpstr>
      <vt:lpstr>Misa Hari Raya  Penampakan Tuhan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79</cp:revision>
  <dcterms:modified xsi:type="dcterms:W3CDTF">2021-01-03T02:39:48Z</dcterms:modified>
</cp:coreProperties>
</file>