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59"/>
  </p:notesMasterIdLst>
  <p:sldIdLst>
    <p:sldId id="256" r:id="rId2"/>
    <p:sldId id="275" r:id="rId3"/>
    <p:sldId id="365" r:id="rId4"/>
    <p:sldId id="366" r:id="rId5"/>
    <p:sldId id="367" r:id="rId6"/>
    <p:sldId id="368" r:id="rId7"/>
    <p:sldId id="369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1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8" r:id="rId39"/>
    <p:sldId id="370" r:id="rId40"/>
    <p:sldId id="371" r:id="rId41"/>
    <p:sldId id="372" r:id="rId42"/>
    <p:sldId id="323" r:id="rId43"/>
    <p:sldId id="328" r:id="rId44"/>
    <p:sldId id="329" r:id="rId45"/>
    <p:sldId id="330" r:id="rId46"/>
    <p:sldId id="331" r:id="rId47"/>
    <p:sldId id="322" r:id="rId48"/>
    <p:sldId id="373" r:id="rId49"/>
    <p:sldId id="374" r:id="rId50"/>
    <p:sldId id="375" r:id="rId51"/>
    <p:sldId id="376" r:id="rId52"/>
    <p:sldId id="377" r:id="rId53"/>
    <p:sldId id="378" r:id="rId54"/>
    <p:sldId id="332" r:id="rId55"/>
    <p:sldId id="379" r:id="rId56"/>
    <p:sldId id="380" r:id="rId57"/>
    <p:sldId id="381" r:id="rId58"/>
  </p:sldIdLst>
  <p:sldSz cx="9144000" cy="5143500" type="screen16x9"/>
  <p:notesSz cx="6858000" cy="9144000"/>
  <p:embeddedFontLst>
    <p:embeddedFont>
      <p:font typeface="Fredoka One" panose="020B0604020202020204" charset="0"/>
      <p:regular r:id="rId60"/>
    </p:embeddedFont>
    <p:embeddedFont>
      <p:font typeface="Berlin Sans FB Demi" panose="020E0802020502020306" pitchFamily="34" charset="0"/>
      <p:bold r:id="rId61"/>
    </p:embeddedFont>
    <p:embeddedFont>
      <p:font typeface="Comfortaa" panose="020B0604020202020204" charset="0"/>
      <p:regular r:id="rId62"/>
      <p:bold r:id="rId63"/>
    </p:embeddedFont>
    <p:embeddedFont>
      <p:font typeface="Arial Black" panose="020B0A04020102020204" pitchFamily="34" charset="0"/>
      <p:bold r:id="rId64"/>
    </p:embeddedFont>
    <p:embeddedFont>
      <p:font typeface="Holtwood One SC" panose="020B0604020202020204" charset="0"/>
      <p:regular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31C6263-F3C2-4867-A5C5-B662D300CDD7}">
          <p14:sldIdLst>
            <p14:sldId id="256"/>
          </p14:sldIdLst>
        </p14:section>
        <p14:section name="Lagu Pembukaan" id="{403C95CA-4AD1-446F-9370-D35493AD5B2A}">
          <p14:sldIdLst>
            <p14:sldId id="275"/>
            <p14:sldId id="365"/>
            <p14:sldId id="366"/>
            <p14:sldId id="367"/>
            <p14:sldId id="368"/>
            <p14:sldId id="369"/>
          </p14:sldIdLst>
        </p14:section>
        <p14:section name="Pernyataan Tobat" id="{9C29DB14-649F-48DE-BF03-F248C106C53B}">
          <p14:sldIdLst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Tuhan Kasihanilah Kami" id="{2D346924-5F9A-4CEB-ABCE-EAE020D0FB06}">
          <p14:sldIdLst>
            <p14:sldId id="294"/>
            <p14:sldId id="295"/>
            <p14:sldId id="296"/>
          </p14:sldIdLst>
        </p14:section>
        <p14:section name="Kemuliaan" id="{A2DD96CC-BE01-43FA-B999-300CF48B492C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Mazmur Tanggapan" id="{F310267A-D981-401E-9865-8FE9FAD8CE77}">
          <p14:sldIdLst>
            <p14:sldId id="307"/>
          </p14:sldIdLst>
        </p14:section>
        <p14:section name="Allelulia" id="{28F23338-D506-4344-B7A1-55FC45123F0D}">
          <p14:sldIdLst>
            <p14:sldId id="317"/>
          </p14:sldIdLst>
        </p14:section>
        <p14:section name="Syahadat" id="{05D37248-3442-4402-ADBD-644305A528A6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  <p14:section name="Lagu Persembahan" id="{A771DFFF-0270-4B0B-87D3-1C62A89FC783}">
          <p14:sldIdLst>
            <p14:sldId id="318"/>
            <p14:sldId id="370"/>
            <p14:sldId id="371"/>
            <p14:sldId id="372"/>
          </p14:sldIdLst>
        </p14:section>
        <p14:section name="Kudus" id="{D46AB951-ABE8-47A1-A741-566151F38186}">
          <p14:sldIdLst>
            <p14:sldId id="323"/>
            <p14:sldId id="328"/>
          </p14:sldIdLst>
        </p14:section>
        <p14:section name="Anak Domba Allah" id="{484C4C3E-AD26-4379-B29A-74A39448582B}">
          <p14:sldIdLst>
            <p14:sldId id="329"/>
            <p14:sldId id="330"/>
            <p14:sldId id="331"/>
          </p14:sldIdLst>
        </p14:section>
        <p14:section name="Lagu Komuni" id="{2AC7C228-9D75-4910-8838-8C8D6FA25ECB}">
          <p14:sldIdLst>
            <p14:sldId id="322"/>
            <p14:sldId id="373"/>
            <p14:sldId id="374"/>
            <p14:sldId id="375"/>
            <p14:sldId id="376"/>
            <p14:sldId id="377"/>
            <p14:sldId id="378"/>
          </p14:sldIdLst>
        </p14:section>
        <p14:section name="Lagu Penutup" id="{A29E94CE-DBF3-4716-9FF7-96C4234AB8F9}">
          <p14:sldIdLst>
            <p14:sldId id="332"/>
            <p14:sldId id="379"/>
            <p14:sldId id="380"/>
            <p14:sldId id="3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E86E4-5A4F-40AB-B5CA-AAA30EA950BC}">
  <a:tblStyle styleId="{47CE86E4-5A4F-40AB-B5CA-AAA30EA95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4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87833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c308497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8c308497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31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374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301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323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074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796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965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73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081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272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146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66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849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372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952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859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91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295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9988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972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068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12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757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8401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8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8350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512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2062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3417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864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6695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8089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958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715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4929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5193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0532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7018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4753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2773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803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5373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0889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958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2814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8273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964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7617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1603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4726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0947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5797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681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761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002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439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c30849765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c30849765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17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900" y="1645161"/>
            <a:ext cx="36672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lack Han Sans"/>
              <a:buNone/>
              <a:defRPr sz="4400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900" y="3943750"/>
            <a:ext cx="28956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55509" y="-95"/>
            <a:ext cx="1963585" cy="1819296"/>
            <a:chOff x="-1963625" y="1412075"/>
            <a:chExt cx="1251648" cy="1159673"/>
          </a:xfrm>
        </p:grpSpPr>
        <p:sp>
          <p:nvSpPr>
            <p:cNvPr id="12" name="Google Shape;12;p2"/>
            <p:cNvSpPr/>
            <p:nvPr/>
          </p:nvSpPr>
          <p:spPr>
            <a:xfrm>
              <a:off x="-1901275" y="1509045"/>
              <a:ext cx="366861" cy="976831"/>
            </a:xfrm>
            <a:custGeom>
              <a:avLst/>
              <a:gdLst/>
              <a:ahLst/>
              <a:cxnLst/>
              <a:rect l="l" t="t" r="r" b="b"/>
              <a:pathLst>
                <a:path w="4260" h="11343" extrusionOk="0">
                  <a:moveTo>
                    <a:pt x="3638" y="1"/>
                  </a:moveTo>
                  <a:cubicBezTo>
                    <a:pt x="3608" y="1"/>
                    <a:pt x="3580" y="16"/>
                    <a:pt x="3570" y="51"/>
                  </a:cubicBezTo>
                  <a:cubicBezTo>
                    <a:pt x="3291" y="818"/>
                    <a:pt x="2970" y="1544"/>
                    <a:pt x="2691" y="2297"/>
                  </a:cubicBezTo>
                  <a:cubicBezTo>
                    <a:pt x="2663" y="2325"/>
                    <a:pt x="2650" y="2339"/>
                    <a:pt x="2650" y="2367"/>
                  </a:cubicBezTo>
                  <a:cubicBezTo>
                    <a:pt x="2650" y="2380"/>
                    <a:pt x="2650" y="2394"/>
                    <a:pt x="2650" y="2408"/>
                  </a:cubicBezTo>
                  <a:cubicBezTo>
                    <a:pt x="2538" y="2813"/>
                    <a:pt x="2412" y="3203"/>
                    <a:pt x="2329" y="3608"/>
                  </a:cubicBezTo>
                  <a:cubicBezTo>
                    <a:pt x="2050" y="3887"/>
                    <a:pt x="1757" y="4124"/>
                    <a:pt x="1464" y="4375"/>
                  </a:cubicBezTo>
                  <a:cubicBezTo>
                    <a:pt x="1157" y="4626"/>
                    <a:pt x="864" y="4877"/>
                    <a:pt x="515" y="5045"/>
                  </a:cubicBezTo>
                  <a:cubicBezTo>
                    <a:pt x="417" y="5094"/>
                    <a:pt x="471" y="5219"/>
                    <a:pt x="552" y="5219"/>
                  </a:cubicBezTo>
                  <a:cubicBezTo>
                    <a:pt x="562" y="5219"/>
                    <a:pt x="574" y="5217"/>
                    <a:pt x="585" y="5212"/>
                  </a:cubicBezTo>
                  <a:cubicBezTo>
                    <a:pt x="962" y="5045"/>
                    <a:pt x="1269" y="4766"/>
                    <a:pt x="1576" y="4515"/>
                  </a:cubicBezTo>
                  <a:cubicBezTo>
                    <a:pt x="1813" y="4319"/>
                    <a:pt x="2036" y="4124"/>
                    <a:pt x="2273" y="3929"/>
                  </a:cubicBezTo>
                  <a:lnTo>
                    <a:pt x="2273" y="3929"/>
                  </a:lnTo>
                  <a:cubicBezTo>
                    <a:pt x="2161" y="4612"/>
                    <a:pt x="2106" y="5296"/>
                    <a:pt x="2050" y="5979"/>
                  </a:cubicBezTo>
                  <a:cubicBezTo>
                    <a:pt x="2036" y="6007"/>
                    <a:pt x="2036" y="6035"/>
                    <a:pt x="2050" y="6063"/>
                  </a:cubicBezTo>
                  <a:cubicBezTo>
                    <a:pt x="2022" y="6314"/>
                    <a:pt x="1994" y="6565"/>
                    <a:pt x="1980" y="6816"/>
                  </a:cubicBezTo>
                  <a:cubicBezTo>
                    <a:pt x="1966" y="6816"/>
                    <a:pt x="1952" y="6830"/>
                    <a:pt x="1938" y="6830"/>
                  </a:cubicBezTo>
                  <a:cubicBezTo>
                    <a:pt x="1659" y="7067"/>
                    <a:pt x="1338" y="7221"/>
                    <a:pt x="1032" y="7388"/>
                  </a:cubicBezTo>
                  <a:cubicBezTo>
                    <a:pt x="725" y="7555"/>
                    <a:pt x="418" y="7695"/>
                    <a:pt x="111" y="7834"/>
                  </a:cubicBezTo>
                  <a:cubicBezTo>
                    <a:pt x="0" y="7871"/>
                    <a:pt x="52" y="7995"/>
                    <a:pt x="133" y="7995"/>
                  </a:cubicBezTo>
                  <a:cubicBezTo>
                    <a:pt x="144" y="7995"/>
                    <a:pt x="155" y="7993"/>
                    <a:pt x="167" y="7988"/>
                  </a:cubicBezTo>
                  <a:cubicBezTo>
                    <a:pt x="515" y="7862"/>
                    <a:pt x="836" y="7695"/>
                    <a:pt x="1157" y="7514"/>
                  </a:cubicBezTo>
                  <a:cubicBezTo>
                    <a:pt x="1422" y="7388"/>
                    <a:pt x="1701" y="7235"/>
                    <a:pt x="1938" y="7067"/>
                  </a:cubicBezTo>
                  <a:lnTo>
                    <a:pt x="1938" y="7067"/>
                  </a:lnTo>
                  <a:cubicBezTo>
                    <a:pt x="1882" y="7527"/>
                    <a:pt x="1854" y="8002"/>
                    <a:pt x="1854" y="8476"/>
                  </a:cubicBezTo>
                  <a:cubicBezTo>
                    <a:pt x="1841" y="8490"/>
                    <a:pt x="1827" y="8504"/>
                    <a:pt x="1813" y="8532"/>
                  </a:cubicBezTo>
                  <a:cubicBezTo>
                    <a:pt x="1631" y="9215"/>
                    <a:pt x="1394" y="9871"/>
                    <a:pt x="1032" y="10485"/>
                  </a:cubicBezTo>
                  <a:cubicBezTo>
                    <a:pt x="991" y="10556"/>
                    <a:pt x="1046" y="10634"/>
                    <a:pt x="1101" y="10634"/>
                  </a:cubicBezTo>
                  <a:cubicBezTo>
                    <a:pt x="1121" y="10634"/>
                    <a:pt x="1142" y="10623"/>
                    <a:pt x="1157" y="10596"/>
                  </a:cubicBezTo>
                  <a:cubicBezTo>
                    <a:pt x="1478" y="10094"/>
                    <a:pt x="1687" y="9550"/>
                    <a:pt x="1868" y="8978"/>
                  </a:cubicBezTo>
                  <a:cubicBezTo>
                    <a:pt x="1924" y="9745"/>
                    <a:pt x="1994" y="10499"/>
                    <a:pt x="2078" y="11266"/>
                  </a:cubicBezTo>
                  <a:cubicBezTo>
                    <a:pt x="2084" y="11318"/>
                    <a:pt x="2124" y="11343"/>
                    <a:pt x="2164" y="11343"/>
                  </a:cubicBezTo>
                  <a:cubicBezTo>
                    <a:pt x="2209" y="11343"/>
                    <a:pt x="2252" y="11311"/>
                    <a:pt x="2245" y="11252"/>
                  </a:cubicBezTo>
                  <a:cubicBezTo>
                    <a:pt x="2175" y="10415"/>
                    <a:pt x="2078" y="9578"/>
                    <a:pt x="2050" y="8741"/>
                  </a:cubicBezTo>
                  <a:lnTo>
                    <a:pt x="2050" y="8741"/>
                  </a:lnTo>
                  <a:cubicBezTo>
                    <a:pt x="2147" y="8867"/>
                    <a:pt x="2189" y="8950"/>
                    <a:pt x="2329" y="9076"/>
                  </a:cubicBezTo>
                  <a:cubicBezTo>
                    <a:pt x="2496" y="9215"/>
                    <a:pt x="2942" y="9494"/>
                    <a:pt x="2970" y="9731"/>
                  </a:cubicBezTo>
                  <a:cubicBezTo>
                    <a:pt x="2978" y="9816"/>
                    <a:pt x="3024" y="9858"/>
                    <a:pt x="3066" y="9858"/>
                  </a:cubicBezTo>
                  <a:cubicBezTo>
                    <a:pt x="3100" y="9858"/>
                    <a:pt x="3131" y="9830"/>
                    <a:pt x="3138" y="9773"/>
                  </a:cubicBezTo>
                  <a:cubicBezTo>
                    <a:pt x="3180" y="9550"/>
                    <a:pt x="2901" y="9355"/>
                    <a:pt x="2747" y="9201"/>
                  </a:cubicBezTo>
                  <a:cubicBezTo>
                    <a:pt x="2454" y="8950"/>
                    <a:pt x="2203" y="8727"/>
                    <a:pt x="2064" y="8364"/>
                  </a:cubicBezTo>
                  <a:cubicBezTo>
                    <a:pt x="2050" y="8350"/>
                    <a:pt x="2050" y="8337"/>
                    <a:pt x="2036" y="8323"/>
                  </a:cubicBezTo>
                  <a:cubicBezTo>
                    <a:pt x="2050" y="7667"/>
                    <a:pt x="2133" y="7011"/>
                    <a:pt x="2203" y="6370"/>
                  </a:cubicBezTo>
                  <a:cubicBezTo>
                    <a:pt x="2398" y="6663"/>
                    <a:pt x="2622" y="6914"/>
                    <a:pt x="2915" y="7137"/>
                  </a:cubicBezTo>
                  <a:cubicBezTo>
                    <a:pt x="3082" y="7276"/>
                    <a:pt x="3249" y="7402"/>
                    <a:pt x="3431" y="7527"/>
                  </a:cubicBezTo>
                  <a:cubicBezTo>
                    <a:pt x="3528" y="7583"/>
                    <a:pt x="3626" y="7695"/>
                    <a:pt x="3751" y="7695"/>
                  </a:cubicBezTo>
                  <a:cubicBezTo>
                    <a:pt x="3756" y="7695"/>
                    <a:pt x="3761" y="7696"/>
                    <a:pt x="3765" y="7696"/>
                  </a:cubicBezTo>
                  <a:cubicBezTo>
                    <a:pt x="3864" y="7696"/>
                    <a:pt x="3872" y="7554"/>
                    <a:pt x="3751" y="7527"/>
                  </a:cubicBezTo>
                  <a:cubicBezTo>
                    <a:pt x="3668" y="7500"/>
                    <a:pt x="3542" y="7388"/>
                    <a:pt x="3473" y="7332"/>
                  </a:cubicBezTo>
                  <a:cubicBezTo>
                    <a:pt x="3319" y="7207"/>
                    <a:pt x="3166" y="7109"/>
                    <a:pt x="3012" y="6984"/>
                  </a:cubicBezTo>
                  <a:cubicBezTo>
                    <a:pt x="2677" y="6718"/>
                    <a:pt x="2426" y="6412"/>
                    <a:pt x="2231" y="6035"/>
                  </a:cubicBezTo>
                  <a:cubicBezTo>
                    <a:pt x="2287" y="5240"/>
                    <a:pt x="2343" y="4459"/>
                    <a:pt x="2496" y="3692"/>
                  </a:cubicBezTo>
                  <a:cubicBezTo>
                    <a:pt x="2496" y="3678"/>
                    <a:pt x="2496" y="3664"/>
                    <a:pt x="2496" y="3650"/>
                  </a:cubicBezTo>
                  <a:cubicBezTo>
                    <a:pt x="2566" y="3357"/>
                    <a:pt x="2650" y="3064"/>
                    <a:pt x="2733" y="2771"/>
                  </a:cubicBezTo>
                  <a:cubicBezTo>
                    <a:pt x="2859" y="3050"/>
                    <a:pt x="3040" y="3329"/>
                    <a:pt x="3207" y="3580"/>
                  </a:cubicBezTo>
                  <a:cubicBezTo>
                    <a:pt x="3486" y="4012"/>
                    <a:pt x="3779" y="4417"/>
                    <a:pt x="4058" y="4821"/>
                  </a:cubicBezTo>
                  <a:cubicBezTo>
                    <a:pt x="4080" y="4852"/>
                    <a:pt x="4111" y="4865"/>
                    <a:pt x="4140" y="4865"/>
                  </a:cubicBezTo>
                  <a:cubicBezTo>
                    <a:pt x="4203" y="4865"/>
                    <a:pt x="4260" y="4805"/>
                    <a:pt x="4212" y="4738"/>
                  </a:cubicBezTo>
                  <a:cubicBezTo>
                    <a:pt x="3961" y="4347"/>
                    <a:pt x="3710" y="4012"/>
                    <a:pt x="3445" y="3608"/>
                  </a:cubicBezTo>
                  <a:cubicBezTo>
                    <a:pt x="3207" y="3259"/>
                    <a:pt x="2901" y="2869"/>
                    <a:pt x="2831" y="2436"/>
                  </a:cubicBezTo>
                  <a:cubicBezTo>
                    <a:pt x="3124" y="1655"/>
                    <a:pt x="3473" y="902"/>
                    <a:pt x="3724" y="121"/>
                  </a:cubicBezTo>
                  <a:cubicBezTo>
                    <a:pt x="3750" y="49"/>
                    <a:pt x="3691" y="1"/>
                    <a:pt x="363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775369" y="2455231"/>
              <a:ext cx="120306" cy="116517"/>
            </a:xfrm>
            <a:custGeom>
              <a:avLst/>
              <a:gdLst/>
              <a:ahLst/>
              <a:cxnLst/>
              <a:rect l="l" t="t" r="r" b="b"/>
              <a:pathLst>
                <a:path w="1397" h="1353" extrusionOk="0">
                  <a:moveTo>
                    <a:pt x="738" y="0"/>
                  </a:moveTo>
                  <a:cubicBezTo>
                    <a:pt x="354" y="0"/>
                    <a:pt x="0" y="294"/>
                    <a:pt x="100" y="753"/>
                  </a:cubicBezTo>
                  <a:cubicBezTo>
                    <a:pt x="177" y="1161"/>
                    <a:pt x="451" y="1353"/>
                    <a:pt x="725" y="1353"/>
                  </a:cubicBezTo>
                  <a:cubicBezTo>
                    <a:pt x="1042" y="1353"/>
                    <a:pt x="1360" y="1098"/>
                    <a:pt x="1383" y="627"/>
                  </a:cubicBezTo>
                  <a:cubicBezTo>
                    <a:pt x="1397" y="293"/>
                    <a:pt x="1160" y="56"/>
                    <a:pt x="881" y="14"/>
                  </a:cubicBezTo>
                  <a:cubicBezTo>
                    <a:pt x="833" y="4"/>
                    <a:pt x="785" y="0"/>
                    <a:pt x="73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671166" y="2292553"/>
              <a:ext cx="118239" cy="115742"/>
            </a:xfrm>
            <a:custGeom>
              <a:avLst/>
              <a:gdLst/>
              <a:ahLst/>
              <a:cxnLst/>
              <a:rect l="l" t="t" r="r" b="b"/>
              <a:pathLst>
                <a:path w="1373" h="1344" extrusionOk="0">
                  <a:moveTo>
                    <a:pt x="712" y="0"/>
                  </a:moveTo>
                  <a:cubicBezTo>
                    <a:pt x="339" y="0"/>
                    <a:pt x="1" y="270"/>
                    <a:pt x="61" y="717"/>
                  </a:cubicBezTo>
                  <a:cubicBezTo>
                    <a:pt x="115" y="1141"/>
                    <a:pt x="396" y="1344"/>
                    <a:pt x="681" y="1344"/>
                  </a:cubicBezTo>
                  <a:cubicBezTo>
                    <a:pt x="988" y="1344"/>
                    <a:pt x="1301" y="1109"/>
                    <a:pt x="1345" y="661"/>
                  </a:cubicBezTo>
                  <a:cubicBezTo>
                    <a:pt x="1372" y="340"/>
                    <a:pt x="1149" y="75"/>
                    <a:pt x="884" y="20"/>
                  </a:cubicBezTo>
                  <a:cubicBezTo>
                    <a:pt x="827" y="7"/>
                    <a:pt x="769" y="0"/>
                    <a:pt x="71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58560" y="2386939"/>
              <a:ext cx="101446" cy="99293"/>
            </a:xfrm>
            <a:custGeom>
              <a:avLst/>
              <a:gdLst/>
              <a:ahLst/>
              <a:cxnLst/>
              <a:rect l="l" t="t" r="r" b="b"/>
              <a:pathLst>
                <a:path w="1178" h="1153" extrusionOk="0">
                  <a:moveTo>
                    <a:pt x="619" y="1"/>
                  </a:moveTo>
                  <a:cubicBezTo>
                    <a:pt x="295" y="1"/>
                    <a:pt x="0" y="264"/>
                    <a:pt x="75" y="639"/>
                  </a:cubicBezTo>
                  <a:cubicBezTo>
                    <a:pt x="141" y="987"/>
                    <a:pt x="382" y="1152"/>
                    <a:pt x="620" y="1152"/>
                  </a:cubicBezTo>
                  <a:cubicBezTo>
                    <a:pt x="890" y="1152"/>
                    <a:pt x="1156" y="941"/>
                    <a:pt x="1163" y="542"/>
                  </a:cubicBezTo>
                  <a:cubicBezTo>
                    <a:pt x="1177" y="263"/>
                    <a:pt x="968" y="53"/>
                    <a:pt x="731" y="12"/>
                  </a:cubicBezTo>
                  <a:cubicBezTo>
                    <a:pt x="693" y="4"/>
                    <a:pt x="656" y="1"/>
                    <a:pt x="61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963625" y="2151318"/>
              <a:ext cx="115225" cy="113331"/>
            </a:xfrm>
            <a:custGeom>
              <a:avLst/>
              <a:gdLst/>
              <a:ahLst/>
              <a:cxnLst/>
              <a:rect l="l" t="t" r="r" b="b"/>
              <a:pathLst>
                <a:path w="1338" h="1316" extrusionOk="0">
                  <a:moveTo>
                    <a:pt x="647" y="1"/>
                  </a:moveTo>
                  <a:cubicBezTo>
                    <a:pt x="313" y="1"/>
                    <a:pt x="1" y="224"/>
                    <a:pt x="12" y="627"/>
                  </a:cubicBezTo>
                  <a:cubicBezTo>
                    <a:pt x="27" y="1081"/>
                    <a:pt x="321" y="1316"/>
                    <a:pt x="625" y="1316"/>
                  </a:cubicBezTo>
                  <a:cubicBezTo>
                    <a:pt x="899" y="1316"/>
                    <a:pt x="1181" y="1123"/>
                    <a:pt x="1267" y="725"/>
                  </a:cubicBezTo>
                  <a:cubicBezTo>
                    <a:pt x="1337" y="418"/>
                    <a:pt x="1142" y="139"/>
                    <a:pt x="891" y="42"/>
                  </a:cubicBezTo>
                  <a:cubicBezTo>
                    <a:pt x="811" y="14"/>
                    <a:pt x="728" y="1"/>
                    <a:pt x="6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4069" y="2119110"/>
              <a:ext cx="123579" cy="121426"/>
            </a:xfrm>
            <a:custGeom>
              <a:avLst/>
              <a:gdLst/>
              <a:ahLst/>
              <a:cxnLst/>
              <a:rect l="l" t="t" r="r" b="b"/>
              <a:pathLst>
                <a:path w="1435" h="1410" extrusionOk="0">
                  <a:moveTo>
                    <a:pt x="666" y="0"/>
                  </a:moveTo>
                  <a:cubicBezTo>
                    <a:pt x="319" y="0"/>
                    <a:pt x="1" y="238"/>
                    <a:pt x="12" y="667"/>
                  </a:cubicBezTo>
                  <a:cubicBezTo>
                    <a:pt x="27" y="1157"/>
                    <a:pt x="345" y="1409"/>
                    <a:pt x="672" y="1409"/>
                  </a:cubicBezTo>
                  <a:cubicBezTo>
                    <a:pt x="968" y="1409"/>
                    <a:pt x="1272" y="1203"/>
                    <a:pt x="1365" y="778"/>
                  </a:cubicBezTo>
                  <a:cubicBezTo>
                    <a:pt x="1435" y="443"/>
                    <a:pt x="1226" y="151"/>
                    <a:pt x="947" y="53"/>
                  </a:cubicBezTo>
                  <a:cubicBezTo>
                    <a:pt x="855" y="17"/>
                    <a:pt x="759" y="0"/>
                    <a:pt x="66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590645" y="1891498"/>
              <a:ext cx="133827" cy="118756"/>
            </a:xfrm>
            <a:custGeom>
              <a:avLst/>
              <a:gdLst/>
              <a:ahLst/>
              <a:cxnLst/>
              <a:rect l="l" t="t" r="r" b="b"/>
              <a:pathLst>
                <a:path w="1554" h="1379" extrusionOk="0">
                  <a:moveTo>
                    <a:pt x="708" y="1"/>
                  </a:moveTo>
                  <a:cubicBezTo>
                    <a:pt x="407" y="1"/>
                    <a:pt x="122" y="174"/>
                    <a:pt x="75" y="534"/>
                  </a:cubicBezTo>
                  <a:cubicBezTo>
                    <a:pt x="1" y="1061"/>
                    <a:pt x="364" y="1379"/>
                    <a:pt x="746" y="1379"/>
                  </a:cubicBezTo>
                  <a:cubicBezTo>
                    <a:pt x="1011" y="1379"/>
                    <a:pt x="1285" y="1226"/>
                    <a:pt x="1428" y="883"/>
                  </a:cubicBezTo>
                  <a:cubicBezTo>
                    <a:pt x="1553" y="576"/>
                    <a:pt x="1358" y="255"/>
                    <a:pt x="1121" y="115"/>
                  </a:cubicBezTo>
                  <a:cubicBezTo>
                    <a:pt x="996" y="39"/>
                    <a:pt x="850" y="1"/>
                    <a:pt x="708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937187" y="1928701"/>
              <a:ext cx="132018" cy="124612"/>
            </a:xfrm>
            <a:custGeom>
              <a:avLst/>
              <a:gdLst/>
              <a:ahLst/>
              <a:cxnLst/>
              <a:rect l="l" t="t" r="r" b="b"/>
              <a:pathLst>
                <a:path w="1533" h="1447" extrusionOk="0">
                  <a:moveTo>
                    <a:pt x="739" y="0"/>
                  </a:moveTo>
                  <a:cubicBezTo>
                    <a:pt x="364" y="0"/>
                    <a:pt x="1" y="241"/>
                    <a:pt x="12" y="688"/>
                  </a:cubicBezTo>
                  <a:cubicBezTo>
                    <a:pt x="19" y="1187"/>
                    <a:pt x="362" y="1446"/>
                    <a:pt x="716" y="1446"/>
                  </a:cubicBezTo>
                  <a:cubicBezTo>
                    <a:pt x="1035" y="1446"/>
                    <a:pt x="1363" y="1236"/>
                    <a:pt x="1462" y="799"/>
                  </a:cubicBezTo>
                  <a:cubicBezTo>
                    <a:pt x="1532" y="451"/>
                    <a:pt x="1295" y="144"/>
                    <a:pt x="1016" y="46"/>
                  </a:cubicBezTo>
                  <a:cubicBezTo>
                    <a:pt x="927" y="15"/>
                    <a:pt x="833" y="0"/>
                    <a:pt x="73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714742" y="1412075"/>
              <a:ext cx="897430" cy="509729"/>
            </a:xfrm>
            <a:custGeom>
              <a:avLst/>
              <a:gdLst/>
              <a:ahLst/>
              <a:cxnLst/>
              <a:rect l="l" t="t" r="r" b="b"/>
              <a:pathLst>
                <a:path w="10421" h="5919" extrusionOk="0">
                  <a:moveTo>
                    <a:pt x="127" y="0"/>
                  </a:moveTo>
                  <a:cubicBezTo>
                    <a:pt x="58" y="0"/>
                    <a:pt x="0" y="102"/>
                    <a:pt x="79" y="159"/>
                  </a:cubicBezTo>
                  <a:cubicBezTo>
                    <a:pt x="707" y="647"/>
                    <a:pt x="1320" y="1177"/>
                    <a:pt x="1948" y="1679"/>
                  </a:cubicBezTo>
                  <a:cubicBezTo>
                    <a:pt x="1962" y="1707"/>
                    <a:pt x="1976" y="1721"/>
                    <a:pt x="2004" y="1735"/>
                  </a:cubicBezTo>
                  <a:cubicBezTo>
                    <a:pt x="2018" y="1749"/>
                    <a:pt x="2032" y="1749"/>
                    <a:pt x="2046" y="1749"/>
                  </a:cubicBezTo>
                  <a:cubicBezTo>
                    <a:pt x="2381" y="1986"/>
                    <a:pt x="2729" y="2209"/>
                    <a:pt x="3078" y="2418"/>
                  </a:cubicBezTo>
                  <a:cubicBezTo>
                    <a:pt x="3259" y="2767"/>
                    <a:pt x="3385" y="3130"/>
                    <a:pt x="3538" y="3493"/>
                  </a:cubicBezTo>
                  <a:cubicBezTo>
                    <a:pt x="3678" y="3855"/>
                    <a:pt x="3845" y="4204"/>
                    <a:pt x="3901" y="4594"/>
                  </a:cubicBezTo>
                  <a:cubicBezTo>
                    <a:pt x="3907" y="4645"/>
                    <a:pt x="3946" y="4670"/>
                    <a:pt x="3984" y="4670"/>
                  </a:cubicBezTo>
                  <a:cubicBezTo>
                    <a:pt x="4030" y="4670"/>
                    <a:pt x="4076" y="4635"/>
                    <a:pt x="4068" y="4567"/>
                  </a:cubicBezTo>
                  <a:cubicBezTo>
                    <a:pt x="4026" y="4176"/>
                    <a:pt x="3859" y="3799"/>
                    <a:pt x="3706" y="3423"/>
                  </a:cubicBezTo>
                  <a:cubicBezTo>
                    <a:pt x="3594" y="3144"/>
                    <a:pt x="3483" y="2851"/>
                    <a:pt x="3357" y="2572"/>
                  </a:cubicBezTo>
                  <a:lnTo>
                    <a:pt x="3357" y="2572"/>
                  </a:lnTo>
                  <a:cubicBezTo>
                    <a:pt x="3971" y="2893"/>
                    <a:pt x="4612" y="3144"/>
                    <a:pt x="5254" y="3409"/>
                  </a:cubicBezTo>
                  <a:cubicBezTo>
                    <a:pt x="5268" y="3437"/>
                    <a:pt x="5296" y="3451"/>
                    <a:pt x="5324" y="3451"/>
                  </a:cubicBezTo>
                  <a:cubicBezTo>
                    <a:pt x="5561" y="3548"/>
                    <a:pt x="5798" y="3646"/>
                    <a:pt x="6021" y="3744"/>
                  </a:cubicBezTo>
                  <a:cubicBezTo>
                    <a:pt x="6021" y="3758"/>
                    <a:pt x="6021" y="3771"/>
                    <a:pt x="6035" y="3785"/>
                  </a:cubicBezTo>
                  <a:cubicBezTo>
                    <a:pt x="6161" y="4120"/>
                    <a:pt x="6216" y="4483"/>
                    <a:pt x="6272" y="4818"/>
                  </a:cubicBezTo>
                  <a:cubicBezTo>
                    <a:pt x="6342" y="5166"/>
                    <a:pt x="6384" y="5487"/>
                    <a:pt x="6412" y="5836"/>
                  </a:cubicBezTo>
                  <a:cubicBezTo>
                    <a:pt x="6418" y="5893"/>
                    <a:pt x="6456" y="5919"/>
                    <a:pt x="6495" y="5919"/>
                  </a:cubicBezTo>
                  <a:cubicBezTo>
                    <a:pt x="6541" y="5919"/>
                    <a:pt x="6587" y="5883"/>
                    <a:pt x="6579" y="5822"/>
                  </a:cubicBezTo>
                  <a:cubicBezTo>
                    <a:pt x="6565" y="5459"/>
                    <a:pt x="6495" y="5097"/>
                    <a:pt x="6440" y="4734"/>
                  </a:cubicBezTo>
                  <a:cubicBezTo>
                    <a:pt x="6398" y="4441"/>
                    <a:pt x="6328" y="4134"/>
                    <a:pt x="6244" y="3855"/>
                  </a:cubicBezTo>
                  <a:lnTo>
                    <a:pt x="6244" y="3855"/>
                  </a:lnTo>
                  <a:cubicBezTo>
                    <a:pt x="6677" y="4050"/>
                    <a:pt x="7109" y="4218"/>
                    <a:pt x="7555" y="4357"/>
                  </a:cubicBezTo>
                  <a:cubicBezTo>
                    <a:pt x="7569" y="4385"/>
                    <a:pt x="7569" y="4399"/>
                    <a:pt x="7597" y="4427"/>
                  </a:cubicBezTo>
                  <a:cubicBezTo>
                    <a:pt x="8197" y="4804"/>
                    <a:pt x="8741" y="5236"/>
                    <a:pt x="9215" y="5766"/>
                  </a:cubicBezTo>
                  <a:cubicBezTo>
                    <a:pt x="9240" y="5791"/>
                    <a:pt x="9269" y="5801"/>
                    <a:pt x="9297" y="5801"/>
                  </a:cubicBezTo>
                  <a:cubicBezTo>
                    <a:pt x="9363" y="5801"/>
                    <a:pt x="9418" y="5742"/>
                    <a:pt x="9369" y="5682"/>
                  </a:cubicBezTo>
                  <a:cubicBezTo>
                    <a:pt x="8992" y="5222"/>
                    <a:pt x="8532" y="4859"/>
                    <a:pt x="8058" y="4511"/>
                  </a:cubicBezTo>
                  <a:lnTo>
                    <a:pt x="8058" y="4511"/>
                  </a:lnTo>
                  <a:cubicBezTo>
                    <a:pt x="8797" y="4692"/>
                    <a:pt x="9536" y="4859"/>
                    <a:pt x="10275" y="5013"/>
                  </a:cubicBezTo>
                  <a:cubicBezTo>
                    <a:pt x="10285" y="5015"/>
                    <a:pt x="10294" y="5016"/>
                    <a:pt x="10303" y="5016"/>
                  </a:cubicBezTo>
                  <a:cubicBezTo>
                    <a:pt x="10404" y="5016"/>
                    <a:pt x="10420" y="4871"/>
                    <a:pt x="10317" y="4846"/>
                  </a:cubicBezTo>
                  <a:cubicBezTo>
                    <a:pt x="9508" y="4650"/>
                    <a:pt x="8685" y="4497"/>
                    <a:pt x="7876" y="4274"/>
                  </a:cubicBezTo>
                  <a:cubicBezTo>
                    <a:pt x="8030" y="4204"/>
                    <a:pt x="8113" y="4190"/>
                    <a:pt x="8281" y="4092"/>
                  </a:cubicBezTo>
                  <a:cubicBezTo>
                    <a:pt x="8448" y="3989"/>
                    <a:pt x="8806" y="3696"/>
                    <a:pt x="9047" y="3696"/>
                  </a:cubicBezTo>
                  <a:cubicBezTo>
                    <a:pt x="9067" y="3696"/>
                    <a:pt x="9086" y="3698"/>
                    <a:pt x="9104" y="3702"/>
                  </a:cubicBezTo>
                  <a:cubicBezTo>
                    <a:pt x="9119" y="3704"/>
                    <a:pt x="9133" y="3706"/>
                    <a:pt x="9146" y="3706"/>
                  </a:cubicBezTo>
                  <a:cubicBezTo>
                    <a:pt x="9264" y="3706"/>
                    <a:pt x="9290" y="3599"/>
                    <a:pt x="9201" y="3548"/>
                  </a:cubicBezTo>
                  <a:cubicBezTo>
                    <a:pt x="9158" y="3525"/>
                    <a:pt x="9111" y="3515"/>
                    <a:pt x="9064" y="3515"/>
                  </a:cubicBezTo>
                  <a:cubicBezTo>
                    <a:pt x="8884" y="3515"/>
                    <a:pt x="8686" y="3655"/>
                    <a:pt x="8532" y="3744"/>
                  </a:cubicBezTo>
                  <a:cubicBezTo>
                    <a:pt x="8197" y="3939"/>
                    <a:pt x="7904" y="4106"/>
                    <a:pt x="7514" y="4134"/>
                  </a:cubicBezTo>
                  <a:cubicBezTo>
                    <a:pt x="7500" y="4134"/>
                    <a:pt x="7486" y="4134"/>
                    <a:pt x="7472" y="4148"/>
                  </a:cubicBezTo>
                  <a:cubicBezTo>
                    <a:pt x="6858" y="3939"/>
                    <a:pt x="6258" y="3660"/>
                    <a:pt x="5658" y="3395"/>
                  </a:cubicBezTo>
                  <a:cubicBezTo>
                    <a:pt x="6007" y="3297"/>
                    <a:pt x="6314" y="3158"/>
                    <a:pt x="6621" y="2949"/>
                  </a:cubicBezTo>
                  <a:cubicBezTo>
                    <a:pt x="6788" y="2837"/>
                    <a:pt x="6970" y="2711"/>
                    <a:pt x="7137" y="2572"/>
                  </a:cubicBezTo>
                  <a:cubicBezTo>
                    <a:pt x="7235" y="2502"/>
                    <a:pt x="7360" y="2446"/>
                    <a:pt x="7402" y="2335"/>
                  </a:cubicBezTo>
                  <a:cubicBezTo>
                    <a:pt x="7438" y="2263"/>
                    <a:pt x="7393" y="2215"/>
                    <a:pt x="7339" y="2215"/>
                  </a:cubicBezTo>
                  <a:cubicBezTo>
                    <a:pt x="7308" y="2215"/>
                    <a:pt x="7274" y="2230"/>
                    <a:pt x="7249" y="2265"/>
                  </a:cubicBezTo>
                  <a:cubicBezTo>
                    <a:pt x="7193" y="2349"/>
                    <a:pt x="7053" y="2432"/>
                    <a:pt x="6970" y="2488"/>
                  </a:cubicBezTo>
                  <a:cubicBezTo>
                    <a:pt x="6802" y="2600"/>
                    <a:pt x="6663" y="2697"/>
                    <a:pt x="6509" y="2809"/>
                  </a:cubicBezTo>
                  <a:cubicBezTo>
                    <a:pt x="6147" y="3046"/>
                    <a:pt x="5784" y="3200"/>
                    <a:pt x="5352" y="3269"/>
                  </a:cubicBezTo>
                  <a:cubicBezTo>
                    <a:pt x="4626" y="2962"/>
                    <a:pt x="3901" y="2670"/>
                    <a:pt x="3204" y="2293"/>
                  </a:cubicBezTo>
                  <a:cubicBezTo>
                    <a:pt x="3204" y="2279"/>
                    <a:pt x="3190" y="2279"/>
                    <a:pt x="3176" y="2265"/>
                  </a:cubicBezTo>
                  <a:cubicBezTo>
                    <a:pt x="2911" y="2112"/>
                    <a:pt x="2660" y="1944"/>
                    <a:pt x="2408" y="1791"/>
                  </a:cubicBezTo>
                  <a:cubicBezTo>
                    <a:pt x="2701" y="1749"/>
                    <a:pt x="3036" y="1665"/>
                    <a:pt x="3329" y="1582"/>
                  </a:cubicBezTo>
                  <a:cubicBezTo>
                    <a:pt x="3817" y="1442"/>
                    <a:pt x="4292" y="1303"/>
                    <a:pt x="4766" y="1149"/>
                  </a:cubicBezTo>
                  <a:cubicBezTo>
                    <a:pt x="4868" y="1111"/>
                    <a:pt x="4853" y="978"/>
                    <a:pt x="4753" y="978"/>
                  </a:cubicBezTo>
                  <a:cubicBezTo>
                    <a:pt x="4744" y="978"/>
                    <a:pt x="4734" y="979"/>
                    <a:pt x="4724" y="982"/>
                  </a:cubicBezTo>
                  <a:cubicBezTo>
                    <a:pt x="4292" y="1107"/>
                    <a:pt x="3887" y="1247"/>
                    <a:pt x="3427" y="1372"/>
                  </a:cubicBezTo>
                  <a:cubicBezTo>
                    <a:pt x="3088" y="1466"/>
                    <a:pt x="2711" y="1598"/>
                    <a:pt x="2335" y="1598"/>
                  </a:cubicBezTo>
                  <a:cubicBezTo>
                    <a:pt x="2262" y="1598"/>
                    <a:pt x="2189" y="1593"/>
                    <a:pt x="2116" y="1582"/>
                  </a:cubicBezTo>
                  <a:cubicBezTo>
                    <a:pt x="1460" y="1079"/>
                    <a:pt x="846" y="508"/>
                    <a:pt x="177" y="19"/>
                  </a:cubicBezTo>
                  <a:cubicBezTo>
                    <a:pt x="161" y="6"/>
                    <a:pt x="144" y="0"/>
                    <a:pt x="12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62339" y="1786519"/>
              <a:ext cx="150361" cy="113245"/>
            </a:xfrm>
            <a:custGeom>
              <a:avLst/>
              <a:gdLst/>
              <a:ahLst/>
              <a:cxnLst/>
              <a:rect l="l" t="t" r="r" b="b"/>
              <a:pathLst>
                <a:path w="1746" h="1315" extrusionOk="0">
                  <a:moveTo>
                    <a:pt x="757" y="0"/>
                  </a:moveTo>
                  <a:cubicBezTo>
                    <a:pt x="526" y="0"/>
                    <a:pt x="318" y="136"/>
                    <a:pt x="210" y="330"/>
                  </a:cubicBezTo>
                  <a:cubicBezTo>
                    <a:pt x="1" y="721"/>
                    <a:pt x="154" y="1237"/>
                    <a:pt x="670" y="1307"/>
                  </a:cubicBezTo>
                  <a:cubicBezTo>
                    <a:pt x="715" y="1312"/>
                    <a:pt x="757" y="1315"/>
                    <a:pt x="798" y="1315"/>
                  </a:cubicBezTo>
                  <a:cubicBezTo>
                    <a:pt x="1583" y="1315"/>
                    <a:pt x="1745" y="342"/>
                    <a:pt x="963" y="37"/>
                  </a:cubicBezTo>
                  <a:cubicBezTo>
                    <a:pt x="894" y="12"/>
                    <a:pt x="824" y="0"/>
                    <a:pt x="75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86005" y="1640290"/>
              <a:ext cx="148811" cy="112556"/>
            </a:xfrm>
            <a:custGeom>
              <a:avLst/>
              <a:gdLst/>
              <a:ahLst/>
              <a:cxnLst/>
              <a:rect l="l" t="t" r="r" b="b"/>
              <a:pathLst>
                <a:path w="1728" h="1307" extrusionOk="0">
                  <a:moveTo>
                    <a:pt x="756" y="0"/>
                  </a:moveTo>
                  <a:cubicBezTo>
                    <a:pt x="537" y="0"/>
                    <a:pt x="341" y="123"/>
                    <a:pt x="237" y="299"/>
                  </a:cubicBezTo>
                  <a:cubicBezTo>
                    <a:pt x="0" y="675"/>
                    <a:pt x="126" y="1205"/>
                    <a:pt x="642" y="1289"/>
                  </a:cubicBezTo>
                  <a:cubicBezTo>
                    <a:pt x="706" y="1301"/>
                    <a:pt x="767" y="1307"/>
                    <a:pt x="825" y="1307"/>
                  </a:cubicBezTo>
                  <a:cubicBezTo>
                    <a:pt x="1554" y="1307"/>
                    <a:pt x="1727" y="384"/>
                    <a:pt x="991" y="47"/>
                  </a:cubicBezTo>
                  <a:cubicBezTo>
                    <a:pt x="911" y="15"/>
                    <a:pt x="832" y="0"/>
                    <a:pt x="7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53624" y="1861443"/>
              <a:ext cx="129176" cy="94729"/>
            </a:xfrm>
            <a:custGeom>
              <a:avLst/>
              <a:gdLst/>
              <a:ahLst/>
              <a:cxnLst/>
              <a:rect l="l" t="t" r="r" b="b"/>
              <a:pathLst>
                <a:path w="1500" h="1100" extrusionOk="0">
                  <a:moveTo>
                    <a:pt x="648" y="0"/>
                  </a:moveTo>
                  <a:cubicBezTo>
                    <a:pt x="448" y="0"/>
                    <a:pt x="269" y="121"/>
                    <a:pt x="182" y="283"/>
                  </a:cubicBezTo>
                  <a:cubicBezTo>
                    <a:pt x="1" y="604"/>
                    <a:pt x="154" y="1036"/>
                    <a:pt x="587" y="1092"/>
                  </a:cubicBezTo>
                  <a:cubicBezTo>
                    <a:pt x="624" y="1097"/>
                    <a:pt x="660" y="1099"/>
                    <a:pt x="695" y="1099"/>
                  </a:cubicBezTo>
                  <a:cubicBezTo>
                    <a:pt x="1345" y="1099"/>
                    <a:pt x="1499" y="270"/>
                    <a:pt x="824" y="32"/>
                  </a:cubicBezTo>
                  <a:cubicBezTo>
                    <a:pt x="764" y="10"/>
                    <a:pt x="705" y="0"/>
                    <a:pt x="648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210689" y="1880561"/>
              <a:ext cx="145711" cy="110833"/>
            </a:xfrm>
            <a:custGeom>
              <a:avLst/>
              <a:gdLst/>
              <a:ahLst/>
              <a:cxnLst/>
              <a:rect l="l" t="t" r="r" b="b"/>
              <a:pathLst>
                <a:path w="1692" h="1287" extrusionOk="0">
                  <a:moveTo>
                    <a:pt x="747" y="1"/>
                  </a:moveTo>
                  <a:cubicBezTo>
                    <a:pt x="557" y="1"/>
                    <a:pt x="377" y="94"/>
                    <a:pt x="266" y="242"/>
                  </a:cubicBezTo>
                  <a:cubicBezTo>
                    <a:pt x="1" y="577"/>
                    <a:pt x="71" y="1107"/>
                    <a:pt x="545" y="1247"/>
                  </a:cubicBezTo>
                  <a:cubicBezTo>
                    <a:pt x="637" y="1274"/>
                    <a:pt x="723" y="1287"/>
                    <a:pt x="804" y="1287"/>
                  </a:cubicBezTo>
                  <a:cubicBezTo>
                    <a:pt x="1454" y="1287"/>
                    <a:pt x="1691" y="460"/>
                    <a:pt x="1033" y="75"/>
                  </a:cubicBezTo>
                  <a:cubicBezTo>
                    <a:pt x="940" y="24"/>
                    <a:pt x="842" y="1"/>
                    <a:pt x="7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33785" y="1531694"/>
              <a:ext cx="155959" cy="118756"/>
            </a:xfrm>
            <a:custGeom>
              <a:avLst/>
              <a:gdLst/>
              <a:ahLst/>
              <a:cxnLst/>
              <a:rect l="l" t="t" r="r" b="b"/>
              <a:pathLst>
                <a:path w="1811" h="1379" extrusionOk="0">
                  <a:moveTo>
                    <a:pt x="799" y="0"/>
                  </a:moveTo>
                  <a:cubicBezTo>
                    <a:pt x="596" y="0"/>
                    <a:pt x="400" y="100"/>
                    <a:pt x="279" y="248"/>
                  </a:cubicBezTo>
                  <a:cubicBezTo>
                    <a:pt x="0" y="611"/>
                    <a:pt x="70" y="1183"/>
                    <a:pt x="586" y="1336"/>
                  </a:cubicBezTo>
                  <a:cubicBezTo>
                    <a:pt x="686" y="1365"/>
                    <a:pt x="779" y="1379"/>
                    <a:pt x="866" y="1379"/>
                  </a:cubicBezTo>
                  <a:cubicBezTo>
                    <a:pt x="1567" y="1379"/>
                    <a:pt x="1810" y="503"/>
                    <a:pt x="1102" y="81"/>
                  </a:cubicBezTo>
                  <a:cubicBezTo>
                    <a:pt x="1005" y="25"/>
                    <a:pt x="901" y="0"/>
                    <a:pt x="79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2795" y="1433432"/>
              <a:ext cx="155356" cy="120134"/>
            </a:xfrm>
            <a:custGeom>
              <a:avLst/>
              <a:gdLst/>
              <a:ahLst/>
              <a:cxnLst/>
              <a:rect l="l" t="t" r="r" b="b"/>
              <a:pathLst>
                <a:path w="1804" h="1395" extrusionOk="0">
                  <a:moveTo>
                    <a:pt x="865" y="1"/>
                  </a:moveTo>
                  <a:cubicBezTo>
                    <a:pt x="692" y="1"/>
                    <a:pt x="520" y="76"/>
                    <a:pt x="391" y="190"/>
                  </a:cubicBezTo>
                  <a:cubicBezTo>
                    <a:pt x="56" y="483"/>
                    <a:pt x="0" y="1069"/>
                    <a:pt x="475" y="1306"/>
                  </a:cubicBezTo>
                  <a:cubicBezTo>
                    <a:pt x="604" y="1367"/>
                    <a:pt x="729" y="1394"/>
                    <a:pt x="844" y="1394"/>
                  </a:cubicBezTo>
                  <a:cubicBezTo>
                    <a:pt x="1459" y="1394"/>
                    <a:pt x="1804" y="616"/>
                    <a:pt x="1228" y="134"/>
                  </a:cubicBezTo>
                  <a:cubicBezTo>
                    <a:pt x="1117" y="40"/>
                    <a:pt x="991" y="1"/>
                    <a:pt x="86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412465" y="1773429"/>
              <a:ext cx="161040" cy="126593"/>
            </a:xfrm>
            <a:custGeom>
              <a:avLst/>
              <a:gdLst/>
              <a:ahLst/>
              <a:cxnLst/>
              <a:rect l="l" t="t" r="r" b="b"/>
              <a:pathLst>
                <a:path w="1870" h="1470" extrusionOk="0">
                  <a:moveTo>
                    <a:pt x="839" y="1"/>
                  </a:moveTo>
                  <a:cubicBezTo>
                    <a:pt x="626" y="1"/>
                    <a:pt x="417" y="111"/>
                    <a:pt x="293" y="273"/>
                  </a:cubicBezTo>
                  <a:cubicBezTo>
                    <a:pt x="0" y="650"/>
                    <a:pt x="42" y="1263"/>
                    <a:pt x="572" y="1431"/>
                  </a:cubicBezTo>
                  <a:cubicBezTo>
                    <a:pt x="666" y="1458"/>
                    <a:pt x="755" y="1470"/>
                    <a:pt x="838" y="1470"/>
                  </a:cubicBezTo>
                  <a:cubicBezTo>
                    <a:pt x="1573" y="1470"/>
                    <a:pt x="1870" y="504"/>
                    <a:pt x="1130" y="78"/>
                  </a:cubicBezTo>
                  <a:cubicBezTo>
                    <a:pt x="1037" y="25"/>
                    <a:pt x="938" y="1"/>
                    <a:pt x="83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7"/>
          <p:cNvGrpSpPr/>
          <p:nvPr/>
        </p:nvGrpSpPr>
        <p:grpSpPr>
          <a:xfrm rot="10800000">
            <a:off x="7708768" y="3655420"/>
            <a:ext cx="1209565" cy="1359429"/>
            <a:chOff x="-2371800" y="-275200"/>
            <a:chExt cx="190750" cy="214350"/>
          </a:xfrm>
        </p:grpSpPr>
        <p:sp>
          <p:nvSpPr>
            <p:cNvPr id="140" name="Google Shape;140;p7"/>
            <p:cNvSpPr/>
            <p:nvPr/>
          </p:nvSpPr>
          <p:spPr>
            <a:xfrm>
              <a:off x="-2323000" y="-269275"/>
              <a:ext cx="48500" cy="42500"/>
            </a:xfrm>
            <a:custGeom>
              <a:avLst/>
              <a:gdLst/>
              <a:ahLst/>
              <a:cxnLst/>
              <a:rect l="l" t="t" r="r" b="b"/>
              <a:pathLst>
                <a:path w="1940" h="1700" extrusionOk="0">
                  <a:moveTo>
                    <a:pt x="970" y="1"/>
                  </a:moveTo>
                  <a:cubicBezTo>
                    <a:pt x="836" y="1"/>
                    <a:pt x="700" y="32"/>
                    <a:pt x="573" y="100"/>
                  </a:cubicBezTo>
                  <a:cubicBezTo>
                    <a:pt x="154" y="309"/>
                    <a:pt x="1" y="825"/>
                    <a:pt x="210" y="1244"/>
                  </a:cubicBezTo>
                  <a:cubicBezTo>
                    <a:pt x="366" y="1537"/>
                    <a:pt x="665" y="1700"/>
                    <a:pt x="970" y="1700"/>
                  </a:cubicBezTo>
                  <a:cubicBezTo>
                    <a:pt x="1101" y="1700"/>
                    <a:pt x="1232" y="1669"/>
                    <a:pt x="1354" y="1607"/>
                  </a:cubicBezTo>
                  <a:cubicBezTo>
                    <a:pt x="1772" y="1383"/>
                    <a:pt x="1940" y="867"/>
                    <a:pt x="1716" y="449"/>
                  </a:cubicBezTo>
                  <a:cubicBezTo>
                    <a:pt x="1571" y="167"/>
                    <a:pt x="1276" y="1"/>
                    <a:pt x="970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371800" y="-275200"/>
              <a:ext cx="48825" cy="42650"/>
            </a:xfrm>
            <a:custGeom>
              <a:avLst/>
              <a:gdLst/>
              <a:ahLst/>
              <a:cxnLst/>
              <a:rect l="l" t="t" r="r" b="b"/>
              <a:pathLst>
                <a:path w="1953" h="1706" extrusionOk="0">
                  <a:moveTo>
                    <a:pt x="978" y="1"/>
                  </a:moveTo>
                  <a:cubicBezTo>
                    <a:pt x="846" y="1"/>
                    <a:pt x="712" y="33"/>
                    <a:pt x="586" y="100"/>
                  </a:cubicBezTo>
                  <a:cubicBezTo>
                    <a:pt x="167" y="323"/>
                    <a:pt x="0" y="825"/>
                    <a:pt x="223" y="1244"/>
                  </a:cubicBezTo>
                  <a:cubicBezTo>
                    <a:pt x="379" y="1536"/>
                    <a:pt x="671" y="1706"/>
                    <a:pt x="975" y="1706"/>
                  </a:cubicBezTo>
                  <a:cubicBezTo>
                    <a:pt x="1107" y="1706"/>
                    <a:pt x="1241" y="1674"/>
                    <a:pt x="1367" y="1606"/>
                  </a:cubicBezTo>
                  <a:cubicBezTo>
                    <a:pt x="1785" y="1383"/>
                    <a:pt x="1953" y="881"/>
                    <a:pt x="1730" y="463"/>
                  </a:cubicBezTo>
                  <a:cubicBezTo>
                    <a:pt x="1574" y="171"/>
                    <a:pt x="1282" y="1"/>
                    <a:pt x="978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351250" y="-229500"/>
              <a:ext cx="43975" cy="42325"/>
            </a:xfrm>
            <a:custGeom>
              <a:avLst/>
              <a:gdLst/>
              <a:ahLst/>
              <a:cxnLst/>
              <a:rect l="l" t="t" r="r" b="b"/>
              <a:pathLst>
                <a:path w="1759" h="1693" extrusionOk="0">
                  <a:moveTo>
                    <a:pt x="884" y="0"/>
                  </a:moveTo>
                  <a:cubicBezTo>
                    <a:pt x="445" y="0"/>
                    <a:pt x="69" y="340"/>
                    <a:pt x="29" y="783"/>
                  </a:cubicBezTo>
                  <a:cubicBezTo>
                    <a:pt x="1" y="1257"/>
                    <a:pt x="350" y="1661"/>
                    <a:pt x="824" y="1689"/>
                  </a:cubicBezTo>
                  <a:cubicBezTo>
                    <a:pt x="848" y="1692"/>
                    <a:pt x="872" y="1693"/>
                    <a:pt x="896" y="1693"/>
                  </a:cubicBezTo>
                  <a:cubicBezTo>
                    <a:pt x="1326" y="1693"/>
                    <a:pt x="1691" y="1344"/>
                    <a:pt x="1731" y="908"/>
                  </a:cubicBezTo>
                  <a:cubicBezTo>
                    <a:pt x="1759" y="434"/>
                    <a:pt x="1410" y="29"/>
                    <a:pt x="936" y="2"/>
                  </a:cubicBezTo>
                  <a:cubicBezTo>
                    <a:pt x="918" y="1"/>
                    <a:pt x="901" y="0"/>
                    <a:pt x="884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2306100" y="-240275"/>
              <a:ext cx="125050" cy="89675"/>
            </a:xfrm>
            <a:custGeom>
              <a:avLst/>
              <a:gdLst/>
              <a:ahLst/>
              <a:cxnLst/>
              <a:rect l="l" t="t" r="r" b="b"/>
              <a:pathLst>
                <a:path w="5002" h="3587" extrusionOk="0">
                  <a:moveTo>
                    <a:pt x="845" y="1325"/>
                  </a:moveTo>
                  <a:lnTo>
                    <a:pt x="845" y="1325"/>
                  </a:lnTo>
                  <a:cubicBezTo>
                    <a:pt x="1138" y="1423"/>
                    <a:pt x="1403" y="1521"/>
                    <a:pt x="1682" y="1618"/>
                  </a:cubicBezTo>
                  <a:cubicBezTo>
                    <a:pt x="1961" y="1702"/>
                    <a:pt x="2240" y="1786"/>
                    <a:pt x="2519" y="1855"/>
                  </a:cubicBezTo>
                  <a:cubicBezTo>
                    <a:pt x="2798" y="1925"/>
                    <a:pt x="3077" y="1981"/>
                    <a:pt x="3370" y="2023"/>
                  </a:cubicBezTo>
                  <a:cubicBezTo>
                    <a:pt x="3649" y="2079"/>
                    <a:pt x="3942" y="2106"/>
                    <a:pt x="4235" y="2148"/>
                  </a:cubicBezTo>
                  <a:cubicBezTo>
                    <a:pt x="4008" y="2202"/>
                    <a:pt x="3781" y="2223"/>
                    <a:pt x="3547" y="2223"/>
                  </a:cubicBezTo>
                  <a:cubicBezTo>
                    <a:pt x="3479" y="2223"/>
                    <a:pt x="3411" y="2221"/>
                    <a:pt x="3342" y="2218"/>
                  </a:cubicBezTo>
                  <a:cubicBezTo>
                    <a:pt x="3049" y="2204"/>
                    <a:pt x="2742" y="2162"/>
                    <a:pt x="2449" y="2092"/>
                  </a:cubicBezTo>
                  <a:cubicBezTo>
                    <a:pt x="2170" y="2023"/>
                    <a:pt x="1877" y="1925"/>
                    <a:pt x="1612" y="1800"/>
                  </a:cubicBezTo>
                  <a:cubicBezTo>
                    <a:pt x="1333" y="1674"/>
                    <a:pt x="1082" y="1507"/>
                    <a:pt x="845" y="1325"/>
                  </a:cubicBezTo>
                  <a:close/>
                  <a:moveTo>
                    <a:pt x="2115" y="0"/>
                  </a:moveTo>
                  <a:cubicBezTo>
                    <a:pt x="2083" y="0"/>
                    <a:pt x="2052" y="14"/>
                    <a:pt x="2031" y="42"/>
                  </a:cubicBezTo>
                  <a:cubicBezTo>
                    <a:pt x="1905" y="237"/>
                    <a:pt x="1626" y="600"/>
                    <a:pt x="1096" y="753"/>
                  </a:cubicBezTo>
                  <a:cubicBezTo>
                    <a:pt x="949" y="794"/>
                    <a:pt x="795" y="815"/>
                    <a:pt x="642" y="815"/>
                  </a:cubicBezTo>
                  <a:cubicBezTo>
                    <a:pt x="477" y="815"/>
                    <a:pt x="314" y="790"/>
                    <a:pt x="162" y="739"/>
                  </a:cubicBezTo>
                  <a:cubicBezTo>
                    <a:pt x="153" y="736"/>
                    <a:pt x="144" y="735"/>
                    <a:pt x="135" y="735"/>
                  </a:cubicBezTo>
                  <a:cubicBezTo>
                    <a:pt x="62" y="735"/>
                    <a:pt x="0" y="831"/>
                    <a:pt x="50" y="893"/>
                  </a:cubicBezTo>
                  <a:cubicBezTo>
                    <a:pt x="204" y="1116"/>
                    <a:pt x="385" y="1451"/>
                    <a:pt x="524" y="1897"/>
                  </a:cubicBezTo>
                  <a:cubicBezTo>
                    <a:pt x="664" y="2288"/>
                    <a:pt x="692" y="2706"/>
                    <a:pt x="650" y="3097"/>
                  </a:cubicBezTo>
                  <a:cubicBezTo>
                    <a:pt x="650" y="3166"/>
                    <a:pt x="707" y="3216"/>
                    <a:pt x="766" y="3216"/>
                  </a:cubicBezTo>
                  <a:cubicBezTo>
                    <a:pt x="778" y="3216"/>
                    <a:pt x="791" y="3213"/>
                    <a:pt x="803" y="3208"/>
                  </a:cubicBezTo>
                  <a:cubicBezTo>
                    <a:pt x="887" y="3153"/>
                    <a:pt x="985" y="3125"/>
                    <a:pt x="1082" y="3097"/>
                  </a:cubicBezTo>
                  <a:cubicBezTo>
                    <a:pt x="1261" y="3046"/>
                    <a:pt x="1442" y="3021"/>
                    <a:pt x="1621" y="3021"/>
                  </a:cubicBezTo>
                  <a:cubicBezTo>
                    <a:pt x="2127" y="3021"/>
                    <a:pt x="2615" y="3217"/>
                    <a:pt x="2965" y="3557"/>
                  </a:cubicBezTo>
                  <a:cubicBezTo>
                    <a:pt x="2985" y="3577"/>
                    <a:pt x="3013" y="3587"/>
                    <a:pt x="3041" y="3587"/>
                  </a:cubicBezTo>
                  <a:cubicBezTo>
                    <a:pt x="3073" y="3587"/>
                    <a:pt x="3104" y="3573"/>
                    <a:pt x="3119" y="3543"/>
                  </a:cubicBezTo>
                  <a:cubicBezTo>
                    <a:pt x="3509" y="3027"/>
                    <a:pt x="4193" y="2441"/>
                    <a:pt x="4890" y="2302"/>
                  </a:cubicBezTo>
                  <a:cubicBezTo>
                    <a:pt x="4974" y="2288"/>
                    <a:pt x="5002" y="2176"/>
                    <a:pt x="4932" y="2120"/>
                  </a:cubicBezTo>
                  <a:cubicBezTo>
                    <a:pt x="4681" y="1925"/>
                    <a:pt x="4486" y="1646"/>
                    <a:pt x="4388" y="1297"/>
                  </a:cubicBezTo>
                  <a:cubicBezTo>
                    <a:pt x="4318" y="1074"/>
                    <a:pt x="4318" y="823"/>
                    <a:pt x="4346" y="600"/>
                  </a:cubicBezTo>
                  <a:cubicBezTo>
                    <a:pt x="4357" y="534"/>
                    <a:pt x="4307" y="476"/>
                    <a:pt x="4251" y="476"/>
                  </a:cubicBezTo>
                  <a:cubicBezTo>
                    <a:pt x="4236" y="476"/>
                    <a:pt x="4221" y="480"/>
                    <a:pt x="4207" y="488"/>
                  </a:cubicBezTo>
                  <a:cubicBezTo>
                    <a:pt x="4123" y="530"/>
                    <a:pt x="4025" y="572"/>
                    <a:pt x="3942" y="600"/>
                  </a:cubicBezTo>
                  <a:cubicBezTo>
                    <a:pt x="3797" y="640"/>
                    <a:pt x="3651" y="659"/>
                    <a:pt x="3507" y="659"/>
                  </a:cubicBezTo>
                  <a:cubicBezTo>
                    <a:pt x="2998" y="659"/>
                    <a:pt x="2513" y="423"/>
                    <a:pt x="2198" y="42"/>
                  </a:cubicBezTo>
                  <a:cubicBezTo>
                    <a:pt x="2177" y="14"/>
                    <a:pt x="2146" y="0"/>
                    <a:pt x="2115" y="0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2363450" y="-188850"/>
              <a:ext cx="86850" cy="128000"/>
            </a:xfrm>
            <a:custGeom>
              <a:avLst/>
              <a:gdLst/>
              <a:ahLst/>
              <a:cxnLst/>
              <a:rect l="l" t="t" r="r" b="b"/>
              <a:pathLst>
                <a:path w="3474" h="5120" extrusionOk="0">
                  <a:moveTo>
                    <a:pt x="1926" y="872"/>
                  </a:moveTo>
                  <a:cubicBezTo>
                    <a:pt x="1884" y="1179"/>
                    <a:pt x="1842" y="1458"/>
                    <a:pt x="1814" y="1751"/>
                  </a:cubicBezTo>
                  <a:cubicBezTo>
                    <a:pt x="1786" y="2044"/>
                    <a:pt x="1772" y="2323"/>
                    <a:pt x="1758" y="2616"/>
                  </a:cubicBezTo>
                  <a:cubicBezTo>
                    <a:pt x="1758" y="2909"/>
                    <a:pt x="1758" y="3188"/>
                    <a:pt x="1772" y="3481"/>
                  </a:cubicBezTo>
                  <a:cubicBezTo>
                    <a:pt x="1786" y="3774"/>
                    <a:pt x="1814" y="4067"/>
                    <a:pt x="1828" y="4360"/>
                  </a:cubicBezTo>
                  <a:cubicBezTo>
                    <a:pt x="1703" y="4095"/>
                    <a:pt x="1633" y="3802"/>
                    <a:pt x="1577" y="3509"/>
                  </a:cubicBezTo>
                  <a:cubicBezTo>
                    <a:pt x="1521" y="3216"/>
                    <a:pt x="1507" y="2909"/>
                    <a:pt x="1507" y="2616"/>
                  </a:cubicBezTo>
                  <a:cubicBezTo>
                    <a:pt x="1521" y="2309"/>
                    <a:pt x="1549" y="2016"/>
                    <a:pt x="1619" y="1723"/>
                  </a:cubicBezTo>
                  <a:cubicBezTo>
                    <a:pt x="1689" y="1430"/>
                    <a:pt x="1786" y="1137"/>
                    <a:pt x="1926" y="872"/>
                  </a:cubicBezTo>
                  <a:close/>
                  <a:moveTo>
                    <a:pt x="2243" y="1"/>
                  </a:moveTo>
                  <a:cubicBezTo>
                    <a:pt x="2215" y="1"/>
                    <a:pt x="2187" y="12"/>
                    <a:pt x="2163" y="35"/>
                  </a:cubicBezTo>
                  <a:cubicBezTo>
                    <a:pt x="1981" y="217"/>
                    <a:pt x="1689" y="468"/>
                    <a:pt x="1284" y="691"/>
                  </a:cubicBezTo>
                  <a:cubicBezTo>
                    <a:pt x="921" y="900"/>
                    <a:pt x="517" y="1012"/>
                    <a:pt x="126" y="1054"/>
                  </a:cubicBezTo>
                  <a:cubicBezTo>
                    <a:pt x="43" y="1068"/>
                    <a:pt x="1" y="1151"/>
                    <a:pt x="57" y="1221"/>
                  </a:cubicBezTo>
                  <a:cubicBezTo>
                    <a:pt x="112" y="1305"/>
                    <a:pt x="168" y="1389"/>
                    <a:pt x="210" y="1472"/>
                  </a:cubicBezTo>
                  <a:cubicBezTo>
                    <a:pt x="545" y="2114"/>
                    <a:pt x="489" y="2853"/>
                    <a:pt x="126" y="3411"/>
                  </a:cubicBezTo>
                  <a:cubicBezTo>
                    <a:pt x="98" y="3467"/>
                    <a:pt x="112" y="3537"/>
                    <a:pt x="168" y="3564"/>
                  </a:cubicBezTo>
                  <a:cubicBezTo>
                    <a:pt x="768" y="3843"/>
                    <a:pt x="1465" y="4401"/>
                    <a:pt x="1744" y="5057"/>
                  </a:cubicBezTo>
                  <a:cubicBezTo>
                    <a:pt x="1758" y="5099"/>
                    <a:pt x="1793" y="5120"/>
                    <a:pt x="1830" y="5120"/>
                  </a:cubicBezTo>
                  <a:cubicBezTo>
                    <a:pt x="1866" y="5120"/>
                    <a:pt x="1905" y="5099"/>
                    <a:pt x="1926" y="5057"/>
                  </a:cubicBezTo>
                  <a:cubicBezTo>
                    <a:pt x="2079" y="4764"/>
                    <a:pt x="2316" y="4513"/>
                    <a:pt x="2623" y="4360"/>
                  </a:cubicBezTo>
                  <a:cubicBezTo>
                    <a:pt x="2832" y="4248"/>
                    <a:pt x="3069" y="4192"/>
                    <a:pt x="3307" y="4192"/>
                  </a:cubicBezTo>
                  <a:cubicBezTo>
                    <a:pt x="3390" y="4192"/>
                    <a:pt x="3432" y="4095"/>
                    <a:pt x="3390" y="4025"/>
                  </a:cubicBezTo>
                  <a:cubicBezTo>
                    <a:pt x="3321" y="3941"/>
                    <a:pt x="3279" y="3857"/>
                    <a:pt x="3223" y="3774"/>
                  </a:cubicBezTo>
                  <a:cubicBezTo>
                    <a:pt x="2916" y="3174"/>
                    <a:pt x="3028" y="2463"/>
                    <a:pt x="3432" y="1974"/>
                  </a:cubicBezTo>
                  <a:cubicBezTo>
                    <a:pt x="3474" y="1919"/>
                    <a:pt x="3460" y="1835"/>
                    <a:pt x="3390" y="1807"/>
                  </a:cubicBezTo>
                  <a:cubicBezTo>
                    <a:pt x="3167" y="1723"/>
                    <a:pt x="2763" y="1514"/>
                    <a:pt x="2512" y="1026"/>
                  </a:cubicBezTo>
                  <a:cubicBezTo>
                    <a:pt x="2358" y="733"/>
                    <a:pt x="2302" y="412"/>
                    <a:pt x="2344" y="105"/>
                  </a:cubicBezTo>
                  <a:cubicBezTo>
                    <a:pt x="2344" y="41"/>
                    <a:pt x="2296" y="1"/>
                    <a:pt x="2243" y="1"/>
                  </a:cubicBezTo>
                  <a:close/>
                </a:path>
              </a:pathLst>
            </a:custGeom>
            <a:solidFill>
              <a:srgbClr val="AE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5029200" y="1815600"/>
            <a:ext cx="3390900" cy="15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>
                <a:solidFill>
                  <a:schemeClr val="accent4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>
                <a:solidFill>
                  <a:schemeClr val="accent4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>
                <a:solidFill>
                  <a:schemeClr val="accent4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200"/>
              <a:buChar char="■"/>
              <a:defRPr sz="1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5184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147" name="Google Shape;147;p7"/>
          <p:cNvSpPr/>
          <p:nvPr/>
        </p:nvSpPr>
        <p:spPr>
          <a:xfrm rot="5400000">
            <a:off x="4517574" y="-432424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AE4444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45162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93632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subTitle" idx="2"/>
          </p:nvPr>
        </p:nvSpPr>
        <p:spPr>
          <a:xfrm>
            <a:off x="3695700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ubTitle" idx="3"/>
          </p:nvPr>
        </p:nvSpPr>
        <p:spPr>
          <a:xfrm>
            <a:off x="6455075" y="3181350"/>
            <a:ext cx="1752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oltwood One SC"/>
              <a:buNone/>
              <a:defRPr sz="22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Holtwood One SC"/>
              <a:buNone/>
              <a:defRPr sz="2000"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76247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5"/>
          </p:nvPr>
        </p:nvSpPr>
        <p:spPr>
          <a:xfrm>
            <a:off x="3521850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subTitle" idx="6"/>
          </p:nvPr>
        </p:nvSpPr>
        <p:spPr>
          <a:xfrm>
            <a:off x="6281225" y="3676475"/>
            <a:ext cx="21003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5"/>
          <p:cNvSpPr/>
          <p:nvPr/>
        </p:nvSpPr>
        <p:spPr>
          <a:xfrm rot="5400000">
            <a:off x="4517574" y="247755"/>
            <a:ext cx="109081" cy="9143771"/>
          </a:xfrm>
          <a:custGeom>
            <a:avLst/>
            <a:gdLst/>
            <a:ahLst/>
            <a:cxnLst/>
            <a:rect l="l" t="t" r="r" b="b"/>
            <a:pathLst>
              <a:path w="19969" h="204216" extrusionOk="0">
                <a:moveTo>
                  <a:pt x="10270" y="0"/>
                </a:moveTo>
                <a:cubicBezTo>
                  <a:pt x="2664" y="20282"/>
                  <a:pt x="-2741" y="43149"/>
                  <a:pt x="1507" y="64389"/>
                </a:cubicBezTo>
                <a:cubicBezTo>
                  <a:pt x="6754" y="90622"/>
                  <a:pt x="15609" y="116256"/>
                  <a:pt x="18271" y="142875"/>
                </a:cubicBezTo>
                <a:cubicBezTo>
                  <a:pt x="19624" y="156402"/>
                  <a:pt x="19414" y="170048"/>
                  <a:pt x="19414" y="183642"/>
                </a:cubicBezTo>
                <a:cubicBezTo>
                  <a:pt x="19414" y="190557"/>
                  <a:pt x="21637" y="199326"/>
                  <a:pt x="16747" y="204216"/>
                </a:cubicBezTo>
              </a:path>
            </a:pathLst>
          </a:custGeom>
          <a:noFill/>
          <a:ln w="38100" cap="flat" cmpd="sng">
            <a:solidFill>
              <a:srgbClr val="558260"/>
            </a:solidFill>
            <a:prstDash val="dot"/>
            <a:round/>
            <a:headEnd type="none" w="med" len="med"/>
            <a:tailEnd type="none" w="med" len="med"/>
          </a:ln>
        </p:spPr>
      </p:sp>
      <p:grpSp>
        <p:nvGrpSpPr>
          <p:cNvPr id="383" name="Google Shape;383;p15"/>
          <p:cNvGrpSpPr/>
          <p:nvPr/>
        </p:nvGrpSpPr>
        <p:grpSpPr>
          <a:xfrm rot="1169505">
            <a:off x="7550626" y="152313"/>
            <a:ext cx="1428714" cy="1418288"/>
            <a:chOff x="-2717450" y="1445500"/>
            <a:chExt cx="1192099" cy="1183400"/>
          </a:xfrm>
        </p:grpSpPr>
        <p:sp>
          <p:nvSpPr>
            <p:cNvPr id="384" name="Google Shape;384;p15"/>
            <p:cNvSpPr/>
            <p:nvPr/>
          </p:nvSpPr>
          <p:spPr>
            <a:xfrm>
              <a:off x="-2145725" y="2105437"/>
              <a:ext cx="39805" cy="226981"/>
            </a:xfrm>
            <a:custGeom>
              <a:avLst/>
              <a:gdLst/>
              <a:ahLst/>
              <a:cxnLst/>
              <a:rect l="l" t="t" r="r" b="b"/>
              <a:pathLst>
                <a:path w="504" h="2874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lnTo>
                    <a:pt x="1" y="2622"/>
                  </a:lnTo>
                  <a:cubicBezTo>
                    <a:pt x="1" y="2762"/>
                    <a:pt x="113" y="2873"/>
                    <a:pt x="252" y="2873"/>
                  </a:cubicBezTo>
                  <a:cubicBezTo>
                    <a:pt x="392" y="2873"/>
                    <a:pt x="503" y="2762"/>
                    <a:pt x="503" y="2622"/>
                  </a:cubicBezTo>
                  <a:lnTo>
                    <a:pt x="503" y="251"/>
                  </a:lnTo>
                  <a:cubicBezTo>
                    <a:pt x="503" y="112"/>
                    <a:pt x="392" y="0"/>
                    <a:pt x="25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2070775" y="2151639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79" y="1"/>
                  </a:moveTo>
                  <a:cubicBezTo>
                    <a:pt x="238" y="1"/>
                    <a:pt x="196" y="15"/>
                    <a:pt x="154" y="43"/>
                  </a:cubicBezTo>
                  <a:cubicBezTo>
                    <a:pt x="42" y="112"/>
                    <a:pt x="0" y="266"/>
                    <a:pt x="70" y="377"/>
                  </a:cubicBezTo>
                  <a:lnTo>
                    <a:pt x="2023" y="3781"/>
                  </a:lnTo>
                  <a:cubicBezTo>
                    <a:pt x="2070" y="3855"/>
                    <a:pt x="2153" y="3899"/>
                    <a:pt x="2241" y="3899"/>
                  </a:cubicBezTo>
                  <a:cubicBezTo>
                    <a:pt x="2285" y="3899"/>
                    <a:pt x="2330" y="3888"/>
                    <a:pt x="2372" y="3865"/>
                  </a:cubicBezTo>
                  <a:cubicBezTo>
                    <a:pt x="2483" y="3795"/>
                    <a:pt x="2525" y="3641"/>
                    <a:pt x="2455" y="3530"/>
                  </a:cubicBezTo>
                  <a:lnTo>
                    <a:pt x="503" y="126"/>
                  </a:lnTo>
                  <a:cubicBezTo>
                    <a:pt x="447" y="57"/>
                    <a:pt x="363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2221703" y="2292692"/>
              <a:ext cx="190652" cy="336207"/>
            </a:xfrm>
            <a:custGeom>
              <a:avLst/>
              <a:gdLst/>
              <a:ahLst/>
              <a:cxnLst/>
              <a:rect l="l" t="t" r="r" b="b"/>
              <a:pathLst>
                <a:path w="2414" h="4257" extrusionOk="0">
                  <a:moveTo>
                    <a:pt x="1200" y="530"/>
                  </a:moveTo>
                  <a:lnTo>
                    <a:pt x="1842" y="879"/>
                  </a:lnTo>
                  <a:lnTo>
                    <a:pt x="1200" y="3097"/>
                  </a:lnTo>
                  <a:lnTo>
                    <a:pt x="572" y="879"/>
                  </a:lnTo>
                  <a:lnTo>
                    <a:pt x="1200" y="530"/>
                  </a:lnTo>
                  <a:close/>
                  <a:moveTo>
                    <a:pt x="1200" y="0"/>
                  </a:moveTo>
                  <a:cubicBezTo>
                    <a:pt x="1158" y="0"/>
                    <a:pt x="1116" y="14"/>
                    <a:pt x="1075" y="28"/>
                  </a:cubicBezTo>
                  <a:lnTo>
                    <a:pt x="154" y="530"/>
                  </a:lnTo>
                  <a:cubicBezTo>
                    <a:pt x="42" y="586"/>
                    <a:pt x="1" y="712"/>
                    <a:pt x="28" y="823"/>
                  </a:cubicBezTo>
                  <a:lnTo>
                    <a:pt x="977" y="4073"/>
                  </a:lnTo>
                  <a:cubicBezTo>
                    <a:pt x="1002" y="4188"/>
                    <a:pt x="1098" y="4256"/>
                    <a:pt x="1210" y="4256"/>
                  </a:cubicBezTo>
                  <a:cubicBezTo>
                    <a:pt x="1221" y="4256"/>
                    <a:pt x="1231" y="4256"/>
                    <a:pt x="1242" y="4255"/>
                  </a:cubicBezTo>
                  <a:cubicBezTo>
                    <a:pt x="1367" y="4241"/>
                    <a:pt x="1465" y="4129"/>
                    <a:pt x="1465" y="4004"/>
                  </a:cubicBezTo>
                  <a:lnTo>
                    <a:pt x="2386" y="823"/>
                  </a:lnTo>
                  <a:cubicBezTo>
                    <a:pt x="2414" y="712"/>
                    <a:pt x="2358" y="586"/>
                    <a:pt x="2260" y="530"/>
                  </a:cubicBezTo>
                  <a:lnTo>
                    <a:pt x="1340" y="28"/>
                  </a:lnTo>
                  <a:cubicBezTo>
                    <a:pt x="1298" y="14"/>
                    <a:pt x="1256" y="0"/>
                    <a:pt x="121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2070775" y="2063500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79" y="1"/>
                  </a:moveTo>
                  <a:cubicBezTo>
                    <a:pt x="196" y="1"/>
                    <a:pt x="112" y="57"/>
                    <a:pt x="70" y="127"/>
                  </a:cubicBezTo>
                  <a:cubicBezTo>
                    <a:pt x="0" y="252"/>
                    <a:pt x="42" y="406"/>
                    <a:pt x="154" y="475"/>
                  </a:cubicBezTo>
                  <a:lnTo>
                    <a:pt x="2204" y="1661"/>
                  </a:lnTo>
                  <a:cubicBezTo>
                    <a:pt x="2245" y="1684"/>
                    <a:pt x="2289" y="1694"/>
                    <a:pt x="2332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3" y="1452"/>
                    <a:pt x="2581" y="1298"/>
                    <a:pt x="2455" y="1228"/>
                  </a:cubicBezTo>
                  <a:lnTo>
                    <a:pt x="405" y="43"/>
                  </a:lnTo>
                  <a:cubicBezTo>
                    <a:pt x="363" y="15"/>
                    <a:pt x="321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1908869" y="2114203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145" y="573"/>
                  </a:moveTo>
                  <a:lnTo>
                    <a:pt x="2735" y="2232"/>
                  </a:lnTo>
                  <a:lnTo>
                    <a:pt x="503" y="1674"/>
                  </a:lnTo>
                  <a:lnTo>
                    <a:pt x="517" y="949"/>
                  </a:lnTo>
                  <a:lnTo>
                    <a:pt x="1145" y="573"/>
                  </a:lnTo>
                  <a:close/>
                  <a:moveTo>
                    <a:pt x="1187" y="1"/>
                  </a:moveTo>
                  <a:cubicBezTo>
                    <a:pt x="1145" y="1"/>
                    <a:pt x="1103" y="15"/>
                    <a:pt x="1061" y="42"/>
                  </a:cubicBezTo>
                  <a:lnTo>
                    <a:pt x="154" y="586"/>
                  </a:lnTo>
                  <a:cubicBezTo>
                    <a:pt x="126" y="614"/>
                    <a:pt x="85" y="642"/>
                    <a:pt x="71" y="684"/>
                  </a:cubicBezTo>
                  <a:lnTo>
                    <a:pt x="57" y="698"/>
                  </a:lnTo>
                  <a:cubicBezTo>
                    <a:pt x="43" y="726"/>
                    <a:pt x="29" y="768"/>
                    <a:pt x="29" y="810"/>
                  </a:cubicBezTo>
                  <a:lnTo>
                    <a:pt x="1" y="1870"/>
                  </a:lnTo>
                  <a:cubicBezTo>
                    <a:pt x="1" y="1981"/>
                    <a:pt x="85" y="2093"/>
                    <a:pt x="196" y="2121"/>
                  </a:cubicBezTo>
                  <a:lnTo>
                    <a:pt x="3488" y="2930"/>
                  </a:lnTo>
                  <a:cubicBezTo>
                    <a:pt x="3505" y="2934"/>
                    <a:pt x="3522" y="2936"/>
                    <a:pt x="3539" y="2936"/>
                  </a:cubicBezTo>
                  <a:cubicBezTo>
                    <a:pt x="3635" y="2936"/>
                    <a:pt x="3731" y="2871"/>
                    <a:pt x="3767" y="2776"/>
                  </a:cubicBezTo>
                  <a:cubicBezTo>
                    <a:pt x="3823" y="2665"/>
                    <a:pt x="3767" y="2525"/>
                    <a:pt x="3669" y="2470"/>
                  </a:cubicBezTo>
                  <a:lnTo>
                    <a:pt x="1368" y="84"/>
                  </a:lnTo>
                  <a:cubicBezTo>
                    <a:pt x="1312" y="29"/>
                    <a:pt x="1256" y="1"/>
                    <a:pt x="118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-2067458" y="1882878"/>
              <a:ext cx="206052" cy="132761"/>
            </a:xfrm>
            <a:custGeom>
              <a:avLst/>
              <a:gdLst/>
              <a:ahLst/>
              <a:cxnLst/>
              <a:rect l="l" t="t" r="r" b="b"/>
              <a:pathLst>
                <a:path w="2609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4"/>
                    <a:pt x="0" y="1437"/>
                    <a:pt x="70" y="1563"/>
                  </a:cubicBezTo>
                  <a:cubicBezTo>
                    <a:pt x="107" y="1637"/>
                    <a:pt x="188" y="1680"/>
                    <a:pt x="275" y="1680"/>
                  </a:cubicBezTo>
                  <a:cubicBezTo>
                    <a:pt x="318" y="1680"/>
                    <a:pt x="363" y="1670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09" y="238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1905552" y="1734163"/>
              <a:ext cx="300825" cy="232352"/>
            </a:xfrm>
            <a:custGeom>
              <a:avLst/>
              <a:gdLst/>
              <a:ahLst/>
              <a:cxnLst/>
              <a:rect l="l" t="t" r="r" b="b"/>
              <a:pathLst>
                <a:path w="3809" h="2942" extrusionOk="0">
                  <a:moveTo>
                    <a:pt x="2749" y="712"/>
                  </a:moveTo>
                  <a:lnTo>
                    <a:pt x="1145" y="2372"/>
                  </a:lnTo>
                  <a:lnTo>
                    <a:pt x="531" y="1995"/>
                  </a:lnTo>
                  <a:lnTo>
                    <a:pt x="503" y="1270"/>
                  </a:lnTo>
                  <a:lnTo>
                    <a:pt x="2749" y="712"/>
                  </a:lnTo>
                  <a:close/>
                  <a:moveTo>
                    <a:pt x="3544" y="0"/>
                  </a:moveTo>
                  <a:cubicBezTo>
                    <a:pt x="3502" y="0"/>
                    <a:pt x="3446" y="14"/>
                    <a:pt x="3418" y="42"/>
                  </a:cubicBezTo>
                  <a:lnTo>
                    <a:pt x="196" y="837"/>
                  </a:lnTo>
                  <a:cubicBezTo>
                    <a:pt x="84" y="865"/>
                    <a:pt x="1" y="963"/>
                    <a:pt x="15" y="1074"/>
                  </a:cubicBezTo>
                  <a:lnTo>
                    <a:pt x="29" y="2134"/>
                  </a:lnTo>
                  <a:cubicBezTo>
                    <a:pt x="29" y="2176"/>
                    <a:pt x="43" y="2218"/>
                    <a:pt x="70" y="2246"/>
                  </a:cubicBezTo>
                  <a:lnTo>
                    <a:pt x="70" y="2274"/>
                  </a:lnTo>
                  <a:cubicBezTo>
                    <a:pt x="98" y="2302"/>
                    <a:pt x="126" y="2330"/>
                    <a:pt x="154" y="2358"/>
                  </a:cubicBezTo>
                  <a:lnTo>
                    <a:pt x="1061" y="2902"/>
                  </a:lnTo>
                  <a:cubicBezTo>
                    <a:pt x="1099" y="2929"/>
                    <a:pt x="1141" y="2941"/>
                    <a:pt x="1184" y="2941"/>
                  </a:cubicBezTo>
                  <a:cubicBezTo>
                    <a:pt x="1250" y="2941"/>
                    <a:pt x="1317" y="2911"/>
                    <a:pt x="1368" y="2860"/>
                  </a:cubicBezTo>
                  <a:lnTo>
                    <a:pt x="3711" y="419"/>
                  </a:lnTo>
                  <a:cubicBezTo>
                    <a:pt x="3809" y="335"/>
                    <a:pt x="3809" y="196"/>
                    <a:pt x="3739" y="98"/>
                  </a:cubicBezTo>
                  <a:cubicBezTo>
                    <a:pt x="3683" y="42"/>
                    <a:pt x="3613" y="0"/>
                    <a:pt x="3544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2140197" y="1742930"/>
              <a:ext cx="39726" cy="225955"/>
            </a:xfrm>
            <a:custGeom>
              <a:avLst/>
              <a:gdLst/>
              <a:ahLst/>
              <a:cxnLst/>
              <a:rect l="l" t="t" r="r" b="b"/>
              <a:pathLst>
                <a:path w="503" h="2861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lnTo>
                    <a:pt x="1" y="2623"/>
                  </a:lnTo>
                  <a:cubicBezTo>
                    <a:pt x="1" y="2749"/>
                    <a:pt x="112" y="2860"/>
                    <a:pt x="252" y="2860"/>
                  </a:cubicBezTo>
                  <a:cubicBezTo>
                    <a:pt x="391" y="2860"/>
                    <a:pt x="503" y="2749"/>
                    <a:pt x="503" y="2623"/>
                  </a:cubicBezTo>
                  <a:lnTo>
                    <a:pt x="503" y="252"/>
                  </a:lnTo>
                  <a:cubicBezTo>
                    <a:pt x="503" y="113"/>
                    <a:pt x="391" y="1"/>
                    <a:pt x="25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-2215068" y="1445500"/>
              <a:ext cx="190652" cy="336128"/>
            </a:xfrm>
            <a:custGeom>
              <a:avLst/>
              <a:gdLst/>
              <a:ahLst/>
              <a:cxnLst/>
              <a:rect l="l" t="t" r="r" b="b"/>
              <a:pathLst>
                <a:path w="2414" h="4256" extrusionOk="0">
                  <a:moveTo>
                    <a:pt x="1214" y="1173"/>
                  </a:moveTo>
                  <a:lnTo>
                    <a:pt x="1855" y="3390"/>
                  </a:lnTo>
                  <a:lnTo>
                    <a:pt x="1214" y="3739"/>
                  </a:lnTo>
                  <a:lnTo>
                    <a:pt x="572" y="3390"/>
                  </a:lnTo>
                  <a:lnTo>
                    <a:pt x="1214" y="1173"/>
                  </a:lnTo>
                  <a:close/>
                  <a:moveTo>
                    <a:pt x="1172" y="1"/>
                  </a:moveTo>
                  <a:cubicBezTo>
                    <a:pt x="1046" y="29"/>
                    <a:pt x="963" y="126"/>
                    <a:pt x="963" y="252"/>
                  </a:cubicBezTo>
                  <a:lnTo>
                    <a:pt x="963" y="266"/>
                  </a:lnTo>
                  <a:lnTo>
                    <a:pt x="42" y="3432"/>
                  </a:lnTo>
                  <a:cubicBezTo>
                    <a:pt x="0" y="3544"/>
                    <a:pt x="56" y="3669"/>
                    <a:pt x="154" y="3725"/>
                  </a:cubicBezTo>
                  <a:lnTo>
                    <a:pt x="1088" y="4227"/>
                  </a:lnTo>
                  <a:cubicBezTo>
                    <a:pt x="1116" y="4255"/>
                    <a:pt x="1158" y="4255"/>
                    <a:pt x="1200" y="4255"/>
                  </a:cubicBezTo>
                  <a:lnTo>
                    <a:pt x="1214" y="4255"/>
                  </a:lnTo>
                  <a:cubicBezTo>
                    <a:pt x="1256" y="4255"/>
                    <a:pt x="1297" y="4255"/>
                    <a:pt x="1339" y="4227"/>
                  </a:cubicBezTo>
                  <a:lnTo>
                    <a:pt x="2260" y="3725"/>
                  </a:lnTo>
                  <a:cubicBezTo>
                    <a:pt x="2371" y="3669"/>
                    <a:pt x="2413" y="3544"/>
                    <a:pt x="2385" y="3432"/>
                  </a:cubicBezTo>
                  <a:lnTo>
                    <a:pt x="1437" y="182"/>
                  </a:lnTo>
                  <a:cubicBezTo>
                    <a:pt x="1409" y="71"/>
                    <a:pt x="1311" y="1"/>
                    <a:pt x="120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-2382503" y="1877349"/>
              <a:ext cx="207158" cy="133867"/>
            </a:xfrm>
            <a:custGeom>
              <a:avLst/>
              <a:gdLst/>
              <a:ahLst/>
              <a:cxnLst/>
              <a:rect l="l" t="t" r="r" b="b"/>
              <a:pathLst>
                <a:path w="2623" h="1695" extrusionOk="0">
                  <a:moveTo>
                    <a:pt x="293" y="1"/>
                  </a:moveTo>
                  <a:cubicBezTo>
                    <a:pt x="209" y="1"/>
                    <a:pt x="126" y="56"/>
                    <a:pt x="70" y="126"/>
                  </a:cubicBezTo>
                  <a:cubicBezTo>
                    <a:pt x="0" y="252"/>
                    <a:pt x="42" y="405"/>
                    <a:pt x="167" y="475"/>
                  </a:cubicBezTo>
                  <a:lnTo>
                    <a:pt x="2218" y="1661"/>
                  </a:lnTo>
                  <a:cubicBezTo>
                    <a:pt x="2254" y="1683"/>
                    <a:pt x="2295" y="1694"/>
                    <a:pt x="2336" y="1694"/>
                  </a:cubicBezTo>
                  <a:cubicBezTo>
                    <a:pt x="2421" y="1694"/>
                    <a:pt x="2506" y="1648"/>
                    <a:pt x="2553" y="1563"/>
                  </a:cubicBezTo>
                  <a:cubicBezTo>
                    <a:pt x="2622" y="1451"/>
                    <a:pt x="2580" y="1298"/>
                    <a:pt x="2469" y="1228"/>
                  </a:cubicBezTo>
                  <a:lnTo>
                    <a:pt x="418" y="43"/>
                  </a:lnTo>
                  <a:cubicBezTo>
                    <a:pt x="377" y="15"/>
                    <a:pt x="335" y="1"/>
                    <a:pt x="29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-2639261" y="1728635"/>
              <a:ext cx="301931" cy="231878"/>
            </a:xfrm>
            <a:custGeom>
              <a:avLst/>
              <a:gdLst/>
              <a:ahLst/>
              <a:cxnLst/>
              <a:rect l="l" t="t" r="r" b="b"/>
              <a:pathLst>
                <a:path w="3823" h="2936" extrusionOk="0">
                  <a:moveTo>
                    <a:pt x="1089" y="712"/>
                  </a:moveTo>
                  <a:lnTo>
                    <a:pt x="3321" y="1256"/>
                  </a:lnTo>
                  <a:lnTo>
                    <a:pt x="3307" y="1995"/>
                  </a:lnTo>
                  <a:lnTo>
                    <a:pt x="2679" y="2372"/>
                  </a:lnTo>
                  <a:lnTo>
                    <a:pt x="1089" y="712"/>
                  </a:lnTo>
                  <a:close/>
                  <a:moveTo>
                    <a:pt x="280" y="1"/>
                  </a:moveTo>
                  <a:cubicBezTo>
                    <a:pt x="182" y="1"/>
                    <a:pt x="85" y="70"/>
                    <a:pt x="57" y="168"/>
                  </a:cubicBezTo>
                  <a:cubicBezTo>
                    <a:pt x="1" y="280"/>
                    <a:pt x="57" y="405"/>
                    <a:pt x="154" y="475"/>
                  </a:cubicBezTo>
                  <a:lnTo>
                    <a:pt x="2456" y="2860"/>
                  </a:lnTo>
                  <a:cubicBezTo>
                    <a:pt x="2506" y="2910"/>
                    <a:pt x="2571" y="2935"/>
                    <a:pt x="2637" y="2935"/>
                  </a:cubicBezTo>
                  <a:cubicBezTo>
                    <a:pt x="2680" y="2935"/>
                    <a:pt x="2724" y="2924"/>
                    <a:pt x="2763" y="2902"/>
                  </a:cubicBezTo>
                  <a:lnTo>
                    <a:pt x="3669" y="2358"/>
                  </a:lnTo>
                  <a:cubicBezTo>
                    <a:pt x="3711" y="2330"/>
                    <a:pt x="3739" y="2302"/>
                    <a:pt x="3753" y="2260"/>
                  </a:cubicBezTo>
                  <a:lnTo>
                    <a:pt x="3767" y="2246"/>
                  </a:lnTo>
                  <a:cubicBezTo>
                    <a:pt x="3781" y="2204"/>
                    <a:pt x="3795" y="2177"/>
                    <a:pt x="3795" y="2135"/>
                  </a:cubicBezTo>
                  <a:lnTo>
                    <a:pt x="3823" y="1075"/>
                  </a:lnTo>
                  <a:cubicBezTo>
                    <a:pt x="3823" y="949"/>
                    <a:pt x="3739" y="851"/>
                    <a:pt x="3628" y="824"/>
                  </a:cubicBezTo>
                  <a:lnTo>
                    <a:pt x="350" y="15"/>
                  </a:lnTo>
                  <a:cubicBezTo>
                    <a:pt x="322" y="15"/>
                    <a:pt x="308" y="1"/>
                    <a:pt x="280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-2384714" y="2059156"/>
              <a:ext cx="207158" cy="132761"/>
            </a:xfrm>
            <a:custGeom>
              <a:avLst/>
              <a:gdLst/>
              <a:ahLst/>
              <a:cxnLst/>
              <a:rect l="l" t="t" r="r" b="b"/>
              <a:pathLst>
                <a:path w="2623" h="1681" extrusionOk="0">
                  <a:moveTo>
                    <a:pt x="2330" y="0"/>
                  </a:moveTo>
                  <a:cubicBezTo>
                    <a:pt x="2288" y="0"/>
                    <a:pt x="2246" y="14"/>
                    <a:pt x="2204" y="28"/>
                  </a:cubicBezTo>
                  <a:lnTo>
                    <a:pt x="154" y="1214"/>
                  </a:lnTo>
                  <a:cubicBezTo>
                    <a:pt x="42" y="1283"/>
                    <a:pt x="0" y="1437"/>
                    <a:pt x="70" y="1562"/>
                  </a:cubicBezTo>
                  <a:cubicBezTo>
                    <a:pt x="116" y="1637"/>
                    <a:pt x="200" y="1680"/>
                    <a:pt x="284" y="1680"/>
                  </a:cubicBezTo>
                  <a:cubicBezTo>
                    <a:pt x="326" y="1680"/>
                    <a:pt x="367" y="1669"/>
                    <a:pt x="405" y="1646"/>
                  </a:cubicBezTo>
                  <a:lnTo>
                    <a:pt x="2455" y="461"/>
                  </a:lnTo>
                  <a:cubicBezTo>
                    <a:pt x="2581" y="391"/>
                    <a:pt x="2622" y="237"/>
                    <a:pt x="2553" y="126"/>
                  </a:cubicBezTo>
                  <a:cubicBezTo>
                    <a:pt x="2497" y="42"/>
                    <a:pt x="2413" y="0"/>
                    <a:pt x="2330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-2641394" y="2107569"/>
              <a:ext cx="300825" cy="232589"/>
            </a:xfrm>
            <a:custGeom>
              <a:avLst/>
              <a:gdLst/>
              <a:ahLst/>
              <a:cxnLst/>
              <a:rect l="l" t="t" r="r" b="b"/>
              <a:pathLst>
                <a:path w="3809" h="2945" extrusionOk="0">
                  <a:moveTo>
                    <a:pt x="2664" y="573"/>
                  </a:moveTo>
                  <a:lnTo>
                    <a:pt x="3292" y="949"/>
                  </a:lnTo>
                  <a:lnTo>
                    <a:pt x="3306" y="1689"/>
                  </a:lnTo>
                  <a:lnTo>
                    <a:pt x="1060" y="2233"/>
                  </a:lnTo>
                  <a:lnTo>
                    <a:pt x="2664" y="573"/>
                  </a:lnTo>
                  <a:close/>
                  <a:moveTo>
                    <a:pt x="2622" y="1"/>
                  </a:moveTo>
                  <a:cubicBezTo>
                    <a:pt x="2553" y="1"/>
                    <a:pt x="2483" y="29"/>
                    <a:pt x="2441" y="85"/>
                  </a:cubicBezTo>
                  <a:lnTo>
                    <a:pt x="84" y="2526"/>
                  </a:lnTo>
                  <a:cubicBezTo>
                    <a:pt x="0" y="2609"/>
                    <a:pt x="0" y="2749"/>
                    <a:pt x="70" y="2846"/>
                  </a:cubicBezTo>
                  <a:cubicBezTo>
                    <a:pt x="125" y="2911"/>
                    <a:pt x="204" y="2945"/>
                    <a:pt x="279" y="2945"/>
                  </a:cubicBezTo>
                  <a:cubicBezTo>
                    <a:pt x="319" y="2945"/>
                    <a:pt x="357" y="2935"/>
                    <a:pt x="391" y="2916"/>
                  </a:cubicBezTo>
                  <a:lnTo>
                    <a:pt x="3613" y="2121"/>
                  </a:lnTo>
                  <a:cubicBezTo>
                    <a:pt x="3724" y="2093"/>
                    <a:pt x="3808" y="1982"/>
                    <a:pt x="3808" y="1870"/>
                  </a:cubicBezTo>
                  <a:lnTo>
                    <a:pt x="3780" y="810"/>
                  </a:lnTo>
                  <a:cubicBezTo>
                    <a:pt x="3780" y="768"/>
                    <a:pt x="3766" y="740"/>
                    <a:pt x="3738" y="698"/>
                  </a:cubicBezTo>
                  <a:lnTo>
                    <a:pt x="3738" y="684"/>
                  </a:lnTo>
                  <a:cubicBezTo>
                    <a:pt x="3710" y="643"/>
                    <a:pt x="3683" y="615"/>
                    <a:pt x="3655" y="587"/>
                  </a:cubicBezTo>
                  <a:lnTo>
                    <a:pt x="2748" y="43"/>
                  </a:lnTo>
                  <a:cubicBezTo>
                    <a:pt x="2706" y="15"/>
                    <a:pt x="2664" y="1"/>
                    <a:pt x="262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-2005776" y="2305882"/>
              <a:ext cx="171934" cy="145950"/>
            </a:xfrm>
            <a:custGeom>
              <a:avLst/>
              <a:gdLst/>
              <a:ahLst/>
              <a:cxnLst/>
              <a:rect l="l" t="t" r="r" b="b"/>
              <a:pathLst>
                <a:path w="2177" h="1848" extrusionOk="0">
                  <a:moveTo>
                    <a:pt x="586" y="1"/>
                  </a:moveTo>
                  <a:cubicBezTo>
                    <a:pt x="544" y="1"/>
                    <a:pt x="503" y="15"/>
                    <a:pt x="461" y="43"/>
                  </a:cubicBezTo>
                  <a:cubicBezTo>
                    <a:pt x="405" y="70"/>
                    <a:pt x="363" y="126"/>
                    <a:pt x="349" y="196"/>
                  </a:cubicBezTo>
                  <a:lnTo>
                    <a:pt x="28" y="1549"/>
                  </a:lnTo>
                  <a:cubicBezTo>
                    <a:pt x="0" y="1675"/>
                    <a:pt x="84" y="1814"/>
                    <a:pt x="224" y="1842"/>
                  </a:cubicBezTo>
                  <a:cubicBezTo>
                    <a:pt x="240" y="1846"/>
                    <a:pt x="257" y="1847"/>
                    <a:pt x="273" y="1847"/>
                  </a:cubicBezTo>
                  <a:cubicBezTo>
                    <a:pt x="384" y="1847"/>
                    <a:pt x="492" y="1770"/>
                    <a:pt x="517" y="1661"/>
                  </a:cubicBezTo>
                  <a:lnTo>
                    <a:pt x="768" y="573"/>
                  </a:lnTo>
                  <a:lnTo>
                    <a:pt x="1828" y="907"/>
                  </a:lnTo>
                  <a:cubicBezTo>
                    <a:pt x="1850" y="915"/>
                    <a:pt x="1873" y="918"/>
                    <a:pt x="1895" y="918"/>
                  </a:cubicBezTo>
                  <a:cubicBezTo>
                    <a:pt x="2000" y="918"/>
                    <a:pt x="2100" y="843"/>
                    <a:pt x="2135" y="740"/>
                  </a:cubicBezTo>
                  <a:cubicBezTo>
                    <a:pt x="2176" y="614"/>
                    <a:pt x="2107" y="475"/>
                    <a:pt x="1967" y="433"/>
                  </a:cubicBezTo>
                  <a:lnTo>
                    <a:pt x="670" y="15"/>
                  </a:lnTo>
                  <a:cubicBezTo>
                    <a:pt x="642" y="15"/>
                    <a:pt x="614" y="1"/>
                    <a:pt x="58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-1989269" y="2020536"/>
              <a:ext cx="349317" cy="39805"/>
            </a:xfrm>
            <a:custGeom>
              <a:avLst/>
              <a:gdLst/>
              <a:ahLst/>
              <a:cxnLst/>
              <a:rect l="l" t="t" r="r" b="b"/>
              <a:pathLst>
                <a:path w="4423" h="504" extrusionOk="0">
                  <a:moveTo>
                    <a:pt x="252" y="1"/>
                  </a:moveTo>
                  <a:cubicBezTo>
                    <a:pt x="112" y="1"/>
                    <a:pt x="1" y="113"/>
                    <a:pt x="1" y="252"/>
                  </a:cubicBezTo>
                  <a:cubicBezTo>
                    <a:pt x="1" y="392"/>
                    <a:pt x="112" y="503"/>
                    <a:pt x="252" y="503"/>
                  </a:cubicBezTo>
                  <a:lnTo>
                    <a:pt x="4171" y="503"/>
                  </a:lnTo>
                  <a:cubicBezTo>
                    <a:pt x="4311" y="503"/>
                    <a:pt x="4422" y="392"/>
                    <a:pt x="4422" y="252"/>
                  </a:cubicBezTo>
                  <a:cubicBezTo>
                    <a:pt x="4422" y="113"/>
                    <a:pt x="4311" y="1"/>
                    <a:pt x="41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-1810778" y="1946771"/>
              <a:ext cx="121230" cy="187493"/>
            </a:xfrm>
            <a:custGeom>
              <a:avLst/>
              <a:gdLst/>
              <a:ahLst/>
              <a:cxnLst/>
              <a:rect l="l" t="t" r="r" b="b"/>
              <a:pathLst>
                <a:path w="1535" h="2374" extrusionOk="0">
                  <a:moveTo>
                    <a:pt x="1256" y="0"/>
                  </a:moveTo>
                  <a:cubicBezTo>
                    <a:pt x="1200" y="0"/>
                    <a:pt x="1144" y="28"/>
                    <a:pt x="1088" y="70"/>
                  </a:cubicBezTo>
                  <a:lnTo>
                    <a:pt x="84" y="991"/>
                  </a:lnTo>
                  <a:cubicBezTo>
                    <a:pt x="28" y="1047"/>
                    <a:pt x="0" y="1102"/>
                    <a:pt x="0" y="1172"/>
                  </a:cubicBezTo>
                  <a:cubicBezTo>
                    <a:pt x="0" y="1242"/>
                    <a:pt x="28" y="1312"/>
                    <a:pt x="70" y="1353"/>
                  </a:cubicBezTo>
                  <a:lnTo>
                    <a:pt x="1088" y="2302"/>
                  </a:lnTo>
                  <a:cubicBezTo>
                    <a:pt x="1136" y="2349"/>
                    <a:pt x="1196" y="2374"/>
                    <a:pt x="1256" y="2374"/>
                  </a:cubicBezTo>
                  <a:cubicBezTo>
                    <a:pt x="1321" y="2374"/>
                    <a:pt x="1387" y="2346"/>
                    <a:pt x="1437" y="2288"/>
                  </a:cubicBezTo>
                  <a:cubicBezTo>
                    <a:pt x="1535" y="2190"/>
                    <a:pt x="1521" y="2037"/>
                    <a:pt x="1423" y="1939"/>
                  </a:cubicBezTo>
                  <a:lnTo>
                    <a:pt x="614" y="1186"/>
                  </a:lnTo>
                  <a:lnTo>
                    <a:pt x="1423" y="433"/>
                  </a:lnTo>
                  <a:cubicBezTo>
                    <a:pt x="1521" y="349"/>
                    <a:pt x="1535" y="182"/>
                    <a:pt x="1437" y="84"/>
                  </a:cubicBezTo>
                  <a:cubicBezTo>
                    <a:pt x="1395" y="28"/>
                    <a:pt x="1325" y="0"/>
                    <a:pt x="1256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-2066352" y="1617355"/>
              <a:ext cx="200524" cy="307933"/>
            </a:xfrm>
            <a:custGeom>
              <a:avLst/>
              <a:gdLst/>
              <a:ahLst/>
              <a:cxnLst/>
              <a:rect l="l" t="t" r="r" b="b"/>
              <a:pathLst>
                <a:path w="2539" h="3899" extrusionOk="0">
                  <a:moveTo>
                    <a:pt x="2246" y="1"/>
                  </a:moveTo>
                  <a:cubicBezTo>
                    <a:pt x="2162" y="1"/>
                    <a:pt x="2079" y="57"/>
                    <a:pt x="2037" y="126"/>
                  </a:cubicBezTo>
                  <a:lnTo>
                    <a:pt x="70" y="3530"/>
                  </a:lnTo>
                  <a:cubicBezTo>
                    <a:pt x="0" y="3641"/>
                    <a:pt x="42" y="3795"/>
                    <a:pt x="168" y="3865"/>
                  </a:cubicBezTo>
                  <a:cubicBezTo>
                    <a:pt x="205" y="3888"/>
                    <a:pt x="247" y="3899"/>
                    <a:pt x="289" y="3899"/>
                  </a:cubicBezTo>
                  <a:cubicBezTo>
                    <a:pt x="372" y="3899"/>
                    <a:pt x="456" y="3855"/>
                    <a:pt x="502" y="3781"/>
                  </a:cubicBezTo>
                  <a:lnTo>
                    <a:pt x="2469" y="377"/>
                  </a:lnTo>
                  <a:cubicBezTo>
                    <a:pt x="2539" y="266"/>
                    <a:pt x="2497" y="112"/>
                    <a:pt x="2372" y="43"/>
                  </a:cubicBezTo>
                  <a:cubicBezTo>
                    <a:pt x="2330" y="15"/>
                    <a:pt x="2288" y="1"/>
                    <a:pt x="2246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2000247" y="1626201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223" y="0"/>
                  </a:moveTo>
                  <a:cubicBezTo>
                    <a:pt x="84" y="28"/>
                    <a:pt x="0" y="168"/>
                    <a:pt x="28" y="307"/>
                  </a:cubicBezTo>
                  <a:lnTo>
                    <a:pt x="321" y="1632"/>
                  </a:lnTo>
                  <a:cubicBezTo>
                    <a:pt x="335" y="1702"/>
                    <a:pt x="391" y="1758"/>
                    <a:pt x="447" y="1800"/>
                  </a:cubicBezTo>
                  <a:cubicBezTo>
                    <a:pt x="487" y="1820"/>
                    <a:pt x="536" y="1833"/>
                    <a:pt x="586" y="1833"/>
                  </a:cubicBezTo>
                  <a:cubicBezTo>
                    <a:pt x="604" y="1833"/>
                    <a:pt x="623" y="1831"/>
                    <a:pt x="642" y="1828"/>
                  </a:cubicBezTo>
                  <a:lnTo>
                    <a:pt x="1967" y="1423"/>
                  </a:lnTo>
                  <a:cubicBezTo>
                    <a:pt x="2092" y="1381"/>
                    <a:pt x="2176" y="1242"/>
                    <a:pt x="2134" y="1102"/>
                  </a:cubicBezTo>
                  <a:cubicBezTo>
                    <a:pt x="2101" y="1002"/>
                    <a:pt x="2004" y="937"/>
                    <a:pt x="1902" y="937"/>
                  </a:cubicBezTo>
                  <a:cubicBezTo>
                    <a:pt x="1878" y="937"/>
                    <a:pt x="1852" y="941"/>
                    <a:pt x="1827" y="949"/>
                  </a:cubicBezTo>
                  <a:lnTo>
                    <a:pt x="753" y="1270"/>
                  </a:lnTo>
                  <a:lnTo>
                    <a:pt x="516" y="196"/>
                  </a:lnTo>
                  <a:cubicBezTo>
                    <a:pt x="488" y="70"/>
                    <a:pt x="391" y="0"/>
                    <a:pt x="279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-2374842" y="1615144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94" y="1"/>
                  </a:moveTo>
                  <a:cubicBezTo>
                    <a:pt x="238" y="1"/>
                    <a:pt x="196" y="15"/>
                    <a:pt x="168" y="29"/>
                  </a:cubicBezTo>
                  <a:cubicBezTo>
                    <a:pt x="42" y="99"/>
                    <a:pt x="1" y="252"/>
                    <a:pt x="70" y="378"/>
                  </a:cubicBezTo>
                  <a:lnTo>
                    <a:pt x="2037" y="3767"/>
                  </a:lnTo>
                  <a:cubicBezTo>
                    <a:pt x="2084" y="3852"/>
                    <a:pt x="2169" y="3898"/>
                    <a:pt x="2254" y="3898"/>
                  </a:cubicBezTo>
                  <a:cubicBezTo>
                    <a:pt x="2295" y="3898"/>
                    <a:pt x="2336" y="3887"/>
                    <a:pt x="2372" y="3865"/>
                  </a:cubicBezTo>
                  <a:cubicBezTo>
                    <a:pt x="2497" y="3795"/>
                    <a:pt x="2525" y="3641"/>
                    <a:pt x="2470" y="3516"/>
                  </a:cubicBezTo>
                  <a:lnTo>
                    <a:pt x="503" y="126"/>
                  </a:lnTo>
                  <a:cubicBezTo>
                    <a:pt x="461" y="43"/>
                    <a:pt x="377" y="1"/>
                    <a:pt x="294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2412277" y="1622884"/>
              <a:ext cx="171934" cy="145635"/>
            </a:xfrm>
            <a:custGeom>
              <a:avLst/>
              <a:gdLst/>
              <a:ahLst/>
              <a:cxnLst/>
              <a:rect l="l" t="t" r="r" b="b"/>
              <a:pathLst>
                <a:path w="2177" h="1844" extrusionOk="0">
                  <a:moveTo>
                    <a:pt x="1897" y="1"/>
                  </a:moveTo>
                  <a:cubicBezTo>
                    <a:pt x="1786" y="1"/>
                    <a:pt x="1688" y="70"/>
                    <a:pt x="1660" y="196"/>
                  </a:cubicBezTo>
                  <a:lnTo>
                    <a:pt x="1409" y="1284"/>
                  </a:lnTo>
                  <a:lnTo>
                    <a:pt x="349" y="949"/>
                  </a:lnTo>
                  <a:cubicBezTo>
                    <a:pt x="325" y="941"/>
                    <a:pt x="300" y="937"/>
                    <a:pt x="275" y="937"/>
                  </a:cubicBezTo>
                  <a:cubicBezTo>
                    <a:pt x="173" y="937"/>
                    <a:pt x="76" y="1004"/>
                    <a:pt x="42" y="1116"/>
                  </a:cubicBezTo>
                  <a:cubicBezTo>
                    <a:pt x="0" y="1242"/>
                    <a:pt x="70" y="1381"/>
                    <a:pt x="210" y="1423"/>
                  </a:cubicBezTo>
                  <a:lnTo>
                    <a:pt x="1507" y="1828"/>
                  </a:lnTo>
                  <a:cubicBezTo>
                    <a:pt x="1533" y="1838"/>
                    <a:pt x="1560" y="1843"/>
                    <a:pt x="1587" y="1843"/>
                  </a:cubicBezTo>
                  <a:cubicBezTo>
                    <a:pt x="1630" y="1843"/>
                    <a:pt x="1673" y="1831"/>
                    <a:pt x="1716" y="1814"/>
                  </a:cubicBezTo>
                  <a:cubicBezTo>
                    <a:pt x="1772" y="1772"/>
                    <a:pt x="1814" y="1716"/>
                    <a:pt x="1828" y="1646"/>
                  </a:cubicBezTo>
                  <a:lnTo>
                    <a:pt x="2148" y="307"/>
                  </a:lnTo>
                  <a:cubicBezTo>
                    <a:pt x="2176" y="168"/>
                    <a:pt x="2093" y="42"/>
                    <a:pt x="1953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-2606169" y="2015086"/>
              <a:ext cx="349317" cy="39726"/>
            </a:xfrm>
            <a:custGeom>
              <a:avLst/>
              <a:gdLst/>
              <a:ahLst/>
              <a:cxnLst/>
              <a:rect l="l" t="t" r="r" b="b"/>
              <a:pathLst>
                <a:path w="4423" h="503" extrusionOk="0">
                  <a:moveTo>
                    <a:pt x="252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1"/>
                    <a:pt x="112" y="502"/>
                    <a:pt x="252" y="502"/>
                  </a:cubicBezTo>
                  <a:lnTo>
                    <a:pt x="4171" y="502"/>
                  </a:lnTo>
                  <a:cubicBezTo>
                    <a:pt x="4311" y="502"/>
                    <a:pt x="4422" y="391"/>
                    <a:pt x="4422" y="251"/>
                  </a:cubicBezTo>
                  <a:cubicBezTo>
                    <a:pt x="4422" y="112"/>
                    <a:pt x="4311" y="0"/>
                    <a:pt x="417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2556571" y="1940137"/>
              <a:ext cx="121230" cy="187651"/>
            </a:xfrm>
            <a:custGeom>
              <a:avLst/>
              <a:gdLst/>
              <a:ahLst/>
              <a:cxnLst/>
              <a:rect l="l" t="t" r="r" b="b"/>
              <a:pathLst>
                <a:path w="1535" h="2376" extrusionOk="0">
                  <a:moveTo>
                    <a:pt x="279" y="1"/>
                  </a:moveTo>
                  <a:cubicBezTo>
                    <a:pt x="209" y="1"/>
                    <a:pt x="140" y="29"/>
                    <a:pt x="98" y="84"/>
                  </a:cubicBezTo>
                  <a:cubicBezTo>
                    <a:pt x="0" y="182"/>
                    <a:pt x="14" y="336"/>
                    <a:pt x="112" y="433"/>
                  </a:cubicBezTo>
                  <a:lnTo>
                    <a:pt x="921" y="1200"/>
                  </a:lnTo>
                  <a:lnTo>
                    <a:pt x="112" y="1940"/>
                  </a:lnTo>
                  <a:cubicBezTo>
                    <a:pt x="14" y="2037"/>
                    <a:pt x="0" y="2191"/>
                    <a:pt x="98" y="2288"/>
                  </a:cubicBezTo>
                  <a:cubicBezTo>
                    <a:pt x="150" y="2348"/>
                    <a:pt x="218" y="2376"/>
                    <a:pt x="286" y="2376"/>
                  </a:cubicBezTo>
                  <a:cubicBezTo>
                    <a:pt x="344" y="2376"/>
                    <a:pt x="401" y="2355"/>
                    <a:pt x="446" y="2316"/>
                  </a:cubicBezTo>
                  <a:lnTo>
                    <a:pt x="1465" y="1382"/>
                  </a:lnTo>
                  <a:cubicBezTo>
                    <a:pt x="1507" y="1340"/>
                    <a:pt x="1534" y="1270"/>
                    <a:pt x="1534" y="1200"/>
                  </a:cubicBezTo>
                  <a:cubicBezTo>
                    <a:pt x="1534" y="1131"/>
                    <a:pt x="1507" y="1061"/>
                    <a:pt x="1465" y="1019"/>
                  </a:cubicBezTo>
                  <a:lnTo>
                    <a:pt x="446" y="70"/>
                  </a:lnTo>
                  <a:cubicBezTo>
                    <a:pt x="405" y="29"/>
                    <a:pt x="335" y="1"/>
                    <a:pt x="27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-2379264" y="2149427"/>
              <a:ext cx="199497" cy="307933"/>
            </a:xfrm>
            <a:custGeom>
              <a:avLst/>
              <a:gdLst/>
              <a:ahLst/>
              <a:cxnLst/>
              <a:rect l="l" t="t" r="r" b="b"/>
              <a:pathLst>
                <a:path w="2526" h="3899" extrusionOk="0">
                  <a:moveTo>
                    <a:pt x="2247" y="1"/>
                  </a:moveTo>
                  <a:cubicBezTo>
                    <a:pt x="2163" y="1"/>
                    <a:pt x="2079" y="43"/>
                    <a:pt x="2023" y="127"/>
                  </a:cubicBezTo>
                  <a:lnTo>
                    <a:pt x="71" y="3516"/>
                  </a:lnTo>
                  <a:cubicBezTo>
                    <a:pt x="1" y="3642"/>
                    <a:pt x="43" y="3795"/>
                    <a:pt x="154" y="3865"/>
                  </a:cubicBezTo>
                  <a:cubicBezTo>
                    <a:pt x="195" y="3887"/>
                    <a:pt x="239" y="3898"/>
                    <a:pt x="282" y="3898"/>
                  </a:cubicBezTo>
                  <a:cubicBezTo>
                    <a:pt x="371" y="3898"/>
                    <a:pt x="456" y="3852"/>
                    <a:pt x="503" y="3767"/>
                  </a:cubicBezTo>
                  <a:lnTo>
                    <a:pt x="2456" y="378"/>
                  </a:lnTo>
                  <a:cubicBezTo>
                    <a:pt x="2526" y="252"/>
                    <a:pt x="2484" y="99"/>
                    <a:pt x="2372" y="29"/>
                  </a:cubicBezTo>
                  <a:cubicBezTo>
                    <a:pt x="2330" y="15"/>
                    <a:pt x="2288" y="1"/>
                    <a:pt x="2247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-2417806" y="2303670"/>
              <a:ext cx="171934" cy="144845"/>
            </a:xfrm>
            <a:custGeom>
              <a:avLst/>
              <a:gdLst/>
              <a:ahLst/>
              <a:cxnLst/>
              <a:rect l="l" t="t" r="r" b="b"/>
              <a:pathLst>
                <a:path w="2177" h="1834" extrusionOk="0">
                  <a:moveTo>
                    <a:pt x="1605" y="1"/>
                  </a:moveTo>
                  <a:cubicBezTo>
                    <a:pt x="1577" y="1"/>
                    <a:pt x="1563" y="1"/>
                    <a:pt x="1535" y="15"/>
                  </a:cubicBezTo>
                  <a:lnTo>
                    <a:pt x="210" y="419"/>
                  </a:lnTo>
                  <a:cubicBezTo>
                    <a:pt x="84" y="461"/>
                    <a:pt x="1" y="601"/>
                    <a:pt x="42" y="726"/>
                  </a:cubicBezTo>
                  <a:cubicBezTo>
                    <a:pt x="77" y="829"/>
                    <a:pt x="177" y="904"/>
                    <a:pt x="282" y="904"/>
                  </a:cubicBezTo>
                  <a:cubicBezTo>
                    <a:pt x="304" y="904"/>
                    <a:pt x="327" y="901"/>
                    <a:pt x="349" y="894"/>
                  </a:cubicBezTo>
                  <a:lnTo>
                    <a:pt x="1423" y="573"/>
                  </a:lnTo>
                  <a:lnTo>
                    <a:pt x="1661" y="1647"/>
                  </a:lnTo>
                  <a:cubicBezTo>
                    <a:pt x="1685" y="1756"/>
                    <a:pt x="1793" y="1833"/>
                    <a:pt x="1904" y="1833"/>
                  </a:cubicBezTo>
                  <a:cubicBezTo>
                    <a:pt x="1921" y="1833"/>
                    <a:pt x="1937" y="1832"/>
                    <a:pt x="1953" y="1828"/>
                  </a:cubicBezTo>
                  <a:cubicBezTo>
                    <a:pt x="2093" y="1800"/>
                    <a:pt x="2177" y="1675"/>
                    <a:pt x="2149" y="1535"/>
                  </a:cubicBezTo>
                  <a:lnTo>
                    <a:pt x="1842" y="196"/>
                  </a:lnTo>
                  <a:cubicBezTo>
                    <a:pt x="1828" y="126"/>
                    <a:pt x="1786" y="71"/>
                    <a:pt x="1730" y="43"/>
                  </a:cubicBezTo>
                  <a:cubicBezTo>
                    <a:pt x="1688" y="15"/>
                    <a:pt x="1647" y="1"/>
                    <a:pt x="1605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-1884623" y="2486030"/>
              <a:ext cx="79451" cy="69421"/>
            </a:xfrm>
            <a:custGeom>
              <a:avLst/>
              <a:gdLst/>
              <a:ahLst/>
              <a:cxnLst/>
              <a:rect l="l" t="t" r="r" b="b"/>
              <a:pathLst>
                <a:path w="1006" h="879" extrusionOk="0">
                  <a:moveTo>
                    <a:pt x="499" y="1"/>
                  </a:moveTo>
                  <a:cubicBezTo>
                    <a:pt x="348" y="1"/>
                    <a:pt x="200" y="78"/>
                    <a:pt x="126" y="216"/>
                  </a:cubicBezTo>
                  <a:cubicBezTo>
                    <a:pt x="1" y="426"/>
                    <a:pt x="71" y="705"/>
                    <a:pt x="280" y="816"/>
                  </a:cubicBezTo>
                  <a:cubicBezTo>
                    <a:pt x="350" y="859"/>
                    <a:pt x="429" y="879"/>
                    <a:pt x="507" y="879"/>
                  </a:cubicBezTo>
                  <a:cubicBezTo>
                    <a:pt x="660" y="879"/>
                    <a:pt x="810" y="801"/>
                    <a:pt x="893" y="663"/>
                  </a:cubicBezTo>
                  <a:cubicBezTo>
                    <a:pt x="1005" y="454"/>
                    <a:pt x="935" y="175"/>
                    <a:pt x="726" y="63"/>
                  </a:cubicBezTo>
                  <a:cubicBezTo>
                    <a:pt x="655" y="21"/>
                    <a:pt x="577" y="1"/>
                    <a:pt x="499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604802" y="2003161"/>
              <a:ext cx="79451" cy="69816"/>
            </a:xfrm>
            <a:custGeom>
              <a:avLst/>
              <a:gdLst/>
              <a:ahLst/>
              <a:cxnLst/>
              <a:rect l="l" t="t" r="r" b="b"/>
              <a:pathLst>
                <a:path w="1006" h="884" extrusionOk="0">
                  <a:moveTo>
                    <a:pt x="491" y="1"/>
                  </a:moveTo>
                  <a:cubicBezTo>
                    <a:pt x="419" y="1"/>
                    <a:pt x="347" y="18"/>
                    <a:pt x="280" y="54"/>
                  </a:cubicBezTo>
                  <a:cubicBezTo>
                    <a:pt x="70" y="179"/>
                    <a:pt x="1" y="458"/>
                    <a:pt x="112" y="667"/>
                  </a:cubicBezTo>
                  <a:cubicBezTo>
                    <a:pt x="195" y="806"/>
                    <a:pt x="346" y="883"/>
                    <a:pt x="499" y="883"/>
                  </a:cubicBezTo>
                  <a:cubicBezTo>
                    <a:pt x="577" y="883"/>
                    <a:pt x="655" y="863"/>
                    <a:pt x="726" y="821"/>
                  </a:cubicBezTo>
                  <a:cubicBezTo>
                    <a:pt x="935" y="709"/>
                    <a:pt x="1005" y="430"/>
                    <a:pt x="879" y="221"/>
                  </a:cubicBezTo>
                  <a:cubicBezTo>
                    <a:pt x="794" y="79"/>
                    <a:pt x="644" y="1"/>
                    <a:pt x="49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-1877989" y="1519344"/>
              <a:ext cx="69500" cy="70606"/>
            </a:xfrm>
            <a:custGeom>
              <a:avLst/>
              <a:gdLst/>
              <a:ahLst/>
              <a:cxnLst/>
              <a:rect l="l" t="t" r="r" b="b"/>
              <a:pathLst>
                <a:path w="880" h="894" extrusionOk="0">
                  <a:moveTo>
                    <a:pt x="433" y="0"/>
                  </a:moveTo>
                  <a:cubicBezTo>
                    <a:pt x="196" y="0"/>
                    <a:pt x="0" y="210"/>
                    <a:pt x="0" y="447"/>
                  </a:cubicBezTo>
                  <a:cubicBezTo>
                    <a:pt x="0" y="698"/>
                    <a:pt x="196" y="893"/>
                    <a:pt x="433" y="893"/>
                  </a:cubicBezTo>
                  <a:cubicBezTo>
                    <a:pt x="684" y="893"/>
                    <a:pt x="879" y="698"/>
                    <a:pt x="879" y="447"/>
                  </a:cubicBezTo>
                  <a:cubicBezTo>
                    <a:pt x="879" y="210"/>
                    <a:pt x="684" y="0"/>
                    <a:pt x="43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-2440947" y="1519107"/>
              <a:ext cx="79451" cy="69974"/>
            </a:xfrm>
            <a:custGeom>
              <a:avLst/>
              <a:gdLst/>
              <a:ahLst/>
              <a:cxnLst/>
              <a:rect l="l" t="t" r="r" b="b"/>
              <a:pathLst>
                <a:path w="1006" h="886" extrusionOk="0">
                  <a:moveTo>
                    <a:pt x="511" y="0"/>
                  </a:moveTo>
                  <a:cubicBezTo>
                    <a:pt x="355" y="0"/>
                    <a:pt x="202" y="84"/>
                    <a:pt x="126" y="227"/>
                  </a:cubicBezTo>
                  <a:cubicBezTo>
                    <a:pt x="1" y="436"/>
                    <a:pt x="70" y="701"/>
                    <a:pt x="280" y="826"/>
                  </a:cubicBezTo>
                  <a:cubicBezTo>
                    <a:pt x="347" y="867"/>
                    <a:pt x="421" y="885"/>
                    <a:pt x="495" y="885"/>
                  </a:cubicBezTo>
                  <a:cubicBezTo>
                    <a:pt x="651" y="885"/>
                    <a:pt x="804" y="801"/>
                    <a:pt x="879" y="659"/>
                  </a:cubicBezTo>
                  <a:cubicBezTo>
                    <a:pt x="1005" y="450"/>
                    <a:pt x="935" y="185"/>
                    <a:pt x="726" y="59"/>
                  </a:cubicBezTo>
                  <a:cubicBezTo>
                    <a:pt x="659" y="19"/>
                    <a:pt x="585" y="0"/>
                    <a:pt x="51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-2717450" y="2002687"/>
              <a:ext cx="73923" cy="68868"/>
            </a:xfrm>
            <a:custGeom>
              <a:avLst/>
              <a:gdLst/>
              <a:ahLst/>
              <a:cxnLst/>
              <a:rect l="l" t="t" r="r" b="b"/>
              <a:pathLst>
                <a:path w="936" h="872" extrusionOk="0">
                  <a:moveTo>
                    <a:pt x="471" y="1"/>
                  </a:moveTo>
                  <a:cubicBezTo>
                    <a:pt x="454" y="1"/>
                    <a:pt x="436" y="2"/>
                    <a:pt x="419" y="4"/>
                  </a:cubicBezTo>
                  <a:cubicBezTo>
                    <a:pt x="182" y="32"/>
                    <a:pt x="1" y="241"/>
                    <a:pt x="29" y="492"/>
                  </a:cubicBezTo>
                  <a:cubicBezTo>
                    <a:pt x="54" y="712"/>
                    <a:pt x="248" y="872"/>
                    <a:pt x="465" y="872"/>
                  </a:cubicBezTo>
                  <a:cubicBezTo>
                    <a:pt x="482" y="872"/>
                    <a:pt x="499" y="871"/>
                    <a:pt x="517" y="869"/>
                  </a:cubicBezTo>
                  <a:cubicBezTo>
                    <a:pt x="768" y="841"/>
                    <a:pt x="935" y="632"/>
                    <a:pt x="907" y="380"/>
                  </a:cubicBezTo>
                  <a:cubicBezTo>
                    <a:pt x="881" y="161"/>
                    <a:pt x="688" y="1"/>
                    <a:pt x="47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-2437630" y="2485477"/>
              <a:ext cx="70606" cy="69500"/>
            </a:xfrm>
            <a:custGeom>
              <a:avLst/>
              <a:gdLst/>
              <a:ahLst/>
              <a:cxnLst/>
              <a:rect l="l" t="t" r="r" b="b"/>
              <a:pathLst>
                <a:path w="894" h="880" extrusionOk="0">
                  <a:moveTo>
                    <a:pt x="447" y="0"/>
                  </a:moveTo>
                  <a:cubicBezTo>
                    <a:pt x="196" y="0"/>
                    <a:pt x="1" y="196"/>
                    <a:pt x="1" y="433"/>
                  </a:cubicBezTo>
                  <a:cubicBezTo>
                    <a:pt x="1" y="684"/>
                    <a:pt x="196" y="879"/>
                    <a:pt x="447" y="879"/>
                  </a:cubicBezTo>
                  <a:cubicBezTo>
                    <a:pt x="684" y="879"/>
                    <a:pt x="893" y="684"/>
                    <a:pt x="893" y="433"/>
                  </a:cubicBezTo>
                  <a:cubicBezTo>
                    <a:pt x="893" y="196"/>
                    <a:pt x="684" y="0"/>
                    <a:pt x="447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-2215068" y="2146189"/>
              <a:ext cx="184018" cy="110490"/>
            </a:xfrm>
            <a:custGeom>
              <a:avLst/>
              <a:gdLst/>
              <a:ahLst/>
              <a:cxnLst/>
              <a:rect l="l" t="t" r="r" b="b"/>
              <a:pathLst>
                <a:path w="2330" h="1399" extrusionOk="0">
                  <a:moveTo>
                    <a:pt x="2051" y="0"/>
                  </a:moveTo>
                  <a:cubicBezTo>
                    <a:pt x="1995" y="0"/>
                    <a:pt x="1925" y="28"/>
                    <a:pt x="1883" y="70"/>
                  </a:cubicBezTo>
                  <a:lnTo>
                    <a:pt x="1158" y="795"/>
                  </a:lnTo>
                  <a:lnTo>
                    <a:pt x="447" y="84"/>
                  </a:lnTo>
                  <a:cubicBezTo>
                    <a:pt x="398" y="35"/>
                    <a:pt x="335" y="11"/>
                    <a:pt x="272" y="11"/>
                  </a:cubicBezTo>
                  <a:cubicBezTo>
                    <a:pt x="209" y="11"/>
                    <a:pt x="147" y="35"/>
                    <a:pt x="98" y="84"/>
                  </a:cubicBezTo>
                  <a:cubicBezTo>
                    <a:pt x="0" y="181"/>
                    <a:pt x="0" y="335"/>
                    <a:pt x="98" y="433"/>
                  </a:cubicBezTo>
                  <a:lnTo>
                    <a:pt x="977" y="1325"/>
                  </a:lnTo>
                  <a:cubicBezTo>
                    <a:pt x="1025" y="1374"/>
                    <a:pt x="1092" y="1398"/>
                    <a:pt x="1158" y="1398"/>
                  </a:cubicBezTo>
                  <a:cubicBezTo>
                    <a:pt x="1224" y="1398"/>
                    <a:pt x="1290" y="1374"/>
                    <a:pt x="1339" y="1325"/>
                  </a:cubicBezTo>
                  <a:lnTo>
                    <a:pt x="2232" y="433"/>
                  </a:lnTo>
                  <a:cubicBezTo>
                    <a:pt x="2330" y="335"/>
                    <a:pt x="2330" y="168"/>
                    <a:pt x="2232" y="70"/>
                  </a:cubicBezTo>
                  <a:cubicBezTo>
                    <a:pt x="2190" y="28"/>
                    <a:pt x="2120" y="0"/>
                    <a:pt x="2051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-2068563" y="2020536"/>
              <a:ext cx="139948" cy="162457"/>
            </a:xfrm>
            <a:custGeom>
              <a:avLst/>
              <a:gdLst/>
              <a:ahLst/>
              <a:cxnLst/>
              <a:rect l="l" t="t" r="r" b="b"/>
              <a:pathLst>
                <a:path w="1772" h="2057" extrusionOk="0">
                  <a:moveTo>
                    <a:pt x="1172" y="1"/>
                  </a:moveTo>
                  <a:cubicBezTo>
                    <a:pt x="1144" y="1"/>
                    <a:pt x="1116" y="15"/>
                    <a:pt x="1102" y="15"/>
                  </a:cubicBezTo>
                  <a:cubicBezTo>
                    <a:pt x="963" y="57"/>
                    <a:pt x="893" y="182"/>
                    <a:pt x="921" y="322"/>
                  </a:cubicBezTo>
                  <a:lnTo>
                    <a:pt x="1186" y="1298"/>
                  </a:lnTo>
                  <a:lnTo>
                    <a:pt x="210" y="1563"/>
                  </a:lnTo>
                  <a:cubicBezTo>
                    <a:pt x="84" y="1605"/>
                    <a:pt x="0" y="1731"/>
                    <a:pt x="42" y="1870"/>
                  </a:cubicBezTo>
                  <a:cubicBezTo>
                    <a:pt x="66" y="1979"/>
                    <a:pt x="175" y="2057"/>
                    <a:pt x="295" y="2057"/>
                  </a:cubicBezTo>
                  <a:cubicBezTo>
                    <a:pt x="313" y="2057"/>
                    <a:pt x="331" y="2055"/>
                    <a:pt x="349" y="2051"/>
                  </a:cubicBezTo>
                  <a:lnTo>
                    <a:pt x="1563" y="1717"/>
                  </a:lnTo>
                  <a:cubicBezTo>
                    <a:pt x="1688" y="1689"/>
                    <a:pt x="1772" y="1549"/>
                    <a:pt x="1730" y="1410"/>
                  </a:cubicBezTo>
                  <a:lnTo>
                    <a:pt x="1409" y="196"/>
                  </a:lnTo>
                  <a:cubicBezTo>
                    <a:pt x="1381" y="85"/>
                    <a:pt x="1270" y="1"/>
                    <a:pt x="1172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068563" y="1892750"/>
              <a:ext cx="138842" cy="161351"/>
            </a:xfrm>
            <a:custGeom>
              <a:avLst/>
              <a:gdLst/>
              <a:ahLst/>
              <a:cxnLst/>
              <a:rect l="l" t="t" r="r" b="b"/>
              <a:pathLst>
                <a:path w="1758" h="2043" extrusionOk="0">
                  <a:moveTo>
                    <a:pt x="279" y="1"/>
                  </a:moveTo>
                  <a:cubicBezTo>
                    <a:pt x="168" y="1"/>
                    <a:pt x="70" y="71"/>
                    <a:pt x="28" y="182"/>
                  </a:cubicBezTo>
                  <a:cubicBezTo>
                    <a:pt x="0" y="322"/>
                    <a:pt x="84" y="447"/>
                    <a:pt x="210" y="489"/>
                  </a:cubicBezTo>
                  <a:lnTo>
                    <a:pt x="1200" y="754"/>
                  </a:lnTo>
                  <a:lnTo>
                    <a:pt x="935" y="1731"/>
                  </a:lnTo>
                  <a:cubicBezTo>
                    <a:pt x="893" y="1856"/>
                    <a:pt x="977" y="1996"/>
                    <a:pt x="1102" y="2037"/>
                  </a:cubicBezTo>
                  <a:cubicBezTo>
                    <a:pt x="1120" y="2041"/>
                    <a:pt x="1139" y="2043"/>
                    <a:pt x="1157" y="2043"/>
                  </a:cubicBezTo>
                  <a:cubicBezTo>
                    <a:pt x="1276" y="2043"/>
                    <a:pt x="1385" y="1965"/>
                    <a:pt x="1409" y="1856"/>
                  </a:cubicBezTo>
                  <a:lnTo>
                    <a:pt x="1744" y="643"/>
                  </a:lnTo>
                  <a:cubicBezTo>
                    <a:pt x="1758" y="573"/>
                    <a:pt x="1744" y="503"/>
                    <a:pt x="1716" y="447"/>
                  </a:cubicBezTo>
                  <a:cubicBezTo>
                    <a:pt x="1674" y="392"/>
                    <a:pt x="1632" y="350"/>
                    <a:pt x="1563" y="33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-2215068" y="1818985"/>
              <a:ext cx="184018" cy="109384"/>
            </a:xfrm>
            <a:custGeom>
              <a:avLst/>
              <a:gdLst/>
              <a:ahLst/>
              <a:cxnLst/>
              <a:rect l="l" t="t" r="r" b="b"/>
              <a:pathLst>
                <a:path w="2330" h="1385" extrusionOk="0">
                  <a:moveTo>
                    <a:pt x="1172" y="0"/>
                  </a:moveTo>
                  <a:cubicBezTo>
                    <a:pt x="1102" y="0"/>
                    <a:pt x="1046" y="14"/>
                    <a:pt x="991" y="70"/>
                  </a:cubicBezTo>
                  <a:lnTo>
                    <a:pt x="98" y="963"/>
                  </a:lnTo>
                  <a:cubicBezTo>
                    <a:pt x="0" y="1060"/>
                    <a:pt x="0" y="1214"/>
                    <a:pt x="98" y="1312"/>
                  </a:cubicBezTo>
                  <a:cubicBezTo>
                    <a:pt x="147" y="1360"/>
                    <a:pt x="209" y="1385"/>
                    <a:pt x="272" y="1385"/>
                  </a:cubicBezTo>
                  <a:cubicBezTo>
                    <a:pt x="335" y="1385"/>
                    <a:pt x="398" y="1360"/>
                    <a:pt x="447" y="1312"/>
                  </a:cubicBezTo>
                  <a:lnTo>
                    <a:pt x="1172" y="600"/>
                  </a:lnTo>
                  <a:lnTo>
                    <a:pt x="1883" y="1312"/>
                  </a:lnTo>
                  <a:cubicBezTo>
                    <a:pt x="1932" y="1360"/>
                    <a:pt x="1995" y="1385"/>
                    <a:pt x="2058" y="1385"/>
                  </a:cubicBezTo>
                  <a:cubicBezTo>
                    <a:pt x="2120" y="1385"/>
                    <a:pt x="2183" y="1360"/>
                    <a:pt x="2232" y="1312"/>
                  </a:cubicBezTo>
                  <a:cubicBezTo>
                    <a:pt x="2330" y="1214"/>
                    <a:pt x="2330" y="1060"/>
                    <a:pt x="2232" y="963"/>
                  </a:cubicBezTo>
                  <a:lnTo>
                    <a:pt x="1353" y="70"/>
                  </a:lnTo>
                  <a:cubicBezTo>
                    <a:pt x="1297" y="14"/>
                    <a:pt x="1242" y="0"/>
                    <a:pt x="1172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-2317582" y="1891723"/>
              <a:ext cx="140027" cy="161746"/>
            </a:xfrm>
            <a:custGeom>
              <a:avLst/>
              <a:gdLst/>
              <a:ahLst/>
              <a:cxnLst/>
              <a:rect l="l" t="t" r="r" b="b"/>
              <a:pathLst>
                <a:path w="1773" h="2048" extrusionOk="0">
                  <a:moveTo>
                    <a:pt x="1493" y="0"/>
                  </a:moveTo>
                  <a:cubicBezTo>
                    <a:pt x="1480" y="0"/>
                    <a:pt x="1452" y="14"/>
                    <a:pt x="1438" y="14"/>
                  </a:cubicBezTo>
                  <a:lnTo>
                    <a:pt x="224" y="335"/>
                  </a:lnTo>
                  <a:cubicBezTo>
                    <a:pt x="85" y="377"/>
                    <a:pt x="1" y="516"/>
                    <a:pt x="43" y="642"/>
                  </a:cubicBezTo>
                  <a:lnTo>
                    <a:pt x="364" y="1869"/>
                  </a:lnTo>
                  <a:cubicBezTo>
                    <a:pt x="398" y="1972"/>
                    <a:pt x="499" y="2047"/>
                    <a:pt x="603" y="2047"/>
                  </a:cubicBezTo>
                  <a:cubicBezTo>
                    <a:pt x="626" y="2047"/>
                    <a:pt x="648" y="2044"/>
                    <a:pt x="671" y="2037"/>
                  </a:cubicBezTo>
                  <a:cubicBezTo>
                    <a:pt x="810" y="2009"/>
                    <a:pt x="880" y="1869"/>
                    <a:pt x="852" y="1744"/>
                  </a:cubicBezTo>
                  <a:lnTo>
                    <a:pt x="587" y="753"/>
                  </a:lnTo>
                  <a:lnTo>
                    <a:pt x="1563" y="488"/>
                  </a:lnTo>
                  <a:cubicBezTo>
                    <a:pt x="1689" y="460"/>
                    <a:pt x="1772" y="321"/>
                    <a:pt x="1745" y="181"/>
                  </a:cubicBezTo>
                  <a:cubicBezTo>
                    <a:pt x="1703" y="84"/>
                    <a:pt x="1605" y="0"/>
                    <a:pt x="1493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-2317582" y="2020536"/>
              <a:ext cx="140027" cy="161825"/>
            </a:xfrm>
            <a:custGeom>
              <a:avLst/>
              <a:gdLst/>
              <a:ahLst/>
              <a:cxnLst/>
              <a:rect l="l" t="t" r="r" b="b"/>
              <a:pathLst>
                <a:path w="1773" h="2049" extrusionOk="0">
                  <a:moveTo>
                    <a:pt x="601" y="1"/>
                  </a:moveTo>
                  <a:cubicBezTo>
                    <a:pt x="489" y="1"/>
                    <a:pt x="392" y="85"/>
                    <a:pt x="364" y="196"/>
                  </a:cubicBezTo>
                  <a:lnTo>
                    <a:pt x="43" y="1410"/>
                  </a:lnTo>
                  <a:cubicBezTo>
                    <a:pt x="1" y="1535"/>
                    <a:pt x="85" y="1675"/>
                    <a:pt x="210" y="1717"/>
                  </a:cubicBezTo>
                  <a:lnTo>
                    <a:pt x="1438" y="2037"/>
                  </a:lnTo>
                  <a:cubicBezTo>
                    <a:pt x="1460" y="2045"/>
                    <a:pt x="1482" y="2048"/>
                    <a:pt x="1504" y="2048"/>
                  </a:cubicBezTo>
                  <a:cubicBezTo>
                    <a:pt x="1609" y="2048"/>
                    <a:pt x="1710" y="1971"/>
                    <a:pt x="1745" y="1856"/>
                  </a:cubicBezTo>
                  <a:cubicBezTo>
                    <a:pt x="1772" y="1731"/>
                    <a:pt x="1703" y="1591"/>
                    <a:pt x="1563" y="1563"/>
                  </a:cubicBezTo>
                  <a:lnTo>
                    <a:pt x="587" y="1298"/>
                  </a:lnTo>
                  <a:lnTo>
                    <a:pt x="838" y="322"/>
                  </a:lnTo>
                  <a:cubicBezTo>
                    <a:pt x="880" y="182"/>
                    <a:pt x="796" y="43"/>
                    <a:pt x="671" y="15"/>
                  </a:cubicBezTo>
                  <a:cubicBezTo>
                    <a:pt x="643" y="15"/>
                    <a:pt x="629" y="1"/>
                    <a:pt x="601" y="1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-2244843" y="1930264"/>
              <a:ext cx="244672" cy="213950"/>
            </a:xfrm>
            <a:custGeom>
              <a:avLst/>
              <a:gdLst/>
              <a:ahLst/>
              <a:cxnLst/>
              <a:rect l="l" t="t" r="r" b="b"/>
              <a:pathLst>
                <a:path w="3098" h="2709" extrusionOk="0">
                  <a:moveTo>
                    <a:pt x="1544" y="498"/>
                  </a:moveTo>
                  <a:cubicBezTo>
                    <a:pt x="1840" y="498"/>
                    <a:pt x="2130" y="650"/>
                    <a:pt x="2288" y="921"/>
                  </a:cubicBezTo>
                  <a:cubicBezTo>
                    <a:pt x="2525" y="1339"/>
                    <a:pt x="2386" y="1855"/>
                    <a:pt x="1967" y="2093"/>
                  </a:cubicBezTo>
                  <a:cubicBezTo>
                    <a:pt x="1842" y="2176"/>
                    <a:pt x="1688" y="2218"/>
                    <a:pt x="1549" y="2218"/>
                  </a:cubicBezTo>
                  <a:cubicBezTo>
                    <a:pt x="1242" y="2218"/>
                    <a:pt x="963" y="2065"/>
                    <a:pt x="796" y="1786"/>
                  </a:cubicBezTo>
                  <a:cubicBezTo>
                    <a:pt x="559" y="1381"/>
                    <a:pt x="698" y="851"/>
                    <a:pt x="1116" y="614"/>
                  </a:cubicBezTo>
                  <a:cubicBezTo>
                    <a:pt x="1250" y="535"/>
                    <a:pt x="1398" y="498"/>
                    <a:pt x="1544" y="498"/>
                  </a:cubicBezTo>
                  <a:close/>
                  <a:moveTo>
                    <a:pt x="1535" y="0"/>
                  </a:moveTo>
                  <a:cubicBezTo>
                    <a:pt x="1312" y="0"/>
                    <a:pt x="1075" y="56"/>
                    <a:pt x="865" y="182"/>
                  </a:cubicBezTo>
                  <a:cubicBezTo>
                    <a:pt x="224" y="558"/>
                    <a:pt x="1" y="1381"/>
                    <a:pt x="363" y="2037"/>
                  </a:cubicBezTo>
                  <a:cubicBezTo>
                    <a:pt x="615" y="2466"/>
                    <a:pt x="1074" y="2708"/>
                    <a:pt x="1542" y="2708"/>
                  </a:cubicBezTo>
                  <a:cubicBezTo>
                    <a:pt x="1773" y="2708"/>
                    <a:pt x="2006" y="2649"/>
                    <a:pt x="2218" y="2525"/>
                  </a:cubicBezTo>
                  <a:cubicBezTo>
                    <a:pt x="2874" y="2162"/>
                    <a:pt x="3097" y="1325"/>
                    <a:pt x="2721" y="684"/>
                  </a:cubicBezTo>
                  <a:cubicBezTo>
                    <a:pt x="2469" y="237"/>
                    <a:pt x="2009" y="0"/>
                    <a:pt x="1535" y="0"/>
                  </a:cubicBezTo>
                  <a:close/>
                </a:path>
              </a:pathLst>
            </a:custGeom>
            <a:solidFill>
              <a:srgbClr val="558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●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○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500"/>
              <a:buFont typeface="Comfortaa"/>
              <a:buChar char="■"/>
              <a:defRPr sz="1500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1400"/>
              <a:buChar char="●"/>
              <a:defRPr>
                <a:solidFill>
                  <a:srgbClr val="FBFBFB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orient="horz" pos="2898">
          <p15:clr>
            <a:srgbClr val="EA4335"/>
          </p15:clr>
        </p15:guide>
        <p15:guide id="4" pos="5304">
          <p15:clr>
            <a:srgbClr val="EA4335"/>
          </p15:clr>
        </p15:guide>
        <p15:guide id="5" pos="2880">
          <p15:clr>
            <a:srgbClr val="EA4335"/>
          </p15:clr>
        </p15:guide>
        <p15:guide id="6" pos="1668">
          <p15:clr>
            <a:srgbClr val="EA4335"/>
          </p15:clr>
        </p15:guide>
        <p15:guide id="7" pos="4092">
          <p15:clr>
            <a:srgbClr val="EA4335"/>
          </p15:clr>
        </p15:guide>
        <p15:guide id="8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27" y="0"/>
            <a:ext cx="9377916" cy="53561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77977" y="619074"/>
            <a:ext cx="7863304" cy="4080517"/>
          </a:xfrm>
          <a:prstGeom prst="rect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Google Shape;714;p30"/>
          <p:cNvSpPr txBox="1">
            <a:spLocks noGrp="1"/>
          </p:cNvSpPr>
          <p:nvPr>
            <p:ph type="ctrTitle"/>
          </p:nvPr>
        </p:nvSpPr>
        <p:spPr>
          <a:xfrm>
            <a:off x="1171004" y="1520825"/>
            <a:ext cx="6677247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Misa 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Hari 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Raya </a:t>
            </a: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/>
            </a:r>
            <a:b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n" sz="5400" dirty="0" smtClean="0">
                <a:solidFill>
                  <a:schemeClr val="tx1">
                    <a:lumMod val="50000"/>
                  </a:schemeClr>
                </a:solidFill>
                <a:latin typeface="Berlin Sans FB Demi" panose="020E0802020502020306" pitchFamily="34" charset="0"/>
              </a:rPr>
              <a:t>Penampakan Tuhan</a:t>
            </a:r>
            <a:endParaRPr sz="5400" dirty="0">
              <a:solidFill>
                <a:schemeClr val="tx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subTitle" idx="1"/>
          </p:nvPr>
        </p:nvSpPr>
        <p:spPr>
          <a:xfrm>
            <a:off x="2335827" y="3670872"/>
            <a:ext cx="4347602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Sabtu, 2 Januari 2021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  <p:sp>
        <p:nvSpPr>
          <p:cNvPr id="8" name="Google Shape;715;p30"/>
          <p:cNvSpPr txBox="1">
            <a:spLocks/>
          </p:cNvSpPr>
          <p:nvPr/>
        </p:nvSpPr>
        <p:spPr>
          <a:xfrm>
            <a:off x="1463401" y="951291"/>
            <a:ext cx="6092456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mfortaa Regular"/>
              <a:buNone/>
              <a:defRPr sz="1600" b="0" i="0" u="none" strike="noStrike" cap="non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Comfortaa"/>
              <a:buNone/>
              <a:defRPr sz="2800" b="0" i="0" u="none" strike="noStrike" cap="none">
                <a:solidFill>
                  <a:srgbClr val="FBFBFB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Paroki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Kristus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 Raja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Cigugur</a:t>
            </a:r>
            <a:r>
              <a:rPr lang="en-US" sz="2400" b="1" dirty="0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, </a:t>
            </a:r>
            <a:r>
              <a:rPr lang="en-US" sz="2400" b="1" dirty="0" err="1" smtClean="0">
                <a:solidFill>
                  <a:schemeClr val="tx1">
                    <a:lumMod val="50000"/>
                  </a:schemeClr>
                </a:solidFill>
                <a:latin typeface="Fredoka One" panose="020B0604020202020204" charset="0"/>
              </a:rPr>
              <a:t>Kuningan</a:t>
            </a:r>
            <a:endParaRPr lang="en-US" sz="2400" b="1" dirty="0">
              <a:solidFill>
                <a:schemeClr val="tx1">
                  <a:lumMod val="50000"/>
                </a:schemeClr>
              </a:solidFill>
              <a:latin typeface="Fredoka One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berdosa,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berdosa,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saya sungguh berdosa.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sebab itu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mohon, </a:t>
            </a:r>
          </a:p>
        </p:txBody>
      </p:sp>
    </p:spTree>
    <p:extLst>
      <p:ext uri="{BB962C8B-B14F-4D97-AF65-F5344CB8AC3E}">
        <p14:creationId xmlns:p14="http://schemas.microsoft.com/office/powerpoint/2010/main" val="216543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9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 Santa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Perawan Maria,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 para malaikat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orang kudus,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saudara sekalian</a:t>
            </a:r>
          </a:p>
          <a:p>
            <a:pPr marL="152400" indent="0" algn="l">
              <a:spcAft>
                <a:spcPts val="1200"/>
              </a:spcAft>
            </a:pP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supaya mendoakan saya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pada Allah, Tuhan kita.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382233" y="416660"/>
            <a:ext cx="6251944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Tuhan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Kasihanilah</a:t>
            </a:r>
            <a:r>
              <a:rPr lang="en-US" sz="4000" dirty="0" smtClean="0">
                <a:solidFill>
                  <a:schemeClr val="accent4"/>
                </a:solidFill>
              </a:rPr>
              <a:t> Kami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13167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Kristus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6154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U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	: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kasihanilah kami</a:t>
            </a:r>
          </a:p>
        </p:txBody>
      </p:sp>
    </p:spTree>
    <p:extLst>
      <p:ext uri="{BB962C8B-B14F-4D97-AF65-F5344CB8AC3E}">
        <p14:creationId xmlns:p14="http://schemas.microsoft.com/office/powerpoint/2010/main" val="29922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3112574" y="384763"/>
            <a:ext cx="2945218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Kemuliaan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Kemuliaan kepada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surga . . . 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1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damai di bumi kepada orang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berkenan pada-Nya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memuji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meluhurkan Dikau,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Kami menyembah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Dikau.</a:t>
            </a:r>
          </a:p>
        </p:txBody>
      </p:sp>
    </p:spTree>
    <p:extLst>
      <p:ext uri="{BB962C8B-B14F-4D97-AF65-F5344CB8AC3E}">
        <p14:creationId xmlns:p14="http://schemas.microsoft.com/office/powerpoint/2010/main" val="41652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memuliakan Dikau.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Kami bersyukur kepadaMu,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kemuliaan-Mu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besar.</a:t>
            </a:r>
          </a:p>
        </p:txBody>
      </p:sp>
    </p:spTree>
    <p:extLst>
      <p:ext uri="{BB962C8B-B14F-4D97-AF65-F5344CB8AC3E}">
        <p14:creationId xmlns:p14="http://schemas.microsoft.com/office/powerpoint/2010/main" val="13339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1446836" y="395395"/>
            <a:ext cx="6119166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>
                <a:solidFill>
                  <a:schemeClr val="accent4"/>
                </a:solidFill>
              </a:rPr>
              <a:t>Di Betlehem T’lah Lahir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92181" y="1265425"/>
            <a:ext cx="821615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Betlehem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t'lah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lahir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seorang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Putera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 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Semoga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'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menjadi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abadi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milik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-Nya, 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6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Raja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surgawi,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Bapa yang maha kuasa.</a:t>
            </a:r>
          </a:p>
        </p:txBody>
      </p:sp>
    </p:spTree>
    <p:extLst>
      <p:ext uri="{BB962C8B-B14F-4D97-AF65-F5344CB8AC3E}">
        <p14:creationId xmlns:p14="http://schemas.microsoft.com/office/powerpoint/2010/main" val="13937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Yesus Kristus,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Putra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tunggal.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Tuhan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Anak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Domba Allah, Putra Bapa.</a:t>
            </a:r>
          </a:p>
        </p:txBody>
      </p:sp>
    </p:spTree>
    <p:extLst>
      <p:ext uri="{BB962C8B-B14F-4D97-AF65-F5344CB8AC3E}">
        <p14:creationId xmlns:p14="http://schemas.microsoft.com/office/powerpoint/2010/main" val="8265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menghapus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dosa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kabulkanlah doa kami.</a:t>
            </a:r>
          </a:p>
        </p:txBody>
      </p:sp>
    </p:spTree>
    <p:extLst>
      <p:ext uri="{BB962C8B-B14F-4D97-AF65-F5344CB8AC3E}">
        <p14:creationId xmlns:p14="http://schemas.microsoft.com/office/powerpoint/2010/main" val="28674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Engkau yang duduk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sisi Bapa,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4608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Kar'na hanya Engkaulah kudus.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Engkaulah Tuhan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Hanya Engkaulah maha tinggi,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Yesus Kristus,</a:t>
            </a:r>
          </a:p>
        </p:txBody>
      </p:sp>
    </p:spTree>
    <p:extLst>
      <p:ext uri="{BB962C8B-B14F-4D97-AF65-F5344CB8AC3E}">
        <p14:creationId xmlns:p14="http://schemas.microsoft.com/office/powerpoint/2010/main" val="29976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bersama Roh Kudus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dalam kemuliaan Allah Bapa.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8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>
                <a:solidFill>
                  <a:schemeClr val="accent4"/>
                </a:solidFill>
              </a:rPr>
              <a:t>Segala</a:t>
            </a:r>
            <a:r>
              <a:rPr lang="en-US" sz="4000" dirty="0">
                <a:solidFill>
                  <a:schemeClr val="accent4"/>
                </a:solidFill>
              </a:rPr>
              <a:t> Ujung </a:t>
            </a:r>
            <a:r>
              <a:rPr lang="en-US" sz="4000" dirty="0" err="1" smtClean="0">
                <a:solidFill>
                  <a:schemeClr val="accent4"/>
                </a:solidFill>
              </a:rPr>
              <a:t>Bumi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Segala ujung bumi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melihat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keselamatan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datang dari Allah kita.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9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ID" sz="4000" dirty="0" smtClean="0">
                <a:solidFill>
                  <a:schemeClr val="accent4"/>
                </a:solidFill>
              </a:rPr>
              <a:t>Alleluia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>
              <a:spcAft>
                <a:spcPts val="1200"/>
              </a:spcAft>
            </a:pPr>
            <a:r>
              <a:rPr lang="sv-SE" sz="5400">
                <a:solidFill>
                  <a:schemeClr val="accent4"/>
                </a:solidFill>
                <a:latin typeface="Arial Black" panose="020B0A04020102020204" pitchFamily="34" charset="0"/>
              </a:rPr>
              <a:t>Alleluia, alleluia, alleluia</a:t>
            </a:r>
            <a:endParaRPr lang="sv-SE" sz="5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Syahadat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1" y="1348602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percaya akan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Bapa yang Mahakuasa,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pencipta langit dan Bumi</a:t>
            </a:r>
          </a:p>
        </p:txBody>
      </p:sp>
    </p:spTree>
    <p:extLst>
      <p:ext uri="{BB962C8B-B14F-4D97-AF65-F5344CB8AC3E}">
        <p14:creationId xmlns:p14="http://schemas.microsoft.com/office/powerpoint/2010/main" val="6886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15331" y="1358023"/>
            <a:ext cx="821615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sungguh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sungguh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abadi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milik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-Nya.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Yesus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Kristus,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Putra-Nya yang tunggal,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Tuhan kita</a:t>
            </a:r>
          </a:p>
        </p:txBody>
      </p:sp>
    </p:spTree>
    <p:extLst>
      <p:ext uri="{BB962C8B-B14F-4D97-AF65-F5344CB8AC3E}">
        <p14:creationId xmlns:p14="http://schemas.microsoft.com/office/powerpoint/2010/main" val="5195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dikandung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dilahirkan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oleh perawan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Maria.</a:t>
            </a:r>
          </a:p>
        </p:txBody>
      </p:sp>
    </p:spTree>
    <p:extLst>
      <p:ext uri="{BB962C8B-B14F-4D97-AF65-F5344CB8AC3E}">
        <p14:creationId xmlns:p14="http://schemas.microsoft.com/office/powerpoint/2010/main" val="18123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menderita sengsara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pemerintahan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Ponsius Pilatus,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disalibkan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wafat dan dimakamkan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64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turun ke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tempat penantian,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pada hari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ketiga bangkit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dari antara orang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mati.</a:t>
            </a:r>
          </a:p>
        </p:txBody>
      </p:sp>
    </p:spTree>
    <p:extLst>
      <p:ext uri="{BB962C8B-B14F-4D97-AF65-F5344CB8AC3E}">
        <p14:creationId xmlns:p14="http://schemas.microsoft.com/office/powerpoint/2010/main" val="42631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naik ke surga,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duduk di sebelah kanan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Bapa yang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Mahakuasa.</a:t>
            </a:r>
          </a:p>
        </p:txBody>
      </p:sp>
    </p:spTree>
    <p:extLst>
      <p:ext uri="{BB962C8B-B14F-4D97-AF65-F5344CB8AC3E}">
        <p14:creationId xmlns:p14="http://schemas.microsoft.com/office/powerpoint/2010/main" val="37721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Dari situ Ia kan datang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mengadili orang hidup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dan yang mati.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Aku percaya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akan Roh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Gereja Katolik yang Kudus,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persekutuan Para Kudus,</a:t>
            </a:r>
          </a:p>
        </p:txBody>
      </p:sp>
    </p:spTree>
    <p:extLst>
      <p:ext uri="{BB962C8B-B14F-4D97-AF65-F5344CB8AC3E}">
        <p14:creationId xmlns:p14="http://schemas.microsoft.com/office/powerpoint/2010/main" val="18639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08344" y="797441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Pengampunan dosa,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Kebangkitan badan,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Kehidupan kekal. 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>
                <a:solidFill>
                  <a:schemeClr val="accent4"/>
                </a:solidFill>
                <a:latin typeface="Arial Black" panose="020B0A04020102020204" pitchFamily="34" charset="0"/>
              </a:rPr>
              <a:t>Amin.</a:t>
            </a:r>
            <a:endParaRPr lang="fi-FI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9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Gembala Pergilah Cepat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68364" y="1583594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>
                <a:solidFill>
                  <a:schemeClr val="accent4"/>
                </a:solidFill>
                <a:latin typeface="Arial Black" panose="020B0A04020102020204" pitchFamily="34" charset="0"/>
              </a:rPr>
              <a:t>Gembala pergilah cepat-cepat,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Menuju Betlehem.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Pergilah mencari di Betlehem,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Sang Raja Israel.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68364" y="958353"/>
            <a:ext cx="2056218" cy="62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2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Ulangan :</a:t>
            </a:r>
            <a:endParaRPr lang="sv-SE" sz="2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00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60962" y="773366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Sang Sabda kini menjelma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Menjadi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manusia.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Lekaslah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berjumpa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Tuhan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Almasih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mulia.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3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11158" y="999207"/>
            <a:ext cx="821615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Hatiku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kubenamkan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dalam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kasih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-Nya,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pada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-Nya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kuserahkan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diriku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s'lamanya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29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68364" y="1583594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Gembala pergilah cepat-cepat,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Menuju Betlehem.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Pergilah mencari di Betlehem,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Sang Raja Israel.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68364" y="958353"/>
            <a:ext cx="2056218" cy="62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2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Ulangan :</a:t>
            </a:r>
            <a:endParaRPr lang="sv-SE" sz="2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52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60962" y="773366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Mahatinggi dan kekal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Berkunjung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 dunia.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Lekaslah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mencari Allah kekal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datang di dunia.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70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Kudus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Kudus, kudus,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kuduslah Tuhan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Allah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segala kuasa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Surga dan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bumi penuh 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kemuliaan-Mu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414670" y="8914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Engkau di Surga.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Diberkatilah yang datang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dalam nama Tuhan.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Terpujilah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Engkau di Surga.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 dirty="0" err="1" smtClean="0">
                <a:solidFill>
                  <a:schemeClr val="accent4"/>
                </a:solidFill>
              </a:rPr>
              <a:t>Anak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Domba</a:t>
            </a:r>
            <a:r>
              <a:rPr lang="en-US" sz="4000" dirty="0" smtClean="0">
                <a:solidFill>
                  <a:schemeClr val="accent4"/>
                </a:solidFill>
              </a:rPr>
              <a:t> Allah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6822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kasihanilah kami.</a:t>
            </a:r>
          </a:p>
        </p:txBody>
      </p:sp>
    </p:spTree>
    <p:extLst>
      <p:ext uri="{BB962C8B-B14F-4D97-AF65-F5344CB8AC3E}">
        <p14:creationId xmlns:p14="http://schemas.microsoft.com/office/powerpoint/2010/main" val="2398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314659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Anak Domba Allah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menghapus dosa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Berilah kami damai.</a:t>
            </a:r>
          </a:p>
        </p:txBody>
      </p:sp>
    </p:spTree>
    <p:extLst>
      <p:ext uri="{BB962C8B-B14F-4D97-AF65-F5344CB8AC3E}">
        <p14:creationId xmlns:p14="http://schemas.microsoft.com/office/powerpoint/2010/main" val="35438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Hai, Siarkan di Gunung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83715" y="1614819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siarkan di gunung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bukit dan di mana jua,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siarkan di gunung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lahirnya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Almasih!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383715" y="1009228"/>
            <a:ext cx="2311257" cy="60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2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Ulangan : </a:t>
            </a:r>
            <a:endParaRPr lang="sv-SE" sz="2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5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15209" y="1001361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Ketika penggembala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menjaga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dombanya,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Terpancar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dari langit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cahaya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mulia.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63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3715" y="1383325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siarkan di gunung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bukit dan di mana jua,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siarkan di gunung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lahirnya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Almasih!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383715" y="777734"/>
            <a:ext cx="2311257" cy="60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2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Ulangan : </a:t>
            </a:r>
            <a:endParaRPr lang="sv-SE" sz="2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83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15331" y="1358023"/>
            <a:ext cx="821615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sungguh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sungguh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diriku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s'lamanya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.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2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15209" y="1001361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Gembala sangat takut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ketika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mendengar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Nyanyian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bala surga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gempita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menggegar.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26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3715" y="1383325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siarkan di gunung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bukit dan di mana jua,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siarkan di gunung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lahirnya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Almasih!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383715" y="777734"/>
            <a:ext cx="2311257" cy="60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2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Ulangan : </a:t>
            </a:r>
            <a:endParaRPr lang="sv-SE" sz="2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6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15209" y="1001361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Terbaring di palungan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yang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hina dan </a:t>
            </a: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rendah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Sang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Bayi menyampaikan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selamat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dunia.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3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83715" y="1383325"/>
            <a:ext cx="8123274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siarkan di gunung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bukit dan di mana jua,</a:t>
            </a:r>
          </a:p>
          <a:p>
            <a:pPr marL="152400" indent="0" algn="l">
              <a:spcAft>
                <a:spcPts val="1200"/>
              </a:spcAft>
            </a:pP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siarkan di gunung </a:t>
            </a:r>
            <a:endParaRPr lang="sv-SE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sv-SE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lahirnya </a:t>
            </a:r>
            <a:r>
              <a:rPr lang="sv-SE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Almasih!</a:t>
            </a:r>
            <a:endParaRPr lang="sv-SE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383715" y="777734"/>
            <a:ext cx="2311257" cy="60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sv-SE" sz="24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Ulangan : </a:t>
            </a:r>
            <a:endParaRPr lang="sv-SE" sz="2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9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778727" y="384763"/>
            <a:ext cx="761291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algn="ctr"/>
            <a:r>
              <a:rPr lang="en-US" sz="4000">
                <a:solidFill>
                  <a:schemeClr val="accent4"/>
                </a:solidFill>
              </a:rPr>
              <a:t>Hai Dunia, Gembiralah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494068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dunia,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gembiralah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sambut Rajamu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!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Di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hatimu terimalah!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3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494068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Bersama bersyukur,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bersama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bersyukur,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bersama-sama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bersyukur!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6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494068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Hai dunia,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elukanlah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Rajamu, Penebus!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Hai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bumi, laut, gunung, lembah,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79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72140" y="1348602"/>
            <a:ext cx="8494068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Bersoraklah terus, </a:t>
            </a:r>
            <a:endParaRPr lang="pt-BR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bersoraklah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terus,</a:t>
            </a:r>
          </a:p>
          <a:p>
            <a:pPr marL="152400" indent="0" algn="l">
              <a:spcAft>
                <a:spcPts val="1200"/>
              </a:spcAft>
            </a:pPr>
            <a:r>
              <a:rPr lang="pt-BR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bersoraklah-soraklah </a:t>
            </a:r>
            <a:r>
              <a:rPr lang="pt-BR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terus!</a:t>
            </a:r>
            <a:endParaRPr lang="pt-BR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511158" y="999207"/>
            <a:ext cx="821615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Yesus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kucinta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sepanjang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hidupku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Bagiku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makin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indah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cahaya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kasih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-Mu,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82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615331" y="1358023"/>
            <a:ext cx="8216153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sungguh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sungguh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cahaya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kasih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-Mu.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3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3;p37"/>
          <p:cNvSpPr txBox="1">
            <a:spLocks/>
          </p:cNvSpPr>
          <p:nvPr/>
        </p:nvSpPr>
        <p:spPr>
          <a:xfrm>
            <a:off x="2041451" y="416660"/>
            <a:ext cx="494414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Fredoka One"/>
              <a:buNone/>
              <a:defRPr sz="3000" b="0" i="0" u="none" strike="noStrike" cap="none">
                <a:solidFill>
                  <a:schemeClr val="accen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z="4000" dirty="0" err="1" smtClean="0">
                <a:solidFill>
                  <a:schemeClr val="accent4"/>
                </a:solidFill>
              </a:rPr>
              <a:t>Pernyataan</a:t>
            </a:r>
            <a:r>
              <a:rPr lang="en-US" sz="4000" dirty="0" smtClean="0">
                <a:solidFill>
                  <a:schemeClr val="accent4"/>
                </a:solidFill>
              </a:rPr>
              <a:t> </a:t>
            </a:r>
            <a:r>
              <a:rPr lang="en-US" sz="4000" dirty="0" err="1" smtClean="0">
                <a:solidFill>
                  <a:schemeClr val="accent4"/>
                </a:solidFill>
              </a:rPr>
              <a:t>Tobat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674953" y="1348602"/>
            <a:ext cx="7820461" cy="305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Saya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mengaku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endParaRPr lang="en-US" sz="3600" dirty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Allah Yang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Mahakuasa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  <a:p>
            <a:pPr marL="152400" indent="0" algn="l">
              <a:spcAft>
                <a:spcPts val="1200"/>
              </a:spcAft>
            </a:pP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Dan </a:t>
            </a: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kepada</a:t>
            </a:r>
            <a:r>
              <a:rPr lang="en-US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4"/>
                </a:solidFill>
                <a:latin typeface="Arial Black" panose="020B0A04020102020204" pitchFamily="34" charset="0"/>
              </a:rPr>
              <a:t>saudara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 </a:t>
            </a:r>
            <a:endParaRPr lang="en-US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en-US" sz="3600" dirty="0" err="1" smtClean="0">
                <a:solidFill>
                  <a:schemeClr val="accent4"/>
                </a:solidFill>
                <a:latin typeface="Arial Black" panose="020B0A04020102020204" pitchFamily="34" charset="0"/>
              </a:rPr>
              <a:t>sekalian</a:t>
            </a:r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50701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87079" y="871869"/>
            <a:ext cx="8697432" cy="38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200" b="0" i="0" u="none" strike="noStrike" cap="none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BFBFB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rgbClr val="FBFBFB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000"/>
              <a:buFont typeface="Holtwood One SC"/>
              <a:buNone/>
              <a:defRPr sz="2000" b="0" i="0" u="none" strike="noStrike" cap="none">
                <a:solidFill>
                  <a:schemeClr val="dk2"/>
                </a:solidFill>
                <a:latin typeface="Holtwood One SC"/>
                <a:ea typeface="Holtwood One SC"/>
                <a:cs typeface="Holtwood One SC"/>
                <a:sym typeface="Holtwood One SC"/>
              </a:defRPr>
            </a:lvl9pPr>
          </a:lstStyle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bahwa saya telah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berdosa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, </a:t>
            </a:r>
            <a:endParaRPr lang="fi-FI" sz="3600" dirty="0" smtClean="0"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152400" indent="0" algn="l">
              <a:spcAft>
                <a:spcPts val="1200"/>
              </a:spcAft>
            </a:pP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dengan pikiran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perkataan,</a:t>
            </a:r>
          </a:p>
          <a:p>
            <a:pPr marL="152400" indent="0" algn="l">
              <a:spcAft>
                <a:spcPts val="1200"/>
              </a:spcAft>
            </a:pP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dengan </a:t>
            </a:r>
            <a:r>
              <a:rPr lang="fi-FI" sz="3600" dirty="0" smtClean="0">
                <a:solidFill>
                  <a:schemeClr val="accent4"/>
                </a:solidFill>
                <a:latin typeface="Arial Black" panose="020B0A04020102020204" pitchFamily="34" charset="0"/>
              </a:rPr>
              <a:t>perbuatan dan </a:t>
            </a:r>
            <a:r>
              <a:rPr lang="fi-FI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kelalaian.</a:t>
            </a:r>
          </a:p>
        </p:txBody>
      </p:sp>
    </p:spTree>
    <p:extLst>
      <p:ext uri="{BB962C8B-B14F-4D97-AF65-F5344CB8AC3E}">
        <p14:creationId xmlns:p14="http://schemas.microsoft.com/office/powerpoint/2010/main" val="32997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memade Xmas Decoration">
  <a:themeElements>
    <a:clrScheme name="Simple Light">
      <a:dk1>
        <a:srgbClr val="3A6846"/>
      </a:dk1>
      <a:lt1>
        <a:srgbClr val="912F2F"/>
      </a:lt1>
      <a:dk2>
        <a:srgbClr val="7FBB8F"/>
      </a:dk2>
      <a:lt2>
        <a:srgbClr val="DA4949"/>
      </a:lt2>
      <a:accent1>
        <a:srgbClr val="DDC886"/>
      </a:accent1>
      <a:accent2>
        <a:srgbClr val="EBA0A0"/>
      </a:accent2>
      <a:accent3>
        <a:srgbClr val="912F2F"/>
      </a:accent3>
      <a:accent4>
        <a:srgbClr val="FFFFFF"/>
      </a:accent4>
      <a:accent5>
        <a:srgbClr val="7FBB8F"/>
      </a:accent5>
      <a:accent6>
        <a:srgbClr val="3A684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752</Words>
  <Application>Microsoft Office PowerPoint</Application>
  <PresentationFormat>On-screen Show (16:9)</PresentationFormat>
  <Paragraphs>205</Paragraphs>
  <Slides>57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Fredoka One</vt:lpstr>
      <vt:lpstr>Berlin Sans FB Demi</vt:lpstr>
      <vt:lpstr>Arial</vt:lpstr>
      <vt:lpstr>Comfortaa Regular</vt:lpstr>
      <vt:lpstr>Comfortaa</vt:lpstr>
      <vt:lpstr>Arial Black</vt:lpstr>
      <vt:lpstr>Holtwood One SC</vt:lpstr>
      <vt:lpstr>Black Han Sans</vt:lpstr>
      <vt:lpstr>Homemade Xmas Decoration</vt:lpstr>
      <vt:lpstr>Misa Hari Raya  Penampakan Tuhan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 Wengi Natal</dc:title>
  <cp:lastModifiedBy>Asus</cp:lastModifiedBy>
  <cp:revision>76</cp:revision>
  <dcterms:modified xsi:type="dcterms:W3CDTF">2021-01-02T04:08:39Z</dcterms:modified>
</cp:coreProperties>
</file>