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8"/>
  </p:notesMasterIdLst>
  <p:sldIdLst>
    <p:sldId id="340" r:id="rId2"/>
    <p:sldId id="267" r:id="rId3"/>
    <p:sldId id="341" r:id="rId4"/>
    <p:sldId id="342" r:id="rId5"/>
    <p:sldId id="343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350" r:id="rId20"/>
    <p:sldId id="351" r:id="rId21"/>
    <p:sldId id="286" r:id="rId22"/>
    <p:sldId id="292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10" r:id="rId37"/>
    <p:sldId id="311" r:id="rId38"/>
    <p:sldId id="312" r:id="rId39"/>
    <p:sldId id="313" r:id="rId40"/>
    <p:sldId id="314" r:id="rId41"/>
    <p:sldId id="366" r:id="rId42"/>
    <p:sldId id="321" r:id="rId43"/>
    <p:sldId id="367" r:id="rId44"/>
    <p:sldId id="322" r:id="rId45"/>
    <p:sldId id="323" r:id="rId46"/>
    <p:sldId id="324" r:id="rId47"/>
    <p:sldId id="325" r:id="rId48"/>
    <p:sldId id="326" r:id="rId49"/>
    <p:sldId id="327" r:id="rId50"/>
    <p:sldId id="344" r:id="rId51"/>
    <p:sldId id="345" r:id="rId52"/>
    <p:sldId id="346" r:id="rId53"/>
    <p:sldId id="333" r:id="rId54"/>
    <p:sldId id="347" r:id="rId55"/>
    <p:sldId id="348" r:id="rId56"/>
    <p:sldId id="349" r:id="rId57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59"/>
    </p:embeddedFont>
    <p:embeddedFont>
      <p:font typeface="Holtwood One SC" panose="020B0604020202020204" charset="0"/>
      <p:regular r:id="rId60"/>
    </p:embeddedFont>
    <p:embeddedFont>
      <p:font typeface="Comfortaa" panose="020B0604020202020204" charset="0"/>
      <p:regular r:id="rId61"/>
      <p:bold r:id="rId62"/>
    </p:embeddedFont>
    <p:embeddedFont>
      <p:font typeface="Fredoka One" panose="020B0604020202020204" charset="0"/>
      <p:regular r:id="rId63"/>
    </p:embeddedFont>
    <p:embeddedFont>
      <p:font typeface="Arial Black" panose="020B0A04020102020204" pitchFamily="34" charset="0"/>
      <p:bold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341"/>
            <p14:sldId id="342"/>
            <p14:sldId id="343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Kamuliaan" id="{096F0BC7-D871-4102-A9BC-B93419CF53D6}">
          <p14:sldIdLst>
            <p14:sldId id="278"/>
            <p14:sldId id="279"/>
            <p14:sldId id="280"/>
            <p14:sldId id="282"/>
            <p14:sldId id="283"/>
            <p14:sldId id="350"/>
            <p14:sldId id="351"/>
          </p14:sldIdLst>
        </p14:section>
        <p14:section name="Mazmur Panempas Aosan" id="{D3FD697E-4E97-438A-8EEE-524A97F0384A}">
          <p14:sldIdLst>
            <p14:sldId id="286"/>
          </p14:sldIdLst>
        </p14:section>
        <p14:section name="Aosan Injil" id="{E6E5CB96-50BB-4386-962C-F277670A3420}">
          <p14:sldIdLst>
            <p14:sldId id="292"/>
            <p14:sldId id="295"/>
          </p14:sldIdLst>
        </p14:section>
        <p14:section name="Sy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  <p14:sldId id="366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327"/>
            <p14:sldId id="344"/>
            <p14:sldId id="345"/>
            <p14:sldId id="346"/>
          </p14:sldIdLst>
        </p14:section>
        <p14:section name="Lagu Panutup" id="{BCE3B911-964B-4B65-8C23-053FA6B8CFAC}">
          <p14:sldIdLst>
            <p14:sldId id="333"/>
            <p14:sldId id="347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93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92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56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4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007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158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548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6705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0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2319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750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5144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8468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19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27" y="0"/>
            <a:ext cx="9377916" cy="53561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Raya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Pang</a:t>
            </a: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è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ran Ng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èbrèhkeun</a:t>
            </a: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Diri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</a:t>
            </a:r>
            <a:r>
              <a:rPr lang="en" sz="2400" b="1" dirty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3</a:t>
            </a: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382773"/>
            <a:ext cx="8561511" cy="382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KAMULIAAN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600200"/>
            <a:ext cx="8561511" cy="342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 Gusti Allah di Sawarga, sareng di dunya, katengtreman </a:t>
            </a:r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jalmi-jalmi anu garaduh maksad saé.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87876" y="1040218"/>
            <a:ext cx="8561511" cy="321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sadaya mumuji Gusti,  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0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4" y="508629"/>
            <a:ext cx="8561511" cy="334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sadaya miunjuk sukur ka Gusti, </a:t>
            </a:r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kamuliaan Gusti nu agung</a:t>
            </a:r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nun Gusti Pangeran Allah, Raja Surgawi, </a:t>
            </a:r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Rama nu Mahakawasa.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2816" y="1050889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Pangeran Yesus Kristus,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P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3" y="944564"/>
            <a:ext cx="8561511" cy="368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mugi mikawelas ka abdi </a:t>
            </a:r>
            <a:r>
              <a:rPr lang="id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0550" y="876300"/>
            <a:ext cx="7829550" cy="3162300"/>
          </a:xfrm>
        </p:spPr>
        <p:txBody>
          <a:bodyPr/>
          <a:lstStyle/>
          <a:p>
            <a:pPr marL="0" indent="0" algn="ctr">
              <a:buNone/>
            </a:pPr>
            <a:r>
              <a:rPr lang="id-ID" sz="36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linggih di tengeneun Rama, mugi mikawelas ka abdi sadaya. Margi mung Gusti Sawijining</a:t>
            </a:r>
            <a:endParaRPr lang="en-US" sz="36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pPr marL="0" indent="0" algn="ctr">
              <a:buNone/>
            </a:pPr>
            <a:r>
              <a:rPr lang="id-ID" sz="36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Nu Suci,</a:t>
            </a:r>
            <a:endParaRPr lang="en-US" sz="36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endParaRPr lang="en-US" sz="36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16921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105787" y="448557"/>
            <a:ext cx="70600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Duh </a:t>
            </a:r>
            <a:r>
              <a:rPr lang="en-US" sz="4000" dirty="0" err="1">
                <a:solidFill>
                  <a:schemeClr val="accent4"/>
                </a:solidFill>
              </a:rPr>
              <a:t>Gusti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Anu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Maha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Agung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55040" y="1380499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ningali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sumujud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sumembah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0550" y="876299"/>
            <a:ext cx="7829550" cy="3493681"/>
          </a:xfrm>
        </p:spPr>
        <p:txBody>
          <a:bodyPr/>
          <a:lstStyle/>
          <a:p>
            <a:pPr marL="0" indent="0" algn="ctr">
              <a:buNone/>
            </a:pPr>
            <a:r>
              <a:rPr lang="id-ID" sz="3600" dirty="0">
                <a:latin typeface="Arial Black" panose="020B0A04020102020204" pitchFamily="34" charset="0"/>
                <a:ea typeface="Fredoka One"/>
                <a:cs typeface="Fredoka One"/>
              </a:rPr>
              <a:t>mung Gusti nu jeneng Pangeran, mung Gusti Nu Mahaagung, nun Yesus Kristus, sasarengan Roh Suci, </a:t>
            </a:r>
            <a:endParaRPr lang="en-US" sz="3600" dirty="0"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r>
              <a:rPr lang="id-ID" sz="3600" dirty="0">
                <a:latin typeface="Arial Black" panose="020B0A04020102020204" pitchFamily="34" charset="0"/>
                <a:ea typeface="Fredoka One"/>
                <a:cs typeface="Fredoka One"/>
              </a:rPr>
              <a:t>dina kamuliaan Allah Rama. Amin. </a:t>
            </a:r>
            <a:endParaRPr lang="en-US" sz="3600" dirty="0"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endParaRPr lang="en-ID" sz="3600" dirty="0">
              <a:latin typeface="Arial Black" panose="020B0A04020102020204" pitchFamily="34" charset="0"/>
              <a:ea typeface="Fredoka One"/>
              <a:cs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34033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4201" y="1520456"/>
            <a:ext cx="8561511" cy="278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Sagala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bangsa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mangka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nyarembah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>
              <a:spcAft>
                <a:spcPts val="1200"/>
              </a:spcAft>
            </a:pP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SELAH</a:t>
            </a:r>
          </a:p>
        </p:txBody>
      </p:sp>
    </p:spTree>
    <p:extLst>
      <p:ext uri="{BB962C8B-B14F-4D97-AF65-F5344CB8AC3E}">
        <p14:creationId xmlns:p14="http://schemas.microsoft.com/office/powerpoint/2010/main" val="23669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4539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Injil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numutkeun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Santo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Matius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nun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Rama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SYAHADAT</a:t>
            </a: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Putra-Na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ditampi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Maria,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50874"/>
            <a:ext cx="8802703" cy="377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Pilatus,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Allah Rama 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55040" y="723015"/>
            <a:ext cx="8561511" cy="370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Sami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madep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hormat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Kalih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kaweningan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Rama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para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637953"/>
            <a:ext cx="8894350" cy="39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SUCI </a:t>
            </a:r>
            <a:r>
              <a:rPr lang="en-ID" sz="4000" dirty="0" err="1" smtClean="0">
                <a:solidFill>
                  <a:schemeClr val="accent4"/>
                </a:solidFill>
              </a:rPr>
              <a:t>SUCI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55040" y="1380499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kalbu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mikaasih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maparin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ampunan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ANAK DOMBA ALLAH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AJAKAN NAMPI KOMUNI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95694" y="1323288"/>
            <a:ext cx="8556418" cy="36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bungah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Putra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wening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Mangrupi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Komuni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Umat Sami Suka Bungah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814929" y="1818167"/>
            <a:ext cx="404037" cy="946298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4279" y="1968150"/>
            <a:ext cx="93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55040" y="1380499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ageung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alit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Duh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jumerit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noda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70121" y="897986"/>
            <a:ext cx="8503255" cy="3790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Dina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wajib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dipièling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umatNa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Poma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sing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iatna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7558353" y="1382244"/>
            <a:ext cx="404037" cy="946298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2390" y="1532227"/>
            <a:ext cx="93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" y="897986"/>
            <a:ext cx="8673376" cy="383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Putra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Panebus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hatè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Dilinggihan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8132513" y="1372733"/>
            <a:ext cx="404037" cy="946298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2886" y="1522716"/>
            <a:ext cx="93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" y="897986"/>
            <a:ext cx="8673376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kapihatur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abdi-abdi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ngawayuga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Tebihkeun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panca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bayah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7038756" y="1425896"/>
            <a:ext cx="404037" cy="946298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2793" y="1575879"/>
            <a:ext cx="93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Tiisna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kaasih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Nyerep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nyecep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kana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È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ndahna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dawuhan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Tiisna Kaasih Gusti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Sumarambah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kana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bayah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ngancik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diri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lampah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Pèsta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dikantun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berkahNa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kasuhun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kacangking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abdi-abdi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956930"/>
            <a:ext cx="8183159" cy="341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Kacandak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bekel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kumbuh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sasama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silih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898194"/>
            <a:ext cx="8561511" cy="42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57201"/>
            <a:ext cx="8692329" cy="375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04037"/>
            <a:ext cx="8561511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para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737</Words>
  <Application>Microsoft Office PowerPoint</Application>
  <PresentationFormat>On-screen Show (16:9)</PresentationFormat>
  <Paragraphs>170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Berlin Sans FB Demi</vt:lpstr>
      <vt:lpstr>Holtwood One SC</vt:lpstr>
      <vt:lpstr>Arial</vt:lpstr>
      <vt:lpstr>Comfortaa</vt:lpstr>
      <vt:lpstr>Fredoka One</vt:lpstr>
      <vt:lpstr>Arial Black</vt:lpstr>
      <vt:lpstr>Comfortaa Regular</vt:lpstr>
      <vt:lpstr>Black Han Sans</vt:lpstr>
      <vt:lpstr>Homemade Xmas Decoration</vt:lpstr>
      <vt:lpstr>Misa Dinten Raya  Pangèran Ngèbrèhkeun Diri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30</cp:revision>
  <dcterms:modified xsi:type="dcterms:W3CDTF">2021-01-03T00:13:42Z</dcterms:modified>
</cp:coreProperties>
</file>