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4" r:id="rId1"/>
  </p:sldMasterIdLst>
  <p:notesMasterIdLst>
    <p:notesMasterId r:id="rId39"/>
  </p:notesMasterIdLst>
  <p:sldIdLst>
    <p:sldId id="256" r:id="rId2"/>
    <p:sldId id="28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329" r:id="rId12"/>
    <p:sldId id="266" r:id="rId13"/>
    <p:sldId id="267" r:id="rId14"/>
    <p:sldId id="328" r:id="rId15"/>
    <p:sldId id="268" r:id="rId16"/>
    <p:sldId id="269" r:id="rId17"/>
    <p:sldId id="270" r:id="rId18"/>
    <p:sldId id="271" r:id="rId19"/>
    <p:sldId id="272" r:id="rId20"/>
    <p:sldId id="273" r:id="rId21"/>
    <p:sldId id="318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7" r:id="rId35"/>
    <p:sldId id="361" r:id="rId36"/>
    <p:sldId id="362" r:id="rId37"/>
    <p:sldId id="36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9D8037-CCE8-4E41-9934-E301E04EC6D0}">
          <p14:sldIdLst>
            <p14:sldId id="256"/>
          </p14:sldIdLst>
        </p14:section>
        <p14:section name="Lagu Pembukaan" id="{C10CACB6-5062-436A-B77B-9C33C253526A}">
          <p14:sldIdLst>
            <p14:sldId id="288"/>
          </p14:sldIdLst>
        </p14:section>
        <p14:section name="Tobat" id="{E0C4805A-4BA5-4E35-A2E2-D0689A669FE8}">
          <p14:sldIdLst>
            <p14:sldId id="257"/>
            <p14:sldId id="258"/>
            <p14:sldId id="259"/>
            <p14:sldId id="260"/>
            <p14:sldId id="261"/>
          </p14:sldIdLst>
        </p14:section>
        <p14:section name="Tuhan Kasihanilah Kami" id="{5B4B43B3-D6D7-4EDA-BFDD-C6BBC0CEB147}">
          <p14:sldIdLst>
            <p14:sldId id="262"/>
            <p14:sldId id="263"/>
          </p14:sldIdLst>
        </p14:section>
        <p14:section name="Kemuliaan" id="{BEEB2F4C-3247-4F47-9697-06A50D4B4D23}">
          <p14:sldIdLst>
            <p14:sldId id="265"/>
            <p14:sldId id="329"/>
            <p14:sldId id="266"/>
            <p14:sldId id="267"/>
            <p14:sldId id="328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Mazmur" id="{19E855C7-C993-4C36-B4CD-CA827321E006}">
          <p14:sldIdLst>
            <p14:sldId id="318"/>
          </p14:sldIdLst>
        </p14:section>
        <p14:section name="Syahadat" id="{B21124D5-F718-44DA-B208-D728792E0360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Kudus" id="{51E3909A-0531-475E-B024-4A9AB6D4F3E6}">
          <p14:sldIdLst>
            <p14:sldId id="283"/>
            <p14:sldId id="284"/>
          </p14:sldIdLst>
        </p14:section>
        <p14:section name="Anak Domba Allah" id="{F7A266B8-6C02-4094-90FB-6CF22B92DF1D}">
          <p14:sldIdLst>
            <p14:sldId id="285"/>
            <p14:sldId id="287"/>
          </p14:sldIdLst>
        </p14:section>
        <p14:section name="Lagu Komuni" id="{2FF3FDF9-5C92-42A9-8B51-A097EED31A96}">
          <p14:sldIdLst>
            <p14:sldId id="361"/>
          </p14:sldIdLst>
        </p14:section>
        <p14:section name="Pentahtaan" id="{771413F1-6F80-413C-8669-A48D7C18035F}">
          <p14:sldIdLst>
            <p14:sldId id="362"/>
          </p14:sldIdLst>
        </p14:section>
        <p14:section name="Lagu Penutup" id="{517B9729-9A07-4CC9-AA9C-A9DA91C15A88}">
          <p14:sldIdLst>
            <p14:sldId id="3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E08D6-E182-42B3-A639-C8E1FB8CA00B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9A2B0-6084-40F8-856A-3217F7DD6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62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9A2B0-6084-40F8-856A-3217F7DD61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56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9A2B0-6084-40F8-856A-3217F7DD61B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56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9A2B0-6084-40F8-856A-3217F7DD61B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08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9A2B0-6084-40F8-856A-3217F7DD61B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9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6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72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6376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11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404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17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7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8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8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7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3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7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55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4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45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49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  <p:sldLayoutId id="2147483960" r:id="rId16"/>
    <p:sldLayoutId id="21474839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8313" y="2085048"/>
            <a:ext cx="6885399" cy="2407439"/>
          </a:xfrm>
        </p:spPr>
        <p:txBody>
          <a:bodyPr>
            <a:noAutofit/>
          </a:bodyPr>
          <a:lstStyle/>
          <a:p>
            <a:pPr algn="ctr"/>
            <a:r>
              <a:rPr lang="en-ID" sz="6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MISA </a:t>
            </a:r>
            <a:br>
              <a:rPr lang="en-ID" sz="60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ID" sz="6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JUMAT PERTAMA</a:t>
            </a:r>
            <a:endParaRPr lang="en-US" sz="6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88FFC9D-E551-4D55-B47D-46D184791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9754" r="56009"/>
          <a:stretch/>
        </p:blipFill>
        <p:spPr>
          <a:xfrm>
            <a:off x="-1" y="0"/>
            <a:ext cx="5148315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148314" y="5495314"/>
            <a:ext cx="6885399" cy="8753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3200" dirty="0" err="1" smtClean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Arial Black" panose="020B0A04020102020204" pitchFamily="34" charset="0"/>
              </a:rPr>
              <a:t>Jumat</a:t>
            </a:r>
            <a:r>
              <a:rPr lang="en-ID" sz="3200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Arial Black" panose="020B0A04020102020204" pitchFamily="34" charset="0"/>
              </a:rPr>
              <a:t>, </a:t>
            </a:r>
            <a:r>
              <a:rPr lang="en-ID" sz="3200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Arial Black" panose="020B0A04020102020204" pitchFamily="34" charset="0"/>
              </a:rPr>
              <a:t>4 </a:t>
            </a:r>
            <a:r>
              <a:rPr lang="en-ID" sz="3200" dirty="0" err="1" smtClean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Arial Black" panose="020B0A04020102020204" pitchFamily="34" charset="0"/>
              </a:rPr>
              <a:t>Desember</a:t>
            </a:r>
            <a:r>
              <a:rPr lang="en-ID" sz="3200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Arial Black" panose="020B0A04020102020204" pitchFamily="34" charset="0"/>
              </a:rPr>
              <a:t> 2020</a:t>
            </a:r>
            <a:endParaRPr lang="en-US" sz="3200" dirty="0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1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882" y="144596"/>
            <a:ext cx="9905998" cy="120229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83" y="2117483"/>
            <a:ext cx="11602995" cy="39578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 smtClean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Allah di </a:t>
            </a:r>
            <a:r>
              <a:rPr lang="en-US" sz="6000" cap="none" dirty="0" err="1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surga</a:t>
            </a:r>
            <a:endParaRPr lang="en-US" sz="6000" cap="none" dirty="0" smtClean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87" y="1560891"/>
            <a:ext cx="11602995" cy="39578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Dan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damai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di </a:t>
            </a:r>
            <a:r>
              <a:rPr lang="en-US" sz="6000" cap="none" dirty="0" err="1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 smtClean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orang, </a:t>
            </a:r>
            <a:endParaRPr lang="en-US" sz="6000" cap="none" dirty="0" smtClean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berkenan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pada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-Nya.</a:t>
            </a:r>
          </a:p>
          <a:p>
            <a:pPr marL="0" indent="0" algn="ctr">
              <a:buNone/>
            </a:pP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28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159" y="1076739"/>
            <a:ext cx="11031193" cy="62278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memuji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meluhurkan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menyembah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memuliakan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16544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65440"/>
            <a:ext cx="12192000" cy="6240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bersyukur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-Mu</a:t>
            </a: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karena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-Mu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besar</a:t>
            </a: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 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7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72675"/>
            <a:ext cx="12192000" cy="6240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Ya</a:t>
            </a: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Raja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surgawi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Allah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Bapa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yang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331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809" y="970362"/>
            <a:ext cx="11714922" cy="56593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Ya Tuhan Yesus Kristus, 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Putra yang tunggal. 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Ya Tuhan Allah,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Anak Domba </a:t>
            </a:r>
            <a:r>
              <a:rPr lang="sv-SE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Allah,</a:t>
            </a:r>
          </a:p>
          <a:p>
            <a:pPr marL="0" indent="0" algn="ctr">
              <a:buNone/>
            </a:pPr>
            <a:r>
              <a:rPr lang="sv-SE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Putra </a:t>
            </a:r>
            <a:r>
              <a:rPr lang="sv-SE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Bapa,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5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5" y="1781833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Engkau yang menghapus dosa dunia,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Kasihanilah kami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95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5" y="1649311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Engkau yang menghapus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dosa dunia,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Kabulkanlah doa kami.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185485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Engkau yang duduk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di sisi Bapa,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Kasihanilah kami.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Karena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hanya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kudus, </a:t>
            </a:r>
          </a:p>
        </p:txBody>
      </p:sp>
    </p:spTree>
    <p:extLst>
      <p:ext uri="{BB962C8B-B14F-4D97-AF65-F5344CB8AC3E}">
        <p14:creationId xmlns:p14="http://schemas.microsoft.com/office/powerpoint/2010/main" val="85816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Hanya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</a:t>
            </a:r>
            <a:endParaRPr lang="fi-FI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Hanya Engkaulah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Mahatinggi,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Ya Yesus Kristus,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6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5634" y="2920852"/>
            <a:ext cx="8044070" cy="96203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Lagu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Pembukaan</a:t>
            </a:r>
            <a:endParaRPr lang="en-ID" sz="6000" b="1" dirty="0" smtClean="0">
              <a:solidFill>
                <a:schemeClr val="tx1">
                  <a:lumMod val="95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5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199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Bersama dengan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dalam kemuliaan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Allah Bapa.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Amin.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5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54334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ID" sz="40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- </a:t>
            </a:r>
            <a:r>
              <a:rPr lang="en-ID" sz="4000" cap="none" dirty="0" err="1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mazmur</a:t>
            </a:r>
            <a:r>
              <a:rPr lang="en-ID" sz="40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n-ID" sz="4000" cap="none" dirty="0" err="1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tanggapan</a:t>
            </a:r>
            <a:r>
              <a:rPr lang="en-ID" sz="40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-</a:t>
            </a:r>
            <a:endParaRPr lang="en-US" sz="4000" cap="none" dirty="0">
              <a:solidFill>
                <a:srgbClr val="FFFF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0175"/>
            <a:ext cx="12192000" cy="579782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9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???????</a:t>
            </a:r>
            <a:endParaRPr lang="en-US" sz="96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77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27686"/>
            <a:ext cx="9905998" cy="1078262"/>
          </a:xfrm>
        </p:spPr>
        <p:txBody>
          <a:bodyPr>
            <a:normAutofit/>
          </a:bodyPr>
          <a:lstStyle/>
          <a:p>
            <a:pPr algn="ctr"/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Syahadat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76815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cap="none" dirty="0" err="1">
                <a:latin typeface="Arial Black" panose="020B0A04020102020204" pitchFamily="34" charset="0"/>
              </a:rPr>
              <a:t>Aku</a:t>
            </a:r>
            <a:r>
              <a:rPr lang="en-US" sz="6600" cap="none" dirty="0">
                <a:latin typeface="Arial Black" panose="020B0A04020102020204" pitchFamily="34" charset="0"/>
              </a:rPr>
              <a:t> </a:t>
            </a:r>
            <a:r>
              <a:rPr lang="en-US" sz="6600" cap="none" dirty="0" err="1" smtClean="0">
                <a:latin typeface="Arial Black" panose="020B0A04020102020204" pitchFamily="34" charset="0"/>
              </a:rPr>
              <a:t>percaya</a:t>
            </a:r>
            <a:r>
              <a:rPr lang="en-US" sz="6600" cap="none" dirty="0">
                <a:latin typeface="Arial Black" panose="020B0A04020102020204" pitchFamily="34" charset="0"/>
              </a:rPr>
              <a:t> </a:t>
            </a:r>
            <a:r>
              <a:rPr lang="en-US" sz="7200" cap="none" dirty="0" err="1" smtClean="0">
                <a:latin typeface="Arial Black" panose="020B0A04020102020204" pitchFamily="34" charset="0"/>
              </a:rPr>
              <a:t>akan</a:t>
            </a:r>
            <a:r>
              <a:rPr lang="en-US" sz="6600" cap="none" dirty="0" smtClean="0">
                <a:latin typeface="Arial Black" panose="020B0A04020102020204" pitchFamily="34" charset="0"/>
              </a:rPr>
              <a:t> Allah, </a:t>
            </a:r>
            <a:r>
              <a:rPr lang="en-US" sz="6600" cap="none" dirty="0" err="1" smtClean="0">
                <a:latin typeface="Arial Black" panose="020B0A04020102020204" pitchFamily="34" charset="0"/>
              </a:rPr>
              <a:t>Bapa</a:t>
            </a:r>
            <a:r>
              <a:rPr lang="en-US" sz="6600" cap="none" dirty="0" smtClean="0">
                <a:latin typeface="Arial Black" panose="020B0A04020102020204" pitchFamily="34" charset="0"/>
              </a:rPr>
              <a:t> </a:t>
            </a:r>
            <a:r>
              <a:rPr lang="en-US" sz="6600" cap="none" dirty="0">
                <a:latin typeface="Arial Black" panose="020B0A04020102020204" pitchFamily="34" charset="0"/>
              </a:rPr>
              <a:t>yang </a:t>
            </a:r>
            <a:r>
              <a:rPr lang="en-US" sz="6600" cap="none" dirty="0" err="1" smtClean="0">
                <a:latin typeface="Arial Black" panose="020B0A04020102020204" pitchFamily="34" charset="0"/>
              </a:rPr>
              <a:t>Mahakuasa</a:t>
            </a:r>
            <a:r>
              <a:rPr lang="en-US" sz="6600" cap="none" dirty="0" smtClean="0">
                <a:latin typeface="Arial Black" panose="020B0A04020102020204" pitchFamily="34" charset="0"/>
              </a:rPr>
              <a:t>, </a:t>
            </a:r>
            <a:r>
              <a:rPr lang="en-US" sz="6600" cap="none" dirty="0" err="1" smtClean="0">
                <a:latin typeface="Arial Black" panose="020B0A04020102020204" pitchFamily="34" charset="0"/>
              </a:rPr>
              <a:t>pencipta</a:t>
            </a:r>
            <a:r>
              <a:rPr lang="en-US" sz="6600" cap="none" dirty="0" smtClean="0">
                <a:latin typeface="Arial Black" panose="020B0A04020102020204" pitchFamily="34" charset="0"/>
              </a:rPr>
              <a:t> </a:t>
            </a:r>
            <a:r>
              <a:rPr lang="en-US" sz="6600" cap="none" dirty="0" err="1">
                <a:latin typeface="Arial Black" panose="020B0A04020102020204" pitchFamily="34" charset="0"/>
              </a:rPr>
              <a:t>langit</a:t>
            </a:r>
            <a:r>
              <a:rPr lang="en-US" sz="6600" cap="none" dirty="0">
                <a:latin typeface="Arial Black" panose="020B0A04020102020204" pitchFamily="34" charset="0"/>
              </a:rPr>
              <a:t> dan </a:t>
            </a:r>
            <a:r>
              <a:rPr lang="en-US" sz="6600" cap="none" dirty="0" err="1">
                <a:latin typeface="Arial Black" panose="020B0A04020102020204" pitchFamily="34" charset="0"/>
              </a:rPr>
              <a:t>Bumi</a:t>
            </a:r>
            <a:endParaRPr lang="en-US" sz="66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0616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dan </a:t>
            </a:r>
            <a:r>
              <a:rPr lang="fi-FI" sz="6600" cap="none" dirty="0" smtClean="0">
                <a:latin typeface="Arial Black" panose="020B0A04020102020204" pitchFamily="34" charset="0"/>
              </a:rPr>
              <a:t>akan Yesus Kristus, Putra-Nya yang tunggal, Tuhan </a:t>
            </a:r>
            <a:r>
              <a:rPr lang="fi-FI" sz="6600" cap="none" dirty="0">
                <a:latin typeface="Arial Black" panose="020B0A04020102020204" pitchFamily="34" charset="0"/>
              </a:rPr>
              <a:t>kita</a:t>
            </a:r>
            <a:endParaRPr lang="en-US" sz="66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84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Yang dikandung dari</a:t>
            </a:r>
          </a:p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Roh Kudus, </a:t>
            </a:r>
          </a:p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dilahirkan oleh</a:t>
            </a:r>
          </a:p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perawan Maria.</a:t>
            </a:r>
            <a:endParaRPr lang="en-US" sz="66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1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026" y="1158981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Yang </a:t>
            </a:r>
            <a:r>
              <a:rPr lang="fi-FI" sz="6600" cap="none" dirty="0" smtClean="0">
                <a:latin typeface="Arial Black" panose="020B0A04020102020204" pitchFamily="34" charset="0"/>
              </a:rPr>
              <a:t>menderita sengsara dalam pemerintahan</a:t>
            </a:r>
            <a:r>
              <a:rPr lang="fi-FI" sz="6600" cap="none" dirty="0">
                <a:latin typeface="Arial Black" panose="020B0A04020102020204" pitchFamily="34" charset="0"/>
              </a:rPr>
              <a:t> </a:t>
            </a:r>
            <a:r>
              <a:rPr lang="fi-FI" sz="6600" cap="none" dirty="0" smtClean="0">
                <a:latin typeface="Arial Black" panose="020B0A04020102020204" pitchFamily="34" charset="0"/>
              </a:rPr>
              <a:t>Ponsius Pilatus, disalibkan, wafat dan dimakamkan</a:t>
            </a:r>
            <a:r>
              <a:rPr lang="fi-FI" sz="6600" cap="none" dirty="0">
                <a:latin typeface="Arial Black" panose="020B0A04020102020204" pitchFamily="34" charset="0"/>
              </a:rPr>
              <a:t>.</a:t>
            </a:r>
            <a:endParaRPr lang="en-US" sz="66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4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9224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Yang turun</a:t>
            </a:r>
          </a:p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ke tempat penantian, </a:t>
            </a:r>
          </a:p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pada hari ketiga</a:t>
            </a:r>
          </a:p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bangkit dari antara</a:t>
            </a:r>
          </a:p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orang mati.</a:t>
            </a:r>
            <a:endParaRPr lang="en-US" sz="66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9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02320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Yang naik ke </a:t>
            </a:r>
            <a:r>
              <a:rPr lang="fi-FI" sz="6600" cap="none" dirty="0" smtClean="0">
                <a:latin typeface="Arial Black" panose="020B0A04020102020204" pitchFamily="34" charset="0"/>
              </a:rPr>
              <a:t>surga, duduk </a:t>
            </a:r>
            <a:r>
              <a:rPr lang="fi-FI" sz="6600" cap="none" dirty="0">
                <a:latin typeface="Arial Black" panose="020B0A04020102020204" pitchFamily="34" charset="0"/>
              </a:rPr>
              <a:t>di sebelah </a:t>
            </a:r>
            <a:r>
              <a:rPr lang="fi-FI" sz="6600" cap="none" dirty="0" smtClean="0">
                <a:latin typeface="Arial Black" panose="020B0A04020102020204" pitchFamily="34" charset="0"/>
              </a:rPr>
              <a:t>kanan Allah Bapa yang </a:t>
            </a:r>
            <a:r>
              <a:rPr lang="fi-FI" sz="6600" cap="none" dirty="0">
                <a:latin typeface="Arial Black" panose="020B0A04020102020204" pitchFamily="34" charset="0"/>
              </a:rPr>
              <a:t>Mahakuasa.</a:t>
            </a:r>
            <a:endParaRPr lang="en-US" sz="66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1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2765" y="1848093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Dari situ Ia </a:t>
            </a:r>
            <a:r>
              <a:rPr lang="fi-FI" sz="6600" cap="none" dirty="0" smtClean="0">
                <a:latin typeface="Arial Black" panose="020B0A04020102020204" pitchFamily="34" charset="0"/>
              </a:rPr>
              <a:t>kan datang mengadili orang hidup dan </a:t>
            </a:r>
            <a:r>
              <a:rPr lang="fi-FI" sz="6600" cap="none" dirty="0">
                <a:latin typeface="Arial Black" panose="020B0A04020102020204" pitchFamily="34" charset="0"/>
              </a:rPr>
              <a:t>yang mati.</a:t>
            </a:r>
            <a:endParaRPr lang="en-US" sz="66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8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03538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Aku percaya </a:t>
            </a:r>
            <a:r>
              <a:rPr lang="fi-FI" sz="6600" cap="none" dirty="0" smtClean="0">
                <a:latin typeface="Arial Black" panose="020B0A04020102020204" pitchFamily="34" charset="0"/>
              </a:rPr>
              <a:t>akan Roh Kudus, Gereja </a:t>
            </a:r>
            <a:r>
              <a:rPr lang="fi-FI" sz="6600" cap="none" dirty="0">
                <a:latin typeface="Arial Black" panose="020B0A04020102020204" pitchFamily="34" charset="0"/>
              </a:rPr>
              <a:t>Katolik yang </a:t>
            </a:r>
            <a:r>
              <a:rPr lang="fi-FI" sz="6600" cap="none" dirty="0" smtClean="0">
                <a:latin typeface="Arial Black" panose="020B0A04020102020204" pitchFamily="34" charset="0"/>
              </a:rPr>
              <a:t>Kudus, persekutuan </a:t>
            </a:r>
            <a:r>
              <a:rPr lang="fi-FI" sz="6600" cap="none" dirty="0">
                <a:latin typeface="Arial Black" panose="020B0A04020102020204" pitchFamily="34" charset="0"/>
              </a:rPr>
              <a:t>Para Kudus,</a:t>
            </a:r>
            <a:endParaRPr lang="en-US" sz="66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8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220" y="110848"/>
            <a:ext cx="11055559" cy="140053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Pernyataan</a:t>
            </a:r>
            <a:r>
              <a:rPr lang="en-ID" sz="6000" dirty="0"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Tobat</a:t>
            </a:r>
            <a:r>
              <a:rPr lang="en-ID" sz="6000" dirty="0"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43" y="1935983"/>
            <a:ext cx="1212235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Saya </a:t>
            </a:r>
            <a:r>
              <a:rPr lang="en-US" sz="66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mengaku</a:t>
            </a:r>
            <a:r>
              <a:rPr lang="en-US" sz="66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6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kepada</a:t>
            </a:r>
            <a:endParaRPr lang="en-US" sz="66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6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Allah Yang </a:t>
            </a:r>
            <a:r>
              <a:rPr lang="en-US" sz="66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Mahakuasa</a:t>
            </a:r>
            <a:r>
              <a:rPr lang="en-US" sz="66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6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Dan </a:t>
            </a:r>
            <a:r>
              <a:rPr lang="en-US" sz="6600" cap="none" dirty="0" err="1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kepada</a:t>
            </a:r>
            <a:r>
              <a:rPr lang="en-US" sz="66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6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saudara</a:t>
            </a:r>
            <a:r>
              <a:rPr lang="en-US" sz="66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 </a:t>
            </a:r>
            <a:r>
              <a:rPr lang="en-US" sz="66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sekalian</a:t>
            </a:r>
            <a:r>
              <a:rPr lang="en-US" sz="66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67082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5816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Pengampunan dosa, </a:t>
            </a:r>
          </a:p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Kebangkitan badan, </a:t>
            </a:r>
          </a:p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Kehidupan kekal. </a:t>
            </a:r>
          </a:p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Amin.</a:t>
            </a:r>
            <a:endParaRPr lang="en-US" sz="66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2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63827"/>
            <a:ext cx="9905998" cy="927652"/>
          </a:xfrm>
        </p:spPr>
        <p:txBody>
          <a:bodyPr>
            <a:normAutofit/>
          </a:bodyPr>
          <a:lstStyle/>
          <a:p>
            <a:pPr algn="ctr"/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.: Kudus – kudus 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39315"/>
            <a:ext cx="12191999" cy="48186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Kudus, kudus, kuduslah</a:t>
            </a:r>
          </a:p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Tuhan Allah segala kuasa</a:t>
            </a:r>
          </a:p>
          <a:p>
            <a:pPr marL="0" indent="0" algn="ctr">
              <a:buNone/>
            </a:pPr>
            <a:r>
              <a:rPr lang="en-US" sz="6600" cap="none" dirty="0" err="1">
                <a:latin typeface="Arial Black" panose="020B0A04020102020204" pitchFamily="34" charset="0"/>
              </a:rPr>
              <a:t>Surga</a:t>
            </a:r>
            <a:r>
              <a:rPr lang="en-US" sz="6600" cap="none" dirty="0">
                <a:latin typeface="Arial Black" panose="020B0A04020102020204" pitchFamily="34" charset="0"/>
              </a:rPr>
              <a:t> dan </a:t>
            </a:r>
            <a:r>
              <a:rPr lang="en-US" sz="6600" cap="none" dirty="0" err="1">
                <a:latin typeface="Arial Black" panose="020B0A04020102020204" pitchFamily="34" charset="0"/>
              </a:rPr>
              <a:t>bumi</a:t>
            </a:r>
            <a:endParaRPr lang="en-US" sz="6600" cap="none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600" cap="none" dirty="0" err="1">
                <a:latin typeface="Arial Black" panose="020B0A04020102020204" pitchFamily="34" charset="0"/>
              </a:rPr>
              <a:t>penuh</a:t>
            </a:r>
            <a:r>
              <a:rPr lang="en-US" sz="6600" cap="none" dirty="0">
                <a:latin typeface="Arial Black" panose="020B0A04020102020204" pitchFamily="34" charset="0"/>
              </a:rPr>
              <a:t> </a:t>
            </a:r>
            <a:r>
              <a:rPr lang="en-US" sz="6600" cap="none" dirty="0" err="1">
                <a:latin typeface="Arial Black" panose="020B0A04020102020204" pitchFamily="34" charset="0"/>
              </a:rPr>
              <a:t>kemuliaan</a:t>
            </a:r>
            <a:r>
              <a:rPr lang="en-US" sz="6600" cap="none" dirty="0">
                <a:latin typeface="Arial Black" panose="020B0A04020102020204" pitchFamily="34" charset="0"/>
              </a:rPr>
              <a:t>-Mu</a:t>
            </a:r>
          </a:p>
        </p:txBody>
      </p:sp>
    </p:spTree>
    <p:extLst>
      <p:ext uri="{BB962C8B-B14F-4D97-AF65-F5344CB8AC3E}">
        <p14:creationId xmlns:p14="http://schemas.microsoft.com/office/powerpoint/2010/main" val="22135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Terpujilah Engkau di </a:t>
            </a:r>
            <a:r>
              <a:rPr lang="fi-FI" sz="6600" cap="none" dirty="0" smtClean="0">
                <a:latin typeface="Arial Black" panose="020B0A04020102020204" pitchFamily="34" charset="0"/>
              </a:rPr>
              <a:t>Surga. Diberkatilah </a:t>
            </a:r>
            <a:r>
              <a:rPr lang="fi-FI" sz="6600" cap="none" dirty="0">
                <a:latin typeface="Arial Black" panose="020B0A04020102020204" pitchFamily="34" charset="0"/>
              </a:rPr>
              <a:t>yang </a:t>
            </a:r>
            <a:r>
              <a:rPr lang="fi-FI" sz="6600" cap="none" dirty="0" smtClean="0">
                <a:latin typeface="Arial Black" panose="020B0A04020102020204" pitchFamily="34" charset="0"/>
              </a:rPr>
              <a:t>datang dalam </a:t>
            </a:r>
            <a:r>
              <a:rPr lang="fi-FI" sz="6600" cap="none" dirty="0">
                <a:latin typeface="Arial Black" panose="020B0A04020102020204" pitchFamily="34" charset="0"/>
              </a:rPr>
              <a:t>nama </a:t>
            </a:r>
            <a:r>
              <a:rPr lang="fi-FI" sz="6600" cap="none" dirty="0" smtClean="0">
                <a:latin typeface="Arial Black" panose="020B0A04020102020204" pitchFamily="34" charset="0"/>
              </a:rPr>
              <a:t>Tuhan. Terpujilah Engkau di </a:t>
            </a:r>
            <a:r>
              <a:rPr lang="fi-FI" sz="6600" cap="none" dirty="0">
                <a:latin typeface="Arial Black" panose="020B0A04020102020204" pitchFamily="34" charset="0"/>
              </a:rPr>
              <a:t>Surga.</a:t>
            </a:r>
            <a:endParaRPr lang="en-US" sz="66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4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254" y="236928"/>
            <a:ext cx="9905998" cy="1154550"/>
          </a:xfrm>
        </p:spPr>
        <p:txBody>
          <a:bodyPr>
            <a:normAutofit/>
          </a:bodyPr>
          <a:lstStyle/>
          <a:p>
            <a:pPr algn="ctr"/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</a:rPr>
              <a:t> Allah :.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4778" y="1668163"/>
            <a:ext cx="12426778" cy="51898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cap="none" dirty="0">
                <a:latin typeface="Arial Black" panose="020B0A04020102020204" pitchFamily="34" charset="0"/>
              </a:rPr>
              <a:t>Anak </a:t>
            </a:r>
            <a:r>
              <a:rPr lang="en-US" sz="6600" cap="none" dirty="0" err="1">
                <a:latin typeface="Arial Black" panose="020B0A04020102020204" pitchFamily="34" charset="0"/>
              </a:rPr>
              <a:t>Domba</a:t>
            </a:r>
            <a:r>
              <a:rPr lang="en-US" sz="6600" cap="none" dirty="0"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600" cap="none" dirty="0">
                <a:latin typeface="Arial Black" panose="020B0A04020102020204" pitchFamily="34" charset="0"/>
              </a:rPr>
              <a:t>yang </a:t>
            </a:r>
            <a:r>
              <a:rPr lang="en-US" sz="6600" cap="none" dirty="0" err="1">
                <a:latin typeface="Arial Black" panose="020B0A04020102020204" pitchFamily="34" charset="0"/>
              </a:rPr>
              <a:t>menghapus</a:t>
            </a:r>
            <a:endParaRPr lang="en-US" sz="6600" cap="none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600" cap="none" dirty="0" err="1">
                <a:latin typeface="Arial Black" panose="020B0A04020102020204" pitchFamily="34" charset="0"/>
              </a:rPr>
              <a:t>dosa</a:t>
            </a:r>
            <a:r>
              <a:rPr lang="en-US" sz="6600" cap="none" dirty="0"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600" cap="none" dirty="0" err="1">
                <a:latin typeface="Arial Black" panose="020B0A04020102020204" pitchFamily="34" charset="0"/>
              </a:rPr>
              <a:t>kasihanilah</a:t>
            </a:r>
            <a:r>
              <a:rPr lang="en-US" sz="6600" cap="none" dirty="0">
                <a:latin typeface="Arial Black" panose="020B0A04020102020204" pitchFamily="34" charset="0"/>
              </a:rPr>
              <a:t> kami.</a:t>
            </a:r>
          </a:p>
        </p:txBody>
      </p:sp>
    </p:spTree>
    <p:extLst>
      <p:ext uri="{BB962C8B-B14F-4D97-AF65-F5344CB8AC3E}">
        <p14:creationId xmlns:p14="http://schemas.microsoft.com/office/powerpoint/2010/main" val="40040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63781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cap="none" dirty="0">
                <a:latin typeface="Arial Black" panose="020B0A04020102020204" pitchFamily="34" charset="0"/>
              </a:rPr>
              <a:t>Anak </a:t>
            </a:r>
            <a:r>
              <a:rPr lang="en-US" sz="6600" cap="none" dirty="0" err="1">
                <a:latin typeface="Arial Black" panose="020B0A04020102020204" pitchFamily="34" charset="0"/>
              </a:rPr>
              <a:t>Domba</a:t>
            </a:r>
            <a:r>
              <a:rPr lang="en-US" sz="6600" cap="none" dirty="0"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600" cap="none" dirty="0">
                <a:latin typeface="Arial Black" panose="020B0A04020102020204" pitchFamily="34" charset="0"/>
              </a:rPr>
              <a:t>yang </a:t>
            </a:r>
            <a:r>
              <a:rPr lang="en-US" sz="6600" cap="none" dirty="0" err="1">
                <a:latin typeface="Arial Black" panose="020B0A04020102020204" pitchFamily="34" charset="0"/>
              </a:rPr>
              <a:t>menghapus</a:t>
            </a:r>
            <a:endParaRPr lang="en-US" sz="6600" cap="none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600" cap="none" dirty="0" err="1">
                <a:latin typeface="Arial Black" panose="020B0A04020102020204" pitchFamily="34" charset="0"/>
              </a:rPr>
              <a:t>dosa</a:t>
            </a:r>
            <a:r>
              <a:rPr lang="en-US" sz="6600" cap="none" dirty="0"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600" cap="none" dirty="0" err="1">
                <a:latin typeface="Arial Black" panose="020B0A04020102020204" pitchFamily="34" charset="0"/>
              </a:rPr>
              <a:t>Berilah</a:t>
            </a:r>
            <a:r>
              <a:rPr lang="en-US" sz="6600" cap="none" dirty="0">
                <a:latin typeface="Arial Black" panose="020B0A04020102020204" pitchFamily="34" charset="0"/>
              </a:rPr>
              <a:t> kami </a:t>
            </a:r>
            <a:r>
              <a:rPr lang="en-US" sz="6600" cap="none" dirty="0" err="1">
                <a:latin typeface="Arial Black" panose="020B0A04020102020204" pitchFamily="34" charset="0"/>
              </a:rPr>
              <a:t>damai</a:t>
            </a:r>
            <a:r>
              <a:rPr lang="en-US" sz="6600" cap="none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698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5634" y="2920852"/>
            <a:ext cx="8044070" cy="96203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Lagu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Komuni</a:t>
            </a:r>
            <a:endParaRPr lang="en-ID" sz="6000" b="1" dirty="0" smtClean="0">
              <a:solidFill>
                <a:schemeClr val="tx1">
                  <a:lumMod val="95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265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5634" y="2920852"/>
            <a:ext cx="8044070" cy="96203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Lagu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Pentahtaan</a:t>
            </a:r>
            <a:endParaRPr lang="en-ID" sz="6000" b="1" dirty="0" smtClean="0">
              <a:solidFill>
                <a:schemeClr val="tx1">
                  <a:lumMod val="95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311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5634" y="2920852"/>
            <a:ext cx="8044070" cy="96203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Lagu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Penutup</a:t>
            </a:r>
            <a:endParaRPr lang="en-ID" sz="6000" b="1" dirty="0" smtClean="0">
              <a:solidFill>
                <a:schemeClr val="tx1">
                  <a:lumMod val="95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46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839" y="859464"/>
            <a:ext cx="11263833" cy="51655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bahwa</a:t>
            </a:r>
            <a:r>
              <a:rPr lang="es-E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saya </a:t>
            </a:r>
            <a:r>
              <a:rPr lang="es-E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telah</a:t>
            </a:r>
            <a:r>
              <a:rPr lang="es-E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endParaRPr lang="es-ES" sz="6000" cap="none" dirty="0" smtClean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 err="1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berdosa</a:t>
            </a:r>
            <a:r>
              <a:rPr lang="es-E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es-E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pikiran</a:t>
            </a:r>
            <a:endParaRPr lang="es-E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perkataan</a:t>
            </a:r>
            <a:r>
              <a:rPr lang="es-E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s-E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perbuatan</a:t>
            </a:r>
            <a:endParaRPr lang="es-E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kelalaian</a:t>
            </a:r>
            <a:r>
              <a:rPr lang="es-E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.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56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81" y="1331259"/>
            <a:ext cx="1189983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 </a:t>
            </a: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sungguh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Oleh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sebab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itu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endParaRPr lang="en-US" sz="6000" cap="none" dirty="0" smtClean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mohon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05183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24" y="1331259"/>
            <a:ext cx="1115815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Santa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Perawan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Maria,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para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malaikat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dan orang kudus,</a:t>
            </a:r>
          </a:p>
        </p:txBody>
      </p:sp>
    </p:spTree>
    <p:extLst>
      <p:ext uri="{BB962C8B-B14F-4D97-AF65-F5344CB8AC3E}">
        <p14:creationId xmlns:p14="http://schemas.microsoft.com/office/powerpoint/2010/main" val="144652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20" y="1331259"/>
            <a:ext cx="1105555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dan kepada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supaya mendoakan saya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pada Allah, Tuhan kita.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5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135561"/>
            <a:ext cx="11055559" cy="140053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45635"/>
            <a:ext cx="12192000" cy="481716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I : Tuhan kasihanilah kami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U : 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01769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93693"/>
            <a:ext cx="12006469" cy="187061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I : Kristus kasihanilah kami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U : Kristus kasihanilah kami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94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563</TotalTime>
  <Words>422</Words>
  <Application>Microsoft Office PowerPoint</Application>
  <PresentationFormat>Widescreen</PresentationFormat>
  <Paragraphs>114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Arial Black</vt:lpstr>
      <vt:lpstr>Calibri</vt:lpstr>
      <vt:lpstr>Corbel</vt:lpstr>
      <vt:lpstr>Depth</vt:lpstr>
      <vt:lpstr>MISA  JUMAT PERTAMA</vt:lpstr>
      <vt:lpstr>PowerPoint Presentation</vt:lpstr>
      <vt:lpstr>.: Pernyataan Tobat :.</vt:lpstr>
      <vt:lpstr>PowerPoint Presentation</vt:lpstr>
      <vt:lpstr>PowerPoint Presentation</vt:lpstr>
      <vt:lpstr>PowerPoint Presentation</vt:lpstr>
      <vt:lpstr>PowerPoint Presentation</vt:lpstr>
      <vt:lpstr>.: Tuhan Kasihanilah :.</vt:lpstr>
      <vt:lpstr>PowerPoint Presentation</vt:lpstr>
      <vt:lpstr>.: Kemuliaan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- mazmur tanggapan -</vt:lpstr>
      <vt:lpstr>.: Syahadat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Kudus – kudus :.</vt:lpstr>
      <vt:lpstr>PowerPoint Presentation</vt:lpstr>
      <vt:lpstr>.: Anak Domba Allah :.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138</cp:revision>
  <dcterms:created xsi:type="dcterms:W3CDTF">2020-10-09T04:32:44Z</dcterms:created>
  <dcterms:modified xsi:type="dcterms:W3CDTF">2020-12-04T03:12:16Z</dcterms:modified>
</cp:coreProperties>
</file>