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0" r:id="rId1"/>
  </p:sldMasterIdLst>
  <p:sldIdLst>
    <p:sldId id="256" r:id="rId2"/>
    <p:sldId id="260" r:id="rId3"/>
    <p:sldId id="361" r:id="rId4"/>
    <p:sldId id="386" r:id="rId5"/>
    <p:sldId id="385" r:id="rId6"/>
    <p:sldId id="266" r:id="rId7"/>
    <p:sldId id="267" r:id="rId8"/>
    <p:sldId id="268" r:id="rId9"/>
    <p:sldId id="269" r:id="rId10"/>
    <p:sldId id="270" r:id="rId11"/>
    <p:sldId id="382" r:id="rId12"/>
    <p:sldId id="383" r:id="rId13"/>
    <p:sldId id="384" r:id="rId14"/>
    <p:sldId id="271" r:id="rId15"/>
    <p:sldId id="272" r:id="rId16"/>
    <p:sldId id="273" r:id="rId17"/>
    <p:sldId id="276" r:id="rId18"/>
    <p:sldId id="274" r:id="rId19"/>
    <p:sldId id="275" r:id="rId20"/>
    <p:sldId id="277" r:id="rId21"/>
    <p:sldId id="278" r:id="rId22"/>
    <p:sldId id="279" r:id="rId23"/>
    <p:sldId id="280" r:id="rId24"/>
    <p:sldId id="303" r:id="rId25"/>
    <p:sldId id="328" r:id="rId26"/>
    <p:sldId id="329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313" r:id="rId38"/>
    <p:sldId id="314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264" r:id="rId51"/>
    <p:sldId id="387" r:id="rId52"/>
    <p:sldId id="388" r:id="rId53"/>
    <p:sldId id="389" r:id="rId54"/>
    <p:sldId id="390" r:id="rId55"/>
    <p:sldId id="391" r:id="rId56"/>
    <p:sldId id="356" r:id="rId57"/>
    <p:sldId id="367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0C8652C-32CB-4CAE-BAAD-6FA9F1D4F6C4}">
          <p14:sldIdLst>
            <p14:sldId id="256"/>
          </p14:sldIdLst>
        </p14:section>
        <p14:section name="Lagu Pembukaan" id="{5840D6D4-1539-445D-B842-030AB483DECB}">
          <p14:sldIdLst>
            <p14:sldId id="260"/>
            <p14:sldId id="361"/>
            <p14:sldId id="386"/>
            <p14:sldId id="385"/>
          </p14:sldIdLst>
        </p14:section>
        <p14:section name="Laku Tobat" id="{BE140D94-2FB0-46F8-90B7-258ED6C8D341}">
          <p14:sldIdLst>
            <p14:sldId id="266"/>
            <p14:sldId id="267"/>
            <p14:sldId id="268"/>
            <p14:sldId id="269"/>
            <p14:sldId id="270"/>
          </p14:sldIdLst>
        </p14:section>
        <p14:section name="Kyrie, eleison" id="{D77672B0-BD22-469E-BD4D-2FDA73F502D8}">
          <p14:sldIdLst>
            <p14:sldId id="382"/>
            <p14:sldId id="383"/>
            <p14:sldId id="384"/>
          </p14:sldIdLst>
        </p14:section>
        <p14:section name="Kamuliaan" id="{7D66BBB7-1145-4E96-87CA-0BCA58031530}">
          <p14:sldIdLst>
            <p14:sldId id="271"/>
            <p14:sldId id="272"/>
            <p14:sldId id="273"/>
            <p14:sldId id="276"/>
            <p14:sldId id="274"/>
            <p14:sldId id="275"/>
            <p14:sldId id="277"/>
            <p14:sldId id="278"/>
            <p14:sldId id="279"/>
            <p14:sldId id="280"/>
          </p14:sldIdLst>
        </p14:section>
        <p14:section name="Liturgi Sabda" id="{2CCF23FA-FC35-4258-A559-571A7ECAAC3A}">
          <p14:sldIdLst>
            <p14:sldId id="303"/>
            <p14:sldId id="328"/>
            <p14:sldId id="329"/>
          </p14:sldIdLst>
        </p14:section>
        <p14:section name="Sahadat" id="{F25EE306-645B-4745-A2C9-72B26BE7F04D}">
          <p14:sldIdLst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Sasayagian Babakti" id="{9227A257-5403-47BA-8C40-8E72C2DF894E}">
          <p14:sldIdLst>
            <p14:sldId id="290"/>
            <p14:sldId id="313"/>
            <p14:sldId id="314"/>
          </p14:sldIdLst>
        </p14:section>
        <p14:section name="Pangjajap Prefasi" id="{3DEB53EE-109B-4FEB-8DED-826903A8A1BD}">
          <p14:sldIdLst>
            <p14:sldId id="292"/>
            <p14:sldId id="293"/>
            <p14:sldId id="294"/>
          </p14:sldIdLst>
        </p14:section>
        <p14:section name="Suci suci" id="{AAE8F3FF-D09A-41E0-8246-0A1FAFE17A29}">
          <p14:sldIdLst>
            <p14:sldId id="295"/>
            <p14:sldId id="296"/>
          </p14:sldIdLst>
        </p14:section>
        <p14:section name="Kanjeng Rama . . ." id="{68BD8A94-B5C0-40A5-8FCF-B98BB1DAD53B}">
          <p14:sldIdLst>
            <p14:sldId id="297"/>
          </p14:sldIdLst>
        </p14:section>
        <p14:section name="Anak Domba Allah" id="{F2A9B955-5CE2-441E-BFA0-489371BEF54A}">
          <p14:sldIdLst>
            <p14:sldId id="298"/>
            <p14:sldId id="299"/>
            <p14:sldId id="300"/>
          </p14:sldIdLst>
        </p14:section>
        <p14:section name="Ajakan Nampi Komuni" id="{71434DFB-752E-440D-9FF6-1C93D4D50CAF}">
          <p14:sldIdLst>
            <p14:sldId id="301"/>
            <p14:sldId id="302"/>
          </p14:sldIdLst>
        </p14:section>
        <p14:section name="Lagu Komuni" id="{2DC4E1DB-0101-4A97-8B31-6EE64EAEDF49}">
          <p14:sldIdLst>
            <p14:sldId id="264"/>
            <p14:sldId id="387"/>
            <p14:sldId id="388"/>
            <p14:sldId id="389"/>
            <p14:sldId id="390"/>
            <p14:sldId id="391"/>
          </p14:sldIdLst>
        </p14:section>
        <p14:section name="Lagu Penutup" id="{A83CCB15-0A8B-4241-8E04-CC265001EA66}">
          <p14:sldIdLst>
            <p14:sldId id="356"/>
            <p14:sldId id="3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217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01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002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5002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05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572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097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40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057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466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10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824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8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970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498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77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5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445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3628" y="2014330"/>
            <a:ext cx="6294781" cy="2144200"/>
          </a:xfrm>
        </p:spPr>
        <p:txBody>
          <a:bodyPr>
            <a:noAutofit/>
          </a:bodyPr>
          <a:lstStyle/>
          <a:p>
            <a:r>
              <a:rPr lang="en-ID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MISA </a:t>
            </a:r>
            <a:br>
              <a:rPr lang="en-ID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MINGGU ADVEN II</a:t>
            </a:r>
            <a:endParaRPr lang="en-US" sz="4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7393" y="5989983"/>
            <a:ext cx="5115339" cy="483704"/>
          </a:xfrm>
        </p:spPr>
        <p:txBody>
          <a:bodyPr>
            <a:normAutofit fontScale="77500" lnSpcReduction="20000"/>
          </a:bodyPr>
          <a:lstStyle/>
          <a:p>
            <a:r>
              <a:rPr lang="en-ID" sz="4000" dirty="0" err="1" smtClean="0">
                <a:solidFill>
                  <a:srgbClr val="FFFF00"/>
                </a:solidFill>
              </a:rPr>
              <a:t>Minggu</a:t>
            </a:r>
            <a:r>
              <a:rPr lang="en-ID" sz="4000" dirty="0" smtClean="0">
                <a:solidFill>
                  <a:srgbClr val="FFFF00"/>
                </a:solidFill>
              </a:rPr>
              <a:t>, 6 </a:t>
            </a:r>
            <a:r>
              <a:rPr lang="en-ID" sz="4000" dirty="0" err="1" smtClean="0">
                <a:solidFill>
                  <a:srgbClr val="FFFF00"/>
                </a:solidFill>
              </a:rPr>
              <a:t>Desember</a:t>
            </a:r>
            <a:r>
              <a:rPr lang="en-ID" sz="4000" dirty="0" smtClean="0">
                <a:solidFill>
                  <a:srgbClr val="FFFF00"/>
                </a:solidFill>
              </a:rPr>
              <a:t> 2020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DC82E51-4356-4594-A398-C30AF66213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50498"/>
          <a:stretch/>
        </p:blipFill>
        <p:spPr>
          <a:xfrm>
            <a:off x="-1" y="0"/>
            <a:ext cx="5597612" cy="68580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361223" y="606947"/>
            <a:ext cx="5247681" cy="3684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sz="18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Paroki</a:t>
            </a:r>
            <a:r>
              <a:rPr lang="en-ID" sz="1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18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Kristus</a:t>
            </a:r>
            <a:r>
              <a:rPr lang="en-ID" sz="1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RAJA CIGUGUR</a:t>
            </a:r>
            <a:endParaRPr lang="en-US" sz="1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2439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69" y="1085759"/>
            <a:ext cx="11343861" cy="468648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sareng ka parawargi sadaya, supados mangdoakeun abdi ka Pangeran, Allah urang sadaya.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5764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68" y="1086679"/>
            <a:ext cx="11343861" cy="534305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 :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mugi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mikawelas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abdi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sadaya</a:t>
            </a:r>
            <a:endParaRPr lang="en-ID" sz="60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U 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: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mugi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mikawelas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abdi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sadaya</a:t>
            </a:r>
            <a:endParaRPr lang="en-ID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ID" sz="60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3326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68" y="1086679"/>
            <a:ext cx="11343861" cy="534305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 :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Kristus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mugi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mikawelas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abdi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sadaya</a:t>
            </a:r>
            <a:endParaRPr lang="en-ID" sz="60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U 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: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Kristus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mugi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mikawelas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abdi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sadaya</a:t>
            </a:r>
            <a:endParaRPr lang="en-ID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ID" sz="60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6051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68" y="1086679"/>
            <a:ext cx="11343861" cy="534305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 :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mugi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mikawelas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abdi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sadaya</a:t>
            </a:r>
            <a:endParaRPr lang="en-ID" sz="60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U 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: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mugi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mikawelas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abdi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sadaya</a:t>
            </a:r>
            <a:endParaRPr lang="en-ID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ID" sz="60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268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8" y="255010"/>
            <a:ext cx="9404723" cy="1400530"/>
          </a:xfrm>
        </p:spPr>
        <p:txBody>
          <a:bodyPr/>
          <a:lstStyle/>
          <a:p>
            <a:pPr algn="ctr"/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Kamuliaan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947" y="1655540"/>
            <a:ext cx="1130410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Kamuliaan ka Gusti Allah di Sawarga, sareng di dunya, katengtreman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ka jalmi-jalmi anu garaduh maksad saé.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2947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Abdi sadaya mumuji Gusti,  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abdi sadaya ngamuliakeun Gusti, abdi sadaya mumuja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Gusti, abdi sadaya ngagungkeun Gusti,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3271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abdi sadaya miunjuk sukur ka Gusti, </a:t>
            </a:r>
            <a:endParaRPr lang="en-ID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margi kamuliaan Gusti nu agung,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592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nun Gusti Pangeran Allah, Raja Surgawi, </a:t>
            </a:r>
            <a:endParaRPr lang="en-ID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nun Allah, Rama nu Mahakawasa.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811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Nun Gusti Pangeran Yesus Kristus,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P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utra Nu Tunggal,  nun Gusti Pangeran Allah, Anak Domba Allah, Putra Jeng Rama, 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0833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 munah dosa-dosa dunya,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mugi mikawelas ka abdi sadaya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428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3771"/>
            <a:ext cx="12192000" cy="1400530"/>
          </a:xfrm>
        </p:spPr>
        <p:txBody>
          <a:bodyPr>
            <a:normAutofit/>
          </a:bodyPr>
          <a:lstStyle/>
          <a:p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.: DUH CAHYA </a:t>
            </a:r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:.</a:t>
            </a:r>
            <a:endParaRPr lang="en-US" sz="5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89042"/>
            <a:ext cx="12192000" cy="408739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54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Duh </a:t>
            </a:r>
            <a:r>
              <a:rPr lang="en-ID" sz="5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cahya</a:t>
            </a:r>
            <a:r>
              <a:rPr lang="en-ID" sz="54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estu</a:t>
            </a:r>
            <a:r>
              <a:rPr lang="en-ID" sz="54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mangga</a:t>
            </a:r>
            <a:r>
              <a:rPr lang="en-ID" sz="54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lungsur</a:t>
            </a:r>
            <a:endParaRPr lang="en-ID" sz="54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D" sz="5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Nyaangan</a:t>
            </a:r>
            <a:r>
              <a:rPr lang="en-ID" sz="54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anu</a:t>
            </a:r>
            <a:r>
              <a:rPr lang="en-ID" sz="54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keur</a:t>
            </a:r>
            <a:r>
              <a:rPr lang="en-ID" sz="54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poek</a:t>
            </a:r>
            <a:endParaRPr lang="en-ID" sz="54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D" sz="54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Dina </a:t>
            </a:r>
            <a:r>
              <a:rPr lang="en-ID" sz="5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wengi</a:t>
            </a:r>
            <a:r>
              <a:rPr lang="en-ID" sz="54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 </a:t>
            </a:r>
            <a:r>
              <a:rPr lang="en-ID" sz="5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poek</a:t>
            </a:r>
            <a:r>
              <a:rPr lang="en-ID" sz="54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mongkleng</a:t>
            </a:r>
            <a:endParaRPr lang="en-ID" sz="54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D" sz="5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Alam</a:t>
            </a:r>
            <a:r>
              <a:rPr lang="en-ID" sz="54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teh</a:t>
            </a:r>
            <a:r>
              <a:rPr lang="en-ID" sz="54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jadi</a:t>
            </a:r>
            <a:r>
              <a:rPr lang="en-ID" sz="54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gumebyar</a:t>
            </a:r>
            <a:endParaRPr lang="en-ID" sz="54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D" sz="54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505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 nu munah dosa-dosa dunya,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mugi tampi doa abdi sadaya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4317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 linggih di tengeneun Rama, mugi mikawelas ka abdi sadaya. Margi mung Gusti Sawijining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 Nu Suci,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8091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mung Gusti nu jeneng Pangeran, mung Gusti Nu Mahaagung, nun Yesus Kristus,  </a:t>
            </a:r>
            <a:endParaRPr lang="en-ID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806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950732"/>
            <a:ext cx="11569147" cy="29565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sasarengan Roh Suci,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dina kamuliaan Allah Rama. Amin.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761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612" y="0"/>
            <a:ext cx="9404723" cy="1400530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Selah</a:t>
            </a:r>
            <a:r>
              <a:rPr lang="en-ID" sz="6000" dirty="0">
                <a:solidFill>
                  <a:srgbClr val="FFFF00"/>
                </a:solidFill>
              </a:rPr>
              <a:t> </a:t>
            </a:r>
            <a:endParaRPr lang="en-US" sz="6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357" y="1400529"/>
            <a:ext cx="10827026" cy="490750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Pintonkeun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abdi-abdi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kaasih-satia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nun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Pangèran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sareng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paparin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kasalametan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anu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kawitna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ti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4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116" y="609601"/>
            <a:ext cx="9404723" cy="1400530"/>
          </a:xfrm>
        </p:spPr>
        <p:txBody>
          <a:bodyPr/>
          <a:lstStyle/>
          <a:p>
            <a:pPr algn="ctr"/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INJIL</a:t>
            </a:r>
            <a:r>
              <a:rPr lang="en-ID" sz="6000" dirty="0" smtClean="0">
                <a:solidFill>
                  <a:srgbClr val="FFFF00"/>
                </a:solidFill>
              </a:rPr>
              <a:t> </a:t>
            </a:r>
            <a:endParaRPr lang="en-US" sz="6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6921" y="1908313"/>
            <a:ext cx="10098157" cy="4267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 :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Pangeran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nyarengan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roh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anjeun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U :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Tur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nyarengan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roh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anjeun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327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116" y="609601"/>
            <a:ext cx="9404723" cy="1400530"/>
          </a:xfrm>
        </p:spPr>
        <p:txBody>
          <a:bodyPr/>
          <a:lstStyle/>
          <a:p>
            <a:pPr algn="ctr"/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INJIL</a:t>
            </a:r>
            <a:r>
              <a:rPr lang="en-ID" sz="6000" dirty="0" smtClean="0">
                <a:solidFill>
                  <a:srgbClr val="FFFF00"/>
                </a:solidFill>
              </a:rPr>
              <a:t> </a:t>
            </a:r>
            <a:endParaRPr lang="en-US" sz="6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6921" y="1908313"/>
            <a:ext cx="10098157" cy="42672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 : Nya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ieu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Injil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Yèsus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Kristus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numutkeun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Santo Markus.</a:t>
            </a:r>
          </a:p>
          <a:p>
            <a:pPr marL="0" indent="0" algn="ctr">
              <a:buNone/>
            </a:pP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U :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Kamuliaan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nun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Pangeran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!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13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143" y="15394"/>
            <a:ext cx="9404723" cy="1400530"/>
          </a:xfrm>
        </p:spPr>
        <p:txBody>
          <a:bodyPr>
            <a:normAutofit/>
          </a:bodyPr>
          <a:lstStyle/>
          <a:p>
            <a:pPr algn="ctr"/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Sahadat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Para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Rasul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7" y="1588198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Abdi percanten ka Gusti Allah,  Rama nu mahakawasa,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nu nyiptakeun langit sareng bumi, 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9774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299" y="1450283"/>
            <a:ext cx="11184834" cy="395743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sareng ka Yesus Kristus, Putra-Na nu Tunggal,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 Pangeran urang sadaya,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081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i="1" dirty="0">
                <a:solidFill>
                  <a:srgbClr val="FFFF00"/>
                </a:solidFill>
                <a:latin typeface="Arial Black" panose="020B0A04020102020204" pitchFamily="34" charset="0"/>
              </a:rPr>
              <a:t>Anu ditampi ti Roh Suci, dibabarkeun ku  </a:t>
            </a:r>
            <a:endParaRPr lang="en-ID" sz="6000" b="1" i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b="1" i="1" dirty="0">
                <a:solidFill>
                  <a:srgbClr val="FFFF00"/>
                </a:solidFill>
                <a:latin typeface="Arial Black" panose="020B0A04020102020204" pitchFamily="34" charset="0"/>
              </a:rPr>
              <a:t>Parawan Maria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,  </a:t>
            </a:r>
            <a:endParaRPr lang="en-ID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Anu nandangan sangsara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2222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458277"/>
            <a:ext cx="12192000" cy="309438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sv-SE" sz="60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Sing </a:t>
            </a:r>
            <a:r>
              <a:rPr lang="sv-SE" sz="6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gumbira umat Allah</a:t>
            </a:r>
          </a:p>
          <a:p>
            <a:pPr marL="0" indent="0" algn="ctr">
              <a:buNone/>
            </a:pPr>
            <a:r>
              <a:rPr lang="sv-SE" sz="60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Wireh </a:t>
            </a:r>
            <a:r>
              <a:rPr lang="sv-SE" sz="6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caket </a:t>
            </a:r>
            <a:r>
              <a:rPr lang="sv-SE" sz="60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Emmanuel</a:t>
            </a:r>
            <a:endParaRPr lang="sv-SE" sz="60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sv-SE" sz="60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8904" y="708992"/>
            <a:ext cx="12192000" cy="9077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sv-SE" sz="40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Reff :</a:t>
            </a:r>
            <a:endParaRPr lang="sv-SE" sz="40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5254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457964"/>
            <a:ext cx="11184834" cy="394207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dina waktos pamaréntahan Ponsius Pilatus, disalibkeun, pupus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sareng dikurebkeun 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4280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AnjeunNa lungsur ka naraka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dina dinten katiluna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AnjeunNa lugay deui ti antawis nu maraot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9706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AnjeunNa munggah ka Sawarga, sareng linggih di tengeneun Gusti Allah Rama nu mahakawasa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870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042510"/>
            <a:ext cx="11184834" cy="477297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ti dinya AnjeunNa bakal sumping geusan mutuskeun  pangadilan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kanggo nu harirup sareng nu maraot.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0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Abdi percanten </a:t>
            </a:r>
            <a:r>
              <a:rPr lang="id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ka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Roh Suci,  </a:t>
            </a:r>
            <a:r>
              <a:rPr lang="id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Gareja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Katolik anu suci,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kamanunggalan </a:t>
            </a:r>
            <a:endParaRPr lang="en-ID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para suci,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035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panghapunten dosa-dosa,  cengkatna badan,</a:t>
            </a:r>
            <a:endParaRPr lang="en-US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sareng hirup </a:t>
            </a:r>
            <a:r>
              <a:rPr lang="en-US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la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nggeng.  </a:t>
            </a:r>
            <a:endParaRPr lang="en-US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Amin.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563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9047" y="221343"/>
            <a:ext cx="9404723" cy="1400530"/>
          </a:xfrm>
        </p:spPr>
        <p:txBody>
          <a:bodyPr>
            <a:normAutofit/>
          </a:bodyPr>
          <a:lstStyle/>
          <a:p>
            <a:pPr algn="ctr"/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Sasayagian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Babakti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79" y="1853248"/>
            <a:ext cx="11542642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U :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Pinuji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Allah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salalamina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l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anggeng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0639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79" y="715618"/>
            <a:ext cx="11542642" cy="533311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U : 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Mugi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Gusti Pangeran nampi kurban dina panangan 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A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njeun,</a:t>
            </a:r>
            <a:r>
              <a:rPr lang="en-US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kanggo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kaagungan 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m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iwah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kamuliaan jenengana-Na,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1570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2020197"/>
            <a:ext cx="11184834" cy="281760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kanggo kasalametan urang sareng sakumna Gareja nu suci.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7593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6260"/>
            <a:ext cx="9905998" cy="1905000"/>
          </a:xfrm>
        </p:spPr>
        <p:txBody>
          <a:bodyPr/>
          <a:lstStyle/>
          <a:p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Pangajajap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Prefasi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8" y="1853248"/>
            <a:ext cx="11184834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I 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: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Pangeran nyarengan aranjeun. </a:t>
            </a:r>
            <a:endParaRPr lang="en-US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U	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: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Tur nyarengan roh anjeun.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189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3999"/>
            <a:ext cx="12192000" cy="408739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5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Baheula</a:t>
            </a:r>
            <a:r>
              <a:rPr lang="en-ID" sz="54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jalma</a:t>
            </a:r>
            <a:r>
              <a:rPr lang="en-ID" sz="54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keuna</a:t>
            </a:r>
            <a:r>
              <a:rPr lang="en-ID" sz="54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dosa</a:t>
            </a:r>
            <a:endParaRPr lang="en-ID" sz="54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D" sz="5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</a:t>
            </a:r>
            <a:r>
              <a:rPr lang="en-ID" sz="54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urang</a:t>
            </a:r>
            <a:r>
              <a:rPr lang="en-ID" sz="54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oge</a:t>
            </a:r>
            <a:r>
              <a:rPr lang="en-ID" sz="54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tumiba</a:t>
            </a:r>
            <a:endParaRPr lang="en-ID" sz="54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D" sz="54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Duh </a:t>
            </a:r>
            <a:r>
              <a:rPr lang="en-ID" sz="5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Yesus</a:t>
            </a:r>
            <a:r>
              <a:rPr lang="en-ID" sz="54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mugi</a:t>
            </a:r>
            <a:r>
              <a:rPr lang="en-ID" sz="54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kersa</a:t>
            </a:r>
            <a:r>
              <a:rPr lang="en-ID" sz="54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ngaping</a:t>
            </a:r>
            <a:endParaRPr lang="en-ID" sz="54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D" sz="5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Ngajugjug</a:t>
            </a:r>
            <a:r>
              <a:rPr lang="en-ID" sz="54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kamulyaan</a:t>
            </a:r>
            <a:r>
              <a:rPr lang="en-ID" sz="54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asal</a:t>
            </a:r>
            <a:endParaRPr lang="en-ID" sz="54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D" sz="54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5679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91549"/>
            <a:ext cx="9905998" cy="1905000"/>
          </a:xfrm>
        </p:spPr>
        <p:txBody>
          <a:bodyPr/>
          <a:lstStyle/>
          <a:p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Pangajajap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Prefasi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8" y="1853248"/>
            <a:ext cx="11184834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I	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: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Unggahkeun mamanahan urang.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U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: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Parantos munggah ka lenggah Pangeran.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598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017797"/>
            <a:ext cx="11184834" cy="48224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I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: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Mangga urang miunjuk sukur ka Pangeran, Allah urang.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U	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: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Parantos salayakna sareng sakedahna.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0337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8" y="248743"/>
            <a:ext cx="9404723" cy="1400530"/>
          </a:xfrm>
        </p:spPr>
        <p:txBody>
          <a:bodyPr/>
          <a:lstStyle/>
          <a:p>
            <a:pPr algn="ctr"/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Suci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-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Suci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2" y="1742037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Suci, suci, yaktos suci Pangeran, Allah nu murbawisesa. Sawarga sareng dunya pinuh ku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kamuliaan Gusti.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4528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994586"/>
            <a:ext cx="11184834" cy="486882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Hosanna nu di manggung.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D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iberkahan </a:t>
            </a:r>
            <a:r>
              <a:rPr lang="en-US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AnjeunNa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nu sumping kalayan asmana Pangeran. Hosanna nu di manggung.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9770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91552"/>
            <a:ext cx="10692778" cy="1243648"/>
          </a:xfrm>
        </p:spPr>
        <p:txBody>
          <a:bodyPr/>
          <a:lstStyle/>
          <a:p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Sateuacan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Komuni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8" y="1853248"/>
            <a:ext cx="11184834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Margi nya Gusti nu kagungan karajaan, 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wasaan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, sareng kamuliaan, ayeuna sareng salalamina langgeng.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753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8" y="452718"/>
            <a:ext cx="9404723" cy="1400530"/>
          </a:xfrm>
        </p:spPr>
        <p:txBody>
          <a:bodyPr/>
          <a:lstStyle/>
          <a:p>
            <a:pPr algn="ctr"/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Anak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Allah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2" y="1989172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Anak Domba Allah, nu munah dosa-dosa dunya, mugi mikawelas ka abdi sadaya.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923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Anak Domba Allah, nu munah dosa-dosa dunya, mugi mikawelas ka abdi sadaya.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8196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Anak Domba Allah, nu munah dosa-dosa dunya, paparin abdi sadaya katengtreman.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591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939" y="329151"/>
            <a:ext cx="9671927" cy="1400530"/>
          </a:xfrm>
        </p:spPr>
        <p:txBody>
          <a:bodyPr>
            <a:normAutofit/>
          </a:bodyPr>
          <a:lstStyle/>
          <a:p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Ajakan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Nampi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Komuni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7" y="1939746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Nun Pangeran, abdi teu pantes,   	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Gusti kedah rurumpaheun ka rorompok.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2252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499710"/>
            <a:ext cx="11184834" cy="385857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Nanging sumangga ngadawuh baé,   tinangtos jiwa abdi mendak waluya.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5650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458277"/>
            <a:ext cx="12192000" cy="309438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sv-SE" sz="60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Sing </a:t>
            </a:r>
            <a:r>
              <a:rPr lang="sv-SE" sz="6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gumbira umat Allah</a:t>
            </a:r>
          </a:p>
          <a:p>
            <a:pPr marL="0" indent="0" algn="ctr">
              <a:buNone/>
            </a:pPr>
            <a:r>
              <a:rPr lang="sv-SE" sz="60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Wireh </a:t>
            </a:r>
            <a:r>
              <a:rPr lang="sv-SE" sz="6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caket </a:t>
            </a:r>
            <a:r>
              <a:rPr lang="sv-SE" sz="60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Emmanuel</a:t>
            </a:r>
            <a:endParaRPr lang="sv-SE" sz="60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sv-SE" sz="60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8904" y="708992"/>
            <a:ext cx="12192000" cy="9077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sv-SE" sz="40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Reff :</a:t>
            </a:r>
            <a:endParaRPr lang="sv-SE" sz="40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922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33" y="2262811"/>
            <a:ext cx="1200647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Duh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nu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</a:t>
            </a: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aha</a:t>
            </a: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Agung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Nu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dipuja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ku</a:t>
            </a: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para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umat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sadaya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Abdi-</a:t>
            </a: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abdi</a:t>
            </a: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kalintang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pisan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percanten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14333" y="359952"/>
            <a:ext cx="12006470" cy="14005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smtClean="0">
                <a:solidFill>
                  <a:srgbClr val="FFFF00"/>
                </a:solidFill>
                <a:latin typeface="Arial Black" panose="020B0A04020102020204" pitchFamily="34" charset="0"/>
              </a:rPr>
              <a:t>.: DUH GUSTI NU MAHA AGUNG:.</a:t>
            </a:r>
            <a:endParaRPr lang="en-US" sz="4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331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530" y="1268899"/>
            <a:ext cx="1200647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Yesus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endParaRPr lang="en-US" sz="54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Putra 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Allah nu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Nunggal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Nu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parantos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ikhlas</a:t>
            </a: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ngorbankeun</a:t>
            </a: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Salira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632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530" y="1321908"/>
            <a:ext cx="1200647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Kanggo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nebus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dosa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endParaRPr lang="en-US" sz="54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umatNa</a:t>
            </a: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di </a:t>
            </a: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dunya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Abdi-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abdi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ngucap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sukur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Kana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karelaan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8948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530" y="1139688"/>
            <a:ext cx="12006470" cy="519485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Dupi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anu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sanyatana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Abdi-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abdi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hirup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nu </a:t>
            </a: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pinuh</a:t>
            </a: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ku</a:t>
            </a: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dosa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Teu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pantes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kanggo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nampi</a:t>
            </a:r>
            <a:endParaRPr lang="en-US" sz="54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Salira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1598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530" y="1308655"/>
            <a:ext cx="1200647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Nu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</a:t>
            </a: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aha</a:t>
            </a: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L</a:t>
            </a: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uhur</a:t>
            </a: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sareng</a:t>
            </a: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</a:t>
            </a: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aha</a:t>
            </a: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</a:t>
            </a: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ulya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Nanging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mugia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endParaRPr lang="en-US" sz="54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kersa</a:t>
            </a: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ngadawuh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807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530" y="1600203"/>
            <a:ext cx="1200647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Tangtos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abdi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sadaya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tiasa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suci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Duh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Kristus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mugi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hapunten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Kukuhkeun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iman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6399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2159" y="177468"/>
            <a:ext cx="12576313" cy="1400530"/>
          </a:xfrm>
        </p:spPr>
        <p:txBody>
          <a:bodyPr>
            <a:normAutofit/>
          </a:bodyPr>
          <a:lstStyle/>
          <a:p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5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Umat</a:t>
            </a:r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Allah :.</a:t>
            </a:r>
            <a:endParaRPr lang="en-US" sz="5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5" y="1812255"/>
            <a:ext cx="11714923" cy="4195481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Ayeuna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parantos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rengse</a:t>
            </a:r>
            <a:endParaRPr lang="en-ID" sz="5400" b="1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Doa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sareng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pangabakti</a:t>
            </a:r>
            <a:endParaRPr lang="en-ID" sz="5400" b="1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disanggakeun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 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Altar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Gusti</a:t>
            </a:r>
            <a:endParaRPr lang="en-ID" sz="5400" b="1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79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48499"/>
            <a:ext cx="12192000" cy="6483605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Urang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ngawangun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jiwa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jeung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raga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Ngagungkeun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Gusti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dina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hirup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urang</a:t>
            </a:r>
            <a:endParaRPr lang="en-ID" sz="5400" b="1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Hirup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umutkeun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pangersa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Gusti</a:t>
            </a:r>
            <a:endParaRPr lang="en-ID" sz="5400" b="1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27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8" y="452718"/>
            <a:ext cx="9404723" cy="1400530"/>
          </a:xfrm>
        </p:spPr>
        <p:txBody>
          <a:bodyPr/>
          <a:lstStyle/>
          <a:p>
            <a:pPr algn="ctr"/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Laku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Tobat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68" y="2234249"/>
            <a:ext cx="11343861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Abdi ngangken ka Gusti Allah nu Mahakawasa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sareng ka parawargi sadaya,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811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21" y="1211989"/>
            <a:ext cx="11343861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yén abdi tos milampah dosa, dina pikiran sareng cariosan, dina naon nu tos dipilampah sareng nu teu kapilampah 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811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69" y="1331259"/>
            <a:ext cx="11343861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jalaran abdi nu lepat, abdi nu lepat, abdi nu teu kinten lepatna. Ku margi éta abdi manuhun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634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69" y="1331259"/>
            <a:ext cx="11343861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 Ibu Santa Maria nu tetep Parawan,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 sadaya para Malaékat sareng Jalmi-jalmi Suci,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206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734</TotalTime>
  <Words>856</Words>
  <Application>Microsoft Office PowerPoint</Application>
  <PresentationFormat>Widescreen</PresentationFormat>
  <Paragraphs>137</Paragraphs>
  <Slides>57</Slides>
  <Notes>0</Notes>
  <HiddenSlides>10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 Black</vt:lpstr>
      <vt:lpstr>Calibri</vt:lpstr>
      <vt:lpstr>Calisto MT</vt:lpstr>
      <vt:lpstr>Times New Roman</vt:lpstr>
      <vt:lpstr>Trebuchet MS</vt:lpstr>
      <vt:lpstr>Wingdings 2</vt:lpstr>
      <vt:lpstr>Slate</vt:lpstr>
      <vt:lpstr>MISA  MINGGU ADVEN II</vt:lpstr>
      <vt:lpstr>.: DUH CAHYA :.</vt:lpstr>
      <vt:lpstr>PowerPoint Presentation</vt:lpstr>
      <vt:lpstr>PowerPoint Presentation</vt:lpstr>
      <vt:lpstr>PowerPoint Presentation</vt:lpstr>
      <vt:lpstr>Laku Tobat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Kamuliaan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Selah </vt:lpstr>
      <vt:lpstr>INJIL </vt:lpstr>
      <vt:lpstr>INJIL </vt:lpstr>
      <vt:lpstr>Sahadat Para Rasul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Sasayagian Babakti</vt:lpstr>
      <vt:lpstr>PowerPoint Presentation</vt:lpstr>
      <vt:lpstr>PowerPoint Presentation</vt:lpstr>
      <vt:lpstr>Pangajajap Prefasi</vt:lpstr>
      <vt:lpstr>Pangajajap Prefasi</vt:lpstr>
      <vt:lpstr>PowerPoint Presentation</vt:lpstr>
      <vt:lpstr>Suci - Suci</vt:lpstr>
      <vt:lpstr>PowerPoint Presentation</vt:lpstr>
      <vt:lpstr>Sateuacan Komuni</vt:lpstr>
      <vt:lpstr>Anak Domba Allah</vt:lpstr>
      <vt:lpstr>PowerPoint Presentation</vt:lpstr>
      <vt:lpstr>PowerPoint Presentation</vt:lpstr>
      <vt:lpstr>Ajakan Nampi Komuni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.: Umat Allah :.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Misa Minggu Biasa XXVIII</dc:title>
  <dc:creator>Asus</dc:creator>
  <cp:lastModifiedBy>Asus</cp:lastModifiedBy>
  <cp:revision>112</cp:revision>
  <dcterms:created xsi:type="dcterms:W3CDTF">2020-10-08T09:29:09Z</dcterms:created>
  <dcterms:modified xsi:type="dcterms:W3CDTF">2020-12-06T00:03:48Z</dcterms:modified>
</cp:coreProperties>
</file>