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3941" r:id="rId3"/>
  </p:sldMasterIdLst>
  <p:sldIdLst>
    <p:sldId id="256" r:id="rId4"/>
    <p:sldId id="288" r:id="rId5"/>
    <p:sldId id="401" r:id="rId6"/>
    <p:sldId id="402" r:id="rId7"/>
    <p:sldId id="40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404" r:id="rId44"/>
    <p:sldId id="405" r:id="rId45"/>
    <p:sldId id="406" r:id="rId46"/>
    <p:sldId id="407" r:id="rId47"/>
    <p:sldId id="408" r:id="rId48"/>
    <p:sldId id="296" r:id="rId49"/>
    <p:sldId id="409" r:id="rId50"/>
    <p:sldId id="410" r:id="rId51"/>
    <p:sldId id="41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401"/>
            <p14:sldId id="402"/>
            <p14:sldId id="403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404"/>
            <p14:sldId id="405"/>
            <p14:sldId id="406"/>
            <p14:sldId id="407"/>
            <p14:sldId id="408"/>
          </p14:sldIdLst>
        </p14:section>
        <p14:section name="Lagu Penutup" id="{517B9729-9A07-4CC9-AA9C-A9DA91C15A88}">
          <p14:sldIdLst>
            <p14:sldId id="296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23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7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147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638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39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29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864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2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6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1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13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4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414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IV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1656917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396" y="1341977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63" y="2734756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1" y="420367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335197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21" y="13692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923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165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020216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11635407" cy="140053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GAPURAMU LAPANGKANLAH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1659470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Gapuramu lapangkanlah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menyambut Raja mulia,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	Sang Maharaja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semesta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dan Jurus'lamat dunia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3" y="1969888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10" y="188280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96" y="1035615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96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157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4263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59" y="2047777"/>
            <a:ext cx="11954104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hendak</a:t>
            </a:r>
            <a:endParaRPr lang="en-ID" sz="66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menyanyikan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setia</a:t>
            </a:r>
            <a:endParaRPr lang="en-ID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selama-lamanya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55" y="1578002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63487"/>
            <a:ext cx="10015262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1293710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Sejahtera dibawa-Nya.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Dengan meriah nyanyilah,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Terpuji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Penebus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Gembala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kudus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pt-BR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41" y="1636059"/>
            <a:ext cx="10015262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19943"/>
            <a:ext cx="10015262" cy="41954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97" y="2027945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592516"/>
            <a:ext cx="10402955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679601"/>
            <a:ext cx="1040295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Kudus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672216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8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458"/>
            <a:ext cx="12192000" cy="4453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308972"/>
            <a:ext cx="11901267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Benar dan adil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hukum-Nya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dan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lambang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kuasa-Nya! </a:t>
            </a:r>
            <a:endParaRPr lang="pt-BR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Mahkota-Nya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kekal kudus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wahana-Nya lemah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lembut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53409"/>
            <a:ext cx="12384159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Fajar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Mulai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Menyingsing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" y="2138512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Fajar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menyingsing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membangunkan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pengharapan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dunia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terasing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Emanuel.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Malam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kelam sudah berlalu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siang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terang 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 datang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menuntun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jalan hidupku,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Mengajarkan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 sayang.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Bersukalah umat Allah</a:t>
            </a: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 Sang Emanuel.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 tunjukkanlah kami </a:t>
            </a:r>
            <a:endParaRPr lang="fi-FI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cinta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kasihMu abadi.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 kami,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68" y="1927497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s’lamat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kami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Emanuel.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61" y="235525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Maria,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Berkat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3" y="1764238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berkat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terpilih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mendapat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berat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Penebus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5" y="1370343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melebihi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-mu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perihal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engkau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putramu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jalan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salib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5" y="1370343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Sekarang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teladanku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ketaatanmu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Gereja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putramu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5" y="1370343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putramu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perjalanannya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semoga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menuju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kerajaan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-Nya.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" y="1335914"/>
            <a:ext cx="11901267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Berakhirlah keluh kesah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Dengan meriah soraklah,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	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Terpuji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Penebus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Penolong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kudus."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85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" y="944463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" y="1024674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1" y="1428616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1530</TotalTime>
  <Words>595</Words>
  <Application>Microsoft Office PowerPoint</Application>
  <PresentationFormat>Widescreen</PresentationFormat>
  <Paragraphs>191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Black</vt:lpstr>
      <vt:lpstr>Calibri</vt:lpstr>
      <vt:lpstr>Century Gothic</vt:lpstr>
      <vt:lpstr>DM Sans</vt:lpstr>
      <vt:lpstr>Marck Script</vt:lpstr>
      <vt:lpstr>Proxima Nova</vt:lpstr>
      <vt:lpstr>Proxima Nova Semibold</vt:lpstr>
      <vt:lpstr>Wingdings 3</vt:lpstr>
      <vt:lpstr>Church Newsletter by Slidesgo</vt:lpstr>
      <vt:lpstr>Slidesgo Final Pages</vt:lpstr>
      <vt:lpstr>Ion</vt:lpstr>
      <vt:lpstr>MISA  MINGGU ADVEN IV</vt:lpstr>
      <vt:lpstr>GAPURAMU LAPANGKANLAH</vt:lpstr>
      <vt:lpstr>PowerPoint Presentation</vt:lpstr>
      <vt:lpstr>PowerPoint Presentation</vt:lpstr>
      <vt:lpstr>PowerPoint Presentation</vt:lpstr>
      <vt:lpstr>Pernyataan Tobat </vt:lpstr>
      <vt:lpstr>PowerPoint Presentation</vt:lpstr>
      <vt:lpstr>PowerPoint Presentation</vt:lpstr>
      <vt:lpstr>PowerPoint Presentation</vt:lpstr>
      <vt:lpstr>PowerPoint Presentation</vt:lpstr>
      <vt:lpstr>Tuhan Kasihanilah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Syahadat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Kudus</vt:lpstr>
      <vt:lpstr>PowerPoint Presentation</vt:lpstr>
      <vt:lpstr>Anak Domba Allah</vt:lpstr>
      <vt:lpstr>PowerPoint Presentation</vt:lpstr>
      <vt:lpstr>PowerPoint Presentation</vt:lpstr>
      <vt:lpstr>Fajar Telah Mulai Menyingsing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Maria, Kau Penuh Berkat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196</cp:revision>
  <dcterms:created xsi:type="dcterms:W3CDTF">2020-10-09T04:32:44Z</dcterms:created>
  <dcterms:modified xsi:type="dcterms:W3CDTF">2020-12-19T02:25:49Z</dcterms:modified>
</cp:coreProperties>
</file>