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sldIdLst>
    <p:sldId id="256" r:id="rId2"/>
    <p:sldId id="260" r:id="rId3"/>
    <p:sldId id="392" r:id="rId4"/>
    <p:sldId id="393" r:id="rId5"/>
    <p:sldId id="394" r:id="rId6"/>
    <p:sldId id="266" r:id="rId7"/>
    <p:sldId id="267" r:id="rId8"/>
    <p:sldId id="268" r:id="rId9"/>
    <p:sldId id="269" r:id="rId10"/>
    <p:sldId id="270" r:id="rId11"/>
    <p:sldId id="382" r:id="rId12"/>
    <p:sldId id="383" r:id="rId13"/>
    <p:sldId id="384" r:id="rId14"/>
    <p:sldId id="271" r:id="rId15"/>
    <p:sldId id="272" r:id="rId16"/>
    <p:sldId id="273" r:id="rId17"/>
    <p:sldId id="276" r:id="rId18"/>
    <p:sldId id="274" r:id="rId19"/>
    <p:sldId id="275" r:id="rId20"/>
    <p:sldId id="277" r:id="rId21"/>
    <p:sldId id="278" r:id="rId22"/>
    <p:sldId id="279" r:id="rId23"/>
    <p:sldId id="280" r:id="rId24"/>
    <p:sldId id="303" r:id="rId25"/>
    <p:sldId id="328" r:id="rId26"/>
    <p:sldId id="32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313" r:id="rId38"/>
    <p:sldId id="314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264" r:id="rId51"/>
    <p:sldId id="387" r:id="rId52"/>
    <p:sldId id="388" r:id="rId53"/>
    <p:sldId id="389" r:id="rId54"/>
    <p:sldId id="390" r:id="rId55"/>
    <p:sldId id="391" r:id="rId56"/>
    <p:sldId id="356" r:id="rId57"/>
    <p:sldId id="36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C8652C-32CB-4CAE-BAAD-6FA9F1D4F6C4}">
          <p14:sldIdLst>
            <p14:sldId id="256"/>
          </p14:sldIdLst>
        </p14:section>
        <p14:section name="Lagu Pembukaan" id="{5840D6D4-1539-445D-B842-030AB483DECB}">
          <p14:sldIdLst>
            <p14:sldId id="260"/>
            <p14:sldId id="392"/>
            <p14:sldId id="393"/>
            <p14:sldId id="394"/>
          </p14:sldIdLst>
        </p14:section>
        <p14:section name="Laku Tobat" id="{BE140D94-2FB0-46F8-90B7-258ED6C8D341}">
          <p14:sldIdLst>
            <p14:sldId id="266"/>
            <p14:sldId id="267"/>
            <p14:sldId id="268"/>
            <p14:sldId id="269"/>
            <p14:sldId id="270"/>
          </p14:sldIdLst>
        </p14:section>
        <p14:section name="Kyrie, eleison" id="{D77672B0-BD22-469E-BD4D-2FDA73F502D8}">
          <p14:sldIdLst>
            <p14:sldId id="382"/>
            <p14:sldId id="383"/>
            <p14:sldId id="384"/>
          </p14:sldIdLst>
        </p14:section>
        <p14:section name="Kamuliaan" id="{7D66BBB7-1145-4E96-87CA-0BCA58031530}">
          <p14:sldIdLst>
            <p14:sldId id="271"/>
            <p14:sldId id="272"/>
            <p14:sldId id="273"/>
            <p14:sldId id="276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Liturgi Sabda" id="{2CCF23FA-FC35-4258-A559-571A7ECAAC3A}">
          <p14:sldIdLst>
            <p14:sldId id="303"/>
            <p14:sldId id="328"/>
            <p14:sldId id="329"/>
          </p14:sldIdLst>
        </p14:section>
        <p14:section name="Sahadat" id="{F25EE306-645B-4745-A2C9-72B26BE7F04D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asayagian Babakti" id="{9227A257-5403-47BA-8C40-8E72C2DF894E}">
          <p14:sldIdLst>
            <p14:sldId id="290"/>
            <p14:sldId id="313"/>
            <p14:sldId id="314"/>
          </p14:sldIdLst>
        </p14:section>
        <p14:section name="Pangjajap Prefasi" id="{3DEB53EE-109B-4FEB-8DED-826903A8A1BD}">
          <p14:sldIdLst>
            <p14:sldId id="292"/>
            <p14:sldId id="293"/>
            <p14:sldId id="294"/>
          </p14:sldIdLst>
        </p14:section>
        <p14:section name="Suci suci" id="{AAE8F3FF-D09A-41E0-8246-0A1FAFE17A29}">
          <p14:sldIdLst>
            <p14:sldId id="295"/>
            <p14:sldId id="296"/>
          </p14:sldIdLst>
        </p14:section>
        <p14:section name="Kanjeng Rama . . ." id="{68BD8A94-B5C0-40A5-8FCF-B98BB1DAD53B}">
          <p14:sldIdLst>
            <p14:sldId id="297"/>
          </p14:sldIdLst>
        </p14:section>
        <p14:section name="Anak Domba Allah" id="{F2A9B955-5CE2-441E-BFA0-489371BEF54A}">
          <p14:sldIdLst>
            <p14:sldId id="298"/>
            <p14:sldId id="299"/>
            <p14:sldId id="300"/>
          </p14:sldIdLst>
        </p14:section>
        <p14:section name="Ajakan Nampi Komuni" id="{71434DFB-752E-440D-9FF6-1C93D4D50CAF}">
          <p14:sldIdLst>
            <p14:sldId id="301"/>
            <p14:sldId id="302"/>
          </p14:sldIdLst>
        </p14:section>
        <p14:section name="Lagu Komuni" id="{2DC4E1DB-0101-4A97-8B31-6EE64EAEDF49}">
          <p14:sldIdLst>
            <p14:sldId id="264"/>
            <p14:sldId id="387"/>
            <p14:sldId id="388"/>
            <p14:sldId id="389"/>
            <p14:sldId id="390"/>
            <p14:sldId id="391"/>
          </p14:sldIdLst>
        </p14:section>
        <p14:section name="Lagu Penutup" id="{A83CCB15-0A8B-4241-8E04-CC265001EA66}">
          <p14:sldIdLst>
            <p14:sldId id="356"/>
            <p14:sldId id="3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7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1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61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75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46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55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7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86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0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2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8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69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0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6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8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6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28" y="2438400"/>
            <a:ext cx="6294781" cy="2014330"/>
          </a:xfrm>
        </p:spPr>
        <p:txBody>
          <a:bodyPr>
            <a:noAutofit/>
          </a:bodyPr>
          <a:lstStyle/>
          <a:p>
            <a:pPr algn="ctr"/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MISA MINGGU </a:t>
            </a:r>
            <a:b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</a:b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ADVÈN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IV</a:t>
            </a:r>
            <a:endParaRPr lang="en-US" sz="48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9519" y="5330416"/>
            <a:ext cx="5115339" cy="483704"/>
          </a:xfrm>
        </p:spPr>
        <p:txBody>
          <a:bodyPr>
            <a:normAutofit fontScale="70000" lnSpcReduction="20000"/>
          </a:bodyPr>
          <a:lstStyle/>
          <a:p>
            <a:r>
              <a:rPr lang="en-ID" sz="4000" b="1" dirty="0" err="1" smtClean="0">
                <a:solidFill>
                  <a:srgbClr val="FFFF00"/>
                </a:solidFill>
              </a:rPr>
              <a:t>Minggu</a:t>
            </a:r>
            <a:r>
              <a:rPr lang="en-ID" sz="4000" b="1" dirty="0" smtClean="0">
                <a:solidFill>
                  <a:srgbClr val="FFFF00"/>
                </a:solidFill>
              </a:rPr>
              <a:t>, </a:t>
            </a:r>
            <a:r>
              <a:rPr lang="en-ID" sz="4000" b="1" dirty="0" smtClean="0">
                <a:solidFill>
                  <a:srgbClr val="FFFF00"/>
                </a:solidFill>
              </a:rPr>
              <a:t>19 </a:t>
            </a:r>
            <a:r>
              <a:rPr lang="en-ID" sz="4000" b="1" dirty="0" err="1" smtClean="0">
                <a:solidFill>
                  <a:srgbClr val="FFFF00"/>
                </a:solidFill>
              </a:rPr>
              <a:t>Desember</a:t>
            </a:r>
            <a:r>
              <a:rPr lang="en-ID" sz="4000" b="1" dirty="0" smtClean="0">
                <a:solidFill>
                  <a:srgbClr val="FFFF00"/>
                </a:solidFill>
              </a:rPr>
              <a:t> 2020</a:t>
            </a:r>
            <a:endParaRPr lang="en-US" sz="4000" b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C82E51-4356-4594-A398-C30AF6621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50498"/>
          <a:stretch/>
        </p:blipFill>
        <p:spPr>
          <a:xfrm>
            <a:off x="-1" y="0"/>
            <a:ext cx="5597612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107907" y="1152941"/>
            <a:ext cx="5247681" cy="11654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D" sz="3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Paroki</a:t>
            </a:r>
            <a:r>
              <a:rPr lang="en-ID" sz="3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36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36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RAJA CIGUGUR</a:t>
            </a:r>
            <a:endParaRPr lang="en-US" sz="36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43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085759"/>
            <a:ext cx="11343861" cy="46864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supados mangdoakeun abdi ka Pangeran, Allah urang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576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32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05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1086679"/>
            <a:ext cx="11343861" cy="5343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mikawelas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68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55010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Kamuliaan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947" y="1655540"/>
            <a:ext cx="1130410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Kamuliaan ka Gusti Allah di Sawarga, sareng di dunya, katengtreman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 jalmi-jalmi anu garaduh maksad saé.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94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mumuji Gusti, 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ngamuliakeun Gusti, abdi sadaya mumuja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Gusti, abdi sadaya ngagungkeun Gusti,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2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sadaya miunjuk sukur ka Gusti,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margi kamuliaan Gusti nu agung,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2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Allah, Raja Surgawi,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Allah, Rama nu Mahakawasa.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11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Nun Gusti Pangeran Yesus Kristus,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P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utra Nu Tunggal,  nun Gusti Pangeran Allah, Anak Domba Allah, Putra Jeng Rama,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8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mikawelas ka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28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3771"/>
            <a:ext cx="12192000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.: DUH CAHYA </a:t>
            </a:r>
            <a:r>
              <a:rPr lang="en-ID" sz="5400" dirty="0">
                <a:solidFill>
                  <a:srgbClr val="FFC000"/>
                </a:solidFill>
                <a:latin typeface="Arial Black" panose="020B0A04020102020204" pitchFamily="34" charset="0"/>
              </a:rPr>
              <a:t>:.</a:t>
            </a:r>
            <a:endParaRPr lang="en-US" sz="5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01" y="1696279"/>
            <a:ext cx="11711664" cy="40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cahya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manga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lungsur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Nyaangan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poek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wengi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poek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mongkleng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teh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gumebyar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05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munah dosa-dosa dunya,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mugi tampi doa abdi sadaya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431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linggih di tengeneun Rama, mugi mikawelas ka abdi sadaya. Margi mung Gusti Sawijining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Nu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09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331259"/>
            <a:ext cx="11569147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mung Gusti nu jeneng Pangeran, mung Gusti Nu Mahaagung, nun Yesus Kristus, 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80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426" y="1950732"/>
            <a:ext cx="11569147" cy="29565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sasarengan Roh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kamuliaan Allah Rama. 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612" y="304800"/>
            <a:ext cx="9404723" cy="1095730"/>
          </a:xfrm>
        </p:spPr>
        <p:txBody>
          <a:bodyPr/>
          <a:lstStyle/>
          <a:p>
            <a:pPr algn="ctr"/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Selah</a:t>
            </a:r>
            <a:r>
              <a:rPr lang="en-ID" sz="6000" dirty="0">
                <a:solidFill>
                  <a:srgbClr val="FFC000"/>
                </a:solidFill>
              </a:rPr>
              <a:t> 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57" y="2067338"/>
            <a:ext cx="10827026" cy="30082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?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116" y="609601"/>
            <a:ext cx="9404723" cy="1400530"/>
          </a:xfrm>
        </p:spPr>
        <p:txBody>
          <a:bodyPr/>
          <a:lstStyle/>
          <a:p>
            <a:pPr algn="ctr"/>
            <a:r>
              <a:rPr lang="en-ID" sz="6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C000"/>
                </a:solidFill>
              </a:rPr>
              <a:t> 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aranjeun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Tur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nyarengan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roh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anjeun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32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921" y="1908313"/>
            <a:ext cx="10098157" cy="426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 : Nya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ieu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Injil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Yèsus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numutkeun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Santo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Yohanes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.</a:t>
            </a:r>
          </a:p>
          <a:p>
            <a:pPr marL="0" indent="0" algn="ctr">
              <a:buNone/>
            </a:pP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Kamuliaan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, nun </a:t>
            </a:r>
            <a:r>
              <a:rPr lang="en-ID" sz="6000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Pangeran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!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1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143" y="212034"/>
            <a:ext cx="9404723" cy="1203889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Sahadat</a:t>
            </a:r>
            <a:r>
              <a:rPr lang="en-ID" sz="6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Para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Rasul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588198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ka Gusti Allah,  Rama nu mahakawasa,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nu nyiptakeun langit sareng bumi,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97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99" y="1450283"/>
            <a:ext cx="11184834" cy="39574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ka Yesus Kristus, Putra-Na nu Tunggal,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Gusti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urang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8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Anu ditampi ti Roh Suci, dibabarkeun ku  </a:t>
            </a:r>
            <a:endParaRPr lang="en-ID" sz="6000" b="1" i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i="1" dirty="0">
                <a:solidFill>
                  <a:srgbClr val="FFFF00"/>
                </a:solidFill>
                <a:latin typeface="Arial Black" panose="020B0A04020102020204" pitchFamily="34" charset="0"/>
              </a:rPr>
              <a:t>Parawan Maria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 </a:t>
            </a:r>
            <a:endParaRPr lang="en-ID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Anu nandangan sangsara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2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8571"/>
            <a:ext cx="2557670" cy="767377"/>
          </a:xfrm>
        </p:spPr>
        <p:txBody>
          <a:bodyPr>
            <a:normAutofit/>
          </a:bodyPr>
          <a:lstStyle/>
          <a:p>
            <a:pPr algn="ctr"/>
            <a:r>
              <a:rPr lang="en-ID" sz="40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Reff</a:t>
            </a:r>
            <a:r>
              <a:rPr lang="en-ID" sz="4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: </a:t>
            </a:r>
            <a:endParaRPr lang="en-US" sz="4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522" y="2292627"/>
            <a:ext cx="8680174" cy="185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gumbira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Allah</a:t>
            </a:r>
          </a:p>
          <a:p>
            <a:pPr marL="0" indent="0">
              <a:buNone/>
            </a:pP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Wireh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caket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Immanuel</a:t>
            </a:r>
          </a:p>
          <a:p>
            <a:pPr marL="0" indent="0">
              <a:buNone/>
            </a:pPr>
            <a:endParaRPr lang="en-ID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627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57964"/>
            <a:ext cx="11184834" cy="394207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dina waktos pamaréntahan Ponsius Pilatus, disalibkeun, pupus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sareng dikurebkeun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2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lungsur ka naraka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dina dinten katiluna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,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lugay deui ti antawis nu maraot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970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AnjeunNa munggah ka Sawarga, sareng linggih di tengeneun Gusti Allah Rama nu 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ID" sz="6000" smtClean="0">
                <a:solidFill>
                  <a:srgbClr val="FFFF00"/>
                </a:solidFill>
                <a:latin typeface="Arial Black" panose="020B0A04020102020204" pitchFamily="34" charset="0"/>
              </a:rPr>
              <a:t> K</a:t>
            </a:r>
            <a:r>
              <a:rPr lang="id-ID" sz="6000" smtClean="0">
                <a:solidFill>
                  <a:srgbClr val="FFFF00"/>
                </a:solidFill>
                <a:latin typeface="Arial Black" panose="020B0A04020102020204" pitchFamily="34" charset="0"/>
              </a:rPr>
              <a:t>awasa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0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42510"/>
            <a:ext cx="11184834" cy="47729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ti dinya AnjeunNa bakal sumping geusan mutuskeun  pangadilan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kanggo nu harirup sareng nu maraot.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Abdi percanten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Roh Suci, 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Gareja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Katolik anu suci,</a:t>
            </a:r>
            <a:r>
              <a:rPr lang="en-US" sz="6000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kamanunggalan </a:t>
            </a:r>
            <a:endParaRPr lang="en-ID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para suci,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3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panghapunten dosa-dosa,  cengkatna badan,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hirup 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la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nggeng. 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Amin.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56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9048" y="221343"/>
            <a:ext cx="8817162" cy="1400530"/>
          </a:xfrm>
        </p:spPr>
        <p:txBody>
          <a:bodyPr>
            <a:normAutofit/>
          </a:bodyPr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Sasayagian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Babakti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1853248"/>
            <a:ext cx="11542642" cy="4195481"/>
          </a:xfrm>
        </p:spPr>
        <p:txBody>
          <a:bodyPr>
            <a:noAutofit/>
          </a:bodyPr>
          <a:lstStyle/>
          <a:p>
            <a:pPr marL="1431925" indent="-1431925">
              <a:buNone/>
              <a:tabLst>
                <a:tab pos="808038" algn="l"/>
              </a:tabLs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Pinuji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Allah 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salalamina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ID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anggeng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9" y="715617"/>
            <a:ext cx="11542642" cy="5579165"/>
          </a:xfrm>
        </p:spPr>
        <p:txBody>
          <a:bodyPr>
            <a:noAutofit/>
          </a:bodyPr>
          <a:lstStyle/>
          <a:p>
            <a:pPr marL="1431925" indent="-1431925">
              <a:buNone/>
              <a:tabLst>
                <a:tab pos="901700" algn="l"/>
              </a:tabLst>
            </a:pP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U 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Mugi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nampi kurban dina panangan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njeun,</a:t>
            </a: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kanggo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kaagungan 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iwah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jenengana-Na,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57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477" y="2020197"/>
            <a:ext cx="10296939" cy="2817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kanggo kasalametan urang sareng sakumna Gareja nu suci.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9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930" y="66260"/>
            <a:ext cx="9947481" cy="1905000"/>
          </a:xfrm>
        </p:spPr>
        <p:txBody>
          <a:bodyPr/>
          <a:lstStyle/>
          <a:p>
            <a:pPr algn="ctr"/>
            <a:r>
              <a:rPr lang="en-ID" sz="60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Pangjajap</a:t>
            </a:r>
            <a:r>
              <a:rPr lang="en-ID" sz="6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Prefasi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1338263" indent="-1338263">
              <a:buNone/>
              <a:tabLst>
                <a:tab pos="901700" algn="l"/>
              </a:tabLst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 </a:t>
            </a:r>
            <a:r>
              <a:rPr lang="en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	: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nyarengan aranjeun. </a:t>
            </a:r>
            <a:endParaRPr lang="en-US" sz="60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1338263" indent="-1338263">
              <a:buNone/>
              <a:tabLst>
                <a:tab pos="901700" algn="l"/>
              </a:tabLst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Tur nyarengan roh anjeun.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9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01" y="1696279"/>
            <a:ext cx="11711664" cy="4041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Baheula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jalma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keuna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dosa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urang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oge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tumiba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Duh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Yesus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mugi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kersa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ngaping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Ngajugjug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kamulyaan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asal</a:t>
            </a:r>
            <a:endParaRPr lang="en-ID" sz="4800" dirty="0">
              <a:solidFill>
                <a:srgbClr val="FFFF00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61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1338263" indent="-1338263">
              <a:buNone/>
              <a:tabLst>
                <a:tab pos="901700" algn="l"/>
              </a:tabLst>
            </a:pP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I	</a:t>
            </a:r>
            <a:r>
              <a:rPr lang="en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Unggahkeun mamanahan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1338263" indent="-1338263">
              <a:buNone/>
              <a:tabLst>
                <a:tab pos="901700" algn="l"/>
              </a:tabLst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munggah ka lenggah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598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017797"/>
            <a:ext cx="11184834" cy="4822406"/>
          </a:xfrm>
        </p:spPr>
        <p:txBody>
          <a:bodyPr>
            <a:noAutofit/>
          </a:bodyPr>
          <a:lstStyle/>
          <a:p>
            <a:pPr marL="1338263" indent="-1338263">
              <a:buNone/>
              <a:tabLst>
                <a:tab pos="808038" algn="l"/>
              </a:tabLst>
            </a:pPr>
            <a:r>
              <a:rPr lang="id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I</a:t>
            </a:r>
            <a:r>
              <a:rPr lang="en-ID" sz="6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	: </a:t>
            </a:r>
            <a:r>
              <a:rPr lang="id-ID" sz="6000" dirty="0">
                <a:solidFill>
                  <a:srgbClr val="FFFF00"/>
                </a:solidFill>
                <a:latin typeface="Arial Black" panose="020B0A04020102020204" pitchFamily="34" charset="0"/>
              </a:rPr>
              <a:t>Mangga urang miunjuk sukur ka Pangeran, Allah urang.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1338263" indent="-1338263">
              <a:buNone/>
              <a:tabLst>
                <a:tab pos="808038" algn="l"/>
              </a:tabLst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U	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: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Parantos salayakna sareng sakedahna.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03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248743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Suci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-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Suci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431235"/>
            <a:ext cx="11184834" cy="48900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Suci, suci, yaktos suci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Pangèran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Allah nu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murbawisèsa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 Sawarga sareng dunya pinuh ku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kamuliaan Gusti.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452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994586"/>
            <a:ext cx="11184834" cy="48688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Hosanna nu di manggung.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D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iberkahan </a:t>
            </a:r>
            <a:r>
              <a:rPr lang="en-US" sz="60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AnjeunNa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sumping kalayan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asmana Pangèran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. </a:t>
            </a:r>
            <a:endParaRPr lang="en-ID" sz="60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Hosanna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di manggung.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977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1552"/>
            <a:ext cx="9672361" cy="1243648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Sateuacan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8" y="1853248"/>
            <a:ext cx="11184834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Margi nya Gusti nu kagungan karajaan, 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ID" sz="60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wasaan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, sareng kamuliaan, ayeuna sareng salalamina langgeng.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5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Anak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Domba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Allah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2" y="1989172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923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mugi mikawelas ka abdi sadaya.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819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331259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Anak Domba Allah, nu munah dosa-dosa dunya, paparin abdi sadaya katengtreman.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591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939" y="329151"/>
            <a:ext cx="9671927" cy="1400530"/>
          </a:xfrm>
        </p:spPr>
        <p:txBody>
          <a:bodyPr>
            <a:normAutofit/>
          </a:bodyPr>
          <a:lstStyle/>
          <a:p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Ajakan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Nampi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Komuni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939746"/>
            <a:ext cx="11184834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Nun Pangeran, abdi teu pantes,   	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Gusti kedah rurumpaheun ka rorompok.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25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83" y="1499710"/>
            <a:ext cx="11184834" cy="385857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Nanging sumangga ngadawuh baé,   tinangtos jiwa abdi mendak waluya.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65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8571"/>
            <a:ext cx="2557670" cy="767377"/>
          </a:xfrm>
        </p:spPr>
        <p:txBody>
          <a:bodyPr>
            <a:normAutofit/>
          </a:bodyPr>
          <a:lstStyle/>
          <a:p>
            <a:pPr algn="ctr"/>
            <a:r>
              <a:rPr lang="en-ID" sz="40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Reff</a:t>
            </a:r>
            <a:r>
              <a:rPr lang="en-ID" sz="4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: </a:t>
            </a:r>
            <a:endParaRPr lang="en-US" sz="4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522" y="2292627"/>
            <a:ext cx="8680174" cy="185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gumbira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umat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Allah</a:t>
            </a:r>
          </a:p>
          <a:p>
            <a:pPr marL="0" indent="0">
              <a:buNone/>
            </a:pPr>
            <a:r>
              <a:rPr lang="en-ID" sz="4800" dirty="0" err="1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Wireh</a:t>
            </a:r>
            <a:r>
              <a:rPr lang="en-ID" sz="4800" dirty="0" smtClean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800" dirty="0" err="1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caket</a:t>
            </a:r>
            <a:r>
              <a:rPr lang="en-ID" sz="4800" dirty="0">
                <a:solidFill>
                  <a:srgbClr val="FFFF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Immanuel</a:t>
            </a:r>
          </a:p>
          <a:p>
            <a:pPr marL="0" indent="0">
              <a:buNone/>
            </a:pPr>
            <a:endParaRPr lang="en-ID" sz="4800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83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33" y="2262811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Agung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dipuja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para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umat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kalintang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pisan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percanten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4333" y="359952"/>
            <a:ext cx="12006470" cy="140053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.: DUH GUSTI NU MAHA AGUNG:.</a:t>
            </a:r>
            <a:endParaRPr lang="en-US" sz="48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3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268899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Yesus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Putra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Allah 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Nunggal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parantos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ikhlas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ngorbankeun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Salira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32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21908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nebus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umatNa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di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dunya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ngucap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sukur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Kana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karelaan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94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139688"/>
            <a:ext cx="12006470" cy="5194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Dupi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anu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sanyatana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Abdi-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hirup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pinuh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ku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dosa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Teu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pantes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kanggo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nampi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Salira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59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308655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Nu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L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uhur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sareng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aha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ulya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Nanging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endParaRPr lang="en-US" sz="5400" b="1" dirty="0" smtClean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kersa</a:t>
            </a:r>
            <a:r>
              <a:rPr lang="en-US" sz="54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ngadawuh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07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1600203"/>
            <a:ext cx="12006470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Tangtos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abdi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sadaya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tiasa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 smtClean="0">
                <a:solidFill>
                  <a:srgbClr val="FFFF00"/>
                </a:solidFill>
                <a:latin typeface="Arial Black" panose="020B0A04020102020204" pitchFamily="34" charset="0"/>
              </a:rPr>
              <a:t>suci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Duh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Kristus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mugi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hapunten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Kukuhkeun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iman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ka</a:t>
            </a:r>
            <a:r>
              <a:rPr lang="en-US" sz="54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Gusti</a:t>
            </a: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39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159" y="177468"/>
            <a:ext cx="12576313" cy="1400530"/>
          </a:xfrm>
        </p:spPr>
        <p:txBody>
          <a:bodyPr>
            <a:normAutofit/>
          </a:bodyPr>
          <a:lstStyle/>
          <a:p>
            <a:pPr algn="ctr"/>
            <a:r>
              <a:rPr lang="en-ID" sz="5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.: </a:t>
            </a:r>
            <a:r>
              <a:rPr lang="en-ID" sz="54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Umat</a:t>
            </a:r>
            <a:r>
              <a:rPr lang="en-ID" sz="54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Allah :.</a:t>
            </a:r>
            <a:endParaRPr lang="en-US" sz="54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5" y="1812255"/>
            <a:ext cx="11714923" cy="4195481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Ayeuna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parantos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rengse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Doa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sareng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pangabakti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disanggakeun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 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Altar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8499"/>
            <a:ext cx="12192000" cy="6483605"/>
          </a:xfrm>
        </p:spPr>
        <p:txBody>
          <a:bodyPr>
            <a:noAutofit/>
          </a:bodyPr>
          <a:lstStyle/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ngawangun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jiwa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jeung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raga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Ngagungkeun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5400" b="1" dirty="0" smtClean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urang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Hirup</a:t>
            </a:r>
            <a:r>
              <a:rPr lang="en-ID" sz="5400" b="1" dirty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umutkeun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r>
              <a:rPr lang="en-ID" sz="5400" b="1" dirty="0" err="1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pangersa</a:t>
            </a:r>
            <a:r>
              <a:rPr lang="en-ID" sz="5400" b="1" dirty="0" smtClean="0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5400" b="1" dirty="0" err="1">
                <a:solidFill>
                  <a:srgbClr val="FFFF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Gusti</a:t>
            </a:r>
            <a:endParaRPr lang="en-ID" sz="5400" b="1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spcAft>
                <a:spcPts val="800"/>
              </a:spcAft>
              <a:buNone/>
              <a:tabLst>
                <a:tab pos="540385" algn="l"/>
              </a:tabLst>
            </a:pPr>
            <a:endParaRPr lang="en-ID" sz="5400" b="1" cap="none" dirty="0">
              <a:solidFill>
                <a:srgbClr val="FFFF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Laku</a:t>
            </a:r>
            <a:r>
              <a:rPr lang="en-ID" sz="6000" dirty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ID" sz="6000" dirty="0" err="1">
                <a:solidFill>
                  <a:srgbClr val="FFC000"/>
                </a:solidFill>
                <a:latin typeface="Arial Black" panose="020B0A04020102020204" pitchFamily="34" charset="0"/>
              </a:rPr>
              <a:t>Tobat</a:t>
            </a:r>
            <a:endParaRPr lang="en-US" sz="6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8" y="223424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ngangken ka Gusti Allah nu Mahakawasa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sareng ka parawargi sadaya,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11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1" y="121198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yén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abdi tos milampah dosa, dina pikiran sareng cariosan, dina naon nu tos dipilampah sareng nu teu kapilampah 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1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jalaran abdi nu lepat, abdi nu lepat, abdi nu teu kinten lepatna. Ku margi éta abdi manuhun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3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69" y="1331259"/>
            <a:ext cx="11343861" cy="41954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Ibu Santa Maria nu tetep Parawan,</a:t>
            </a:r>
            <a:r>
              <a:rPr lang="en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id-ID" sz="6000" b="1" dirty="0">
                <a:solidFill>
                  <a:srgbClr val="FFFF00"/>
                </a:solidFill>
                <a:latin typeface="Arial Black" panose="020B0A04020102020204" pitchFamily="34" charset="0"/>
              </a:rPr>
              <a:t>ka sadaya para Malaékat sareng Jalmi-jalmi Suci, </a:t>
            </a:r>
            <a:endParaRPr lang="en-US" sz="6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06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835</TotalTime>
  <Words>823</Words>
  <Application>Microsoft Office PowerPoint</Application>
  <PresentationFormat>Widescreen</PresentationFormat>
  <Paragraphs>138</Paragraphs>
  <Slides>57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Arial Black</vt:lpstr>
      <vt:lpstr>Calibri</vt:lpstr>
      <vt:lpstr>Century Gothic</vt:lpstr>
      <vt:lpstr>Times New Roman</vt:lpstr>
      <vt:lpstr>Trebuchet MS</vt:lpstr>
      <vt:lpstr>Wingdings 3</vt:lpstr>
      <vt:lpstr>Ion</vt:lpstr>
      <vt:lpstr>MISA MINGGU  ADVÈN IV</vt:lpstr>
      <vt:lpstr>.: DUH CAHYA :.</vt:lpstr>
      <vt:lpstr>Reff : </vt:lpstr>
      <vt:lpstr>PowerPoint Presentation</vt:lpstr>
      <vt:lpstr>Reff : </vt:lpstr>
      <vt:lpstr>Laku Tobat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Kamuliaan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Selah </vt:lpstr>
      <vt:lpstr>INJIL </vt:lpstr>
      <vt:lpstr>PowerPoint Presentation</vt:lpstr>
      <vt:lpstr>Sahadat Para Rasul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Sasayagian Babakti</vt:lpstr>
      <vt:lpstr>PowerPoint Presentation</vt:lpstr>
      <vt:lpstr>PowerPoint Presentation</vt:lpstr>
      <vt:lpstr>Pangjajap Prefasi</vt:lpstr>
      <vt:lpstr>PowerPoint Presentation</vt:lpstr>
      <vt:lpstr>PowerPoint Presentation</vt:lpstr>
      <vt:lpstr>Suci - Suci</vt:lpstr>
      <vt:lpstr>PowerPoint Presentation</vt:lpstr>
      <vt:lpstr>Sateuacan Komuni</vt:lpstr>
      <vt:lpstr>Anak Domba Allah</vt:lpstr>
      <vt:lpstr>PowerPoint Presentation</vt:lpstr>
      <vt:lpstr>PowerPoint Presentation</vt:lpstr>
      <vt:lpstr>Ajakan Nampi Komuni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.: Umat Allah :.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Misa Minggu Biasa XXVIII</dc:title>
  <dc:creator>Asus</dc:creator>
  <cp:lastModifiedBy>Asus</cp:lastModifiedBy>
  <cp:revision>126</cp:revision>
  <dcterms:created xsi:type="dcterms:W3CDTF">2020-10-08T09:29:09Z</dcterms:created>
  <dcterms:modified xsi:type="dcterms:W3CDTF">2020-12-19T02:31:37Z</dcterms:modified>
</cp:coreProperties>
</file>