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60" r:id="rId3"/>
    <p:sldId id="360" r:id="rId4"/>
    <p:sldId id="361" r:id="rId5"/>
    <p:sldId id="362" r:id="rId6"/>
    <p:sldId id="363" r:id="rId7"/>
    <p:sldId id="381" r:id="rId8"/>
    <p:sldId id="266" r:id="rId9"/>
    <p:sldId id="267" r:id="rId10"/>
    <p:sldId id="268" r:id="rId11"/>
    <p:sldId id="269" r:id="rId12"/>
    <p:sldId id="270" r:id="rId13"/>
    <p:sldId id="382" r:id="rId14"/>
    <p:sldId id="383" r:id="rId15"/>
    <p:sldId id="384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303" r:id="rId27"/>
    <p:sldId id="328" r:id="rId28"/>
    <p:sldId id="32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13" r:id="rId40"/>
    <p:sldId id="314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264" r:id="rId53"/>
    <p:sldId id="364" r:id="rId54"/>
    <p:sldId id="365" r:id="rId55"/>
    <p:sldId id="366" r:id="rId56"/>
    <p:sldId id="356" r:id="rId57"/>
    <p:sldId id="36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60"/>
            <p14:sldId id="361"/>
            <p14:sldId id="362"/>
            <p14:sldId id="363"/>
            <p14:sldId id="381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yrie, eleison" id="{D77672B0-BD22-469E-BD4D-2FDA73F502D8}">
          <p14:sldIdLst>
            <p14:sldId id="382"/>
            <p14:sldId id="383"/>
            <p14:sldId id="384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64"/>
            <p14:sldId id="364"/>
            <p14:sldId id="365"/>
            <p14:sldId id="366"/>
          </p14:sldIdLst>
        </p14:section>
        <p14:section name="Lagu Penutup" id="{A83CCB15-0A8B-4241-8E04-CC265001EA66}">
          <p14:sldIdLst>
            <p14:sldId id="35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1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0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00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72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9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5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6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7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28" y="2014330"/>
            <a:ext cx="6294781" cy="2144200"/>
          </a:xfrm>
        </p:spPr>
        <p:txBody>
          <a:bodyPr>
            <a:noAutofit/>
          </a:bodyPr>
          <a:lstStyle/>
          <a:p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ADVEN I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7393" y="5989983"/>
            <a:ext cx="5115339" cy="483704"/>
          </a:xfrm>
        </p:spPr>
        <p:txBody>
          <a:bodyPr>
            <a:normAutofit fontScale="77500" lnSpcReduction="20000"/>
          </a:bodyPr>
          <a:lstStyle/>
          <a:p>
            <a:r>
              <a:rPr lang="en-ID" sz="4000" dirty="0" err="1" smtClean="0">
                <a:solidFill>
                  <a:srgbClr val="FFFF00"/>
                </a:solidFill>
              </a:rPr>
              <a:t>Minggu</a:t>
            </a:r>
            <a:r>
              <a:rPr lang="en-ID" sz="4000" dirty="0" smtClean="0">
                <a:solidFill>
                  <a:srgbClr val="FFFF00"/>
                </a:solidFill>
              </a:rPr>
              <a:t>, 29 November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61223" y="606947"/>
            <a:ext cx="5247681" cy="368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1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3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68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771"/>
            <a:ext cx="12192000" cy="1400530"/>
          </a:xfrm>
        </p:spPr>
        <p:txBody>
          <a:bodyPr>
            <a:normAutofit/>
          </a:bodyPr>
          <a:lstStyle/>
          <a:p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LANGIT BUKAKEUN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2538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Langit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bukakeun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panto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anjeun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Heug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ratakeun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kanggo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12" y="0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7" y="1400529"/>
            <a:ext cx="10827026" cy="49075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Nun Allah,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wangsulkeun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deui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abdi-abdi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pameunteu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marahmay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atuh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abdi-abdi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mendak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salamet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Nya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ieu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Yèsus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Santo Markus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58819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4486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 bade rawuh </a:t>
            </a:r>
            <a:endParaRPr lang="sv-SE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dunya</a:t>
            </a:r>
          </a:p>
          <a:p>
            <a:pPr marL="0" indent="0" algn="ctr">
              <a:buNone/>
            </a:pP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Bade ngalipur manusa</a:t>
            </a: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86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Roh Suci,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Gareja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njeun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5060"/>
            <a:ext cx="12192000" cy="45322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Mangga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 </a:t>
            </a: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  <a:endParaRPr lang="sv-SE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 manusa</a:t>
            </a: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Enggal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lungsur, </a:t>
            </a: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  <a:endParaRPr lang="sv-SE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 sadaya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2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kadangu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jumeritna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manusa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sasambat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88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33" y="359952"/>
            <a:ext cx="12006470" cy="140053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US" sz="6600" b="1" dirty="0">
                <a:solidFill>
                  <a:srgbClr val="FFFF00"/>
                </a:solidFill>
                <a:latin typeface="Arial Black" panose="020B0A04020102020204" pitchFamily="34" charset="0"/>
              </a:rPr>
              <a:t>CAANG KRISTUS :.</a:t>
            </a:r>
            <a:endParaRPr lang="en-US" sz="6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3" y="2037524"/>
            <a:ext cx="11854070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Caang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obor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jalma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poekeun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terangeun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Sasab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lampah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sorangan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9899374" y="2398643"/>
            <a:ext cx="543339" cy="1272209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61983" y="2570922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2x</a:t>
            </a:r>
            <a:endParaRPr lang="en-US" sz="1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10442713" y="4525616"/>
            <a:ext cx="543339" cy="1272209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72801" y="4731026"/>
            <a:ext cx="1113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2x</a:t>
            </a:r>
            <a:endParaRPr lang="en-US" sz="2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" y="1245705"/>
            <a:ext cx="11941899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Caang</a:t>
            </a:r>
            <a:r>
              <a:rPr lang="en-US" sz="5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dunya</a:t>
            </a:r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mangga</a:t>
            </a:r>
            <a:r>
              <a:rPr lang="en-US" sz="5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sumping</a:t>
            </a:r>
            <a:endParaRPr lang="en-US" sz="5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Lilipur</a:t>
            </a:r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 hate nu </a:t>
            </a: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rupek</a:t>
            </a:r>
            <a:endParaRPr lang="en-US" sz="5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Lungsurkeun</a:t>
            </a:r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caang</a:t>
            </a:r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harepan</a:t>
            </a:r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</a:t>
            </a:r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welas</a:t>
            </a:r>
            <a:r>
              <a:rPr lang="en-US" sz="5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asih</a:t>
            </a:r>
            <a:endParaRPr lang="en-US" sz="5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0787269" y="1444486"/>
            <a:ext cx="543339" cy="1272209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0243930" y="3511826"/>
            <a:ext cx="543339" cy="1272209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30608" y="1757424"/>
            <a:ext cx="86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6416" y="3824764"/>
            <a:ext cx="861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2x</a:t>
            </a:r>
            <a:endParaRPr lang="en-US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4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94" y="1295403"/>
            <a:ext cx="11701670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Mangga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linggih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panutan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Ngancik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wening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Nuyun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pamikir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pamolah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Saluyu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pangersa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9687338" y="3803374"/>
            <a:ext cx="543339" cy="1272209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0687877" y="1663148"/>
            <a:ext cx="543339" cy="1272209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49946" y="3977813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2x</a:t>
            </a:r>
            <a:endParaRPr lang="en-US" sz="1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7188" y="1914531"/>
            <a:ext cx="974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rgbClr val="FFFF00"/>
                </a:solidFill>
                <a:latin typeface="Arial Black" panose="020B0A04020102020204" pitchFamily="34" charset="0"/>
              </a:rPr>
              <a:t>2x</a:t>
            </a:r>
            <a:endParaRPr lang="en-US" sz="11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7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94" y="1295403"/>
            <a:ext cx="11701670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Masing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yakin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mantenna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Poma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ulah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deuk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cangcaya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ahasuci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Tungguling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karahayuan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9501807" y="3723861"/>
            <a:ext cx="543339" cy="1272209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0555355" y="1649896"/>
            <a:ext cx="543339" cy="1272209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49946" y="3977813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2x</a:t>
            </a:r>
            <a:endParaRPr lang="en-US" sz="1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98694" y="1870501"/>
            <a:ext cx="1093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solidFill>
                  <a:srgbClr val="FFFF00"/>
                </a:solidFill>
                <a:latin typeface="Arial Black" panose="020B0A04020102020204" pitchFamily="34" charset="0"/>
              </a:rPr>
              <a:t>2x</a:t>
            </a:r>
            <a:endParaRPr lang="en-US" sz="12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KAYAKTIAN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918272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Sasugrining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geus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dumadi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jagat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raya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jadi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hurip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Pangandika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asal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mulana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21995"/>
            <a:ext cx="12192000" cy="6483605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Najan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poek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gede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kawasana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Hamo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ngungkulan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caangna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papadang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Anjeunna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Sajatining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sagala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caang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1964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Teu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sabar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ngantosan</a:t>
            </a: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Nyuhunkeun</a:t>
            </a:r>
            <a:r>
              <a:rPr lang="en-ID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enggal</a:t>
            </a:r>
            <a:endParaRPr lang="en-ID" sz="6000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dirahmat</a:t>
            </a: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6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5060"/>
            <a:ext cx="12192000" cy="45322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Mangga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 </a:t>
            </a: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  <a:endParaRPr lang="sv-SE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 manusa</a:t>
            </a: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Enggal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lungsur, </a:t>
            </a: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</a:t>
            </a:r>
            <a:endParaRPr lang="sv-SE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Lilipur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 sadaya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54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1" y="121198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666</TotalTime>
  <Words>863</Words>
  <Application>Microsoft Office PowerPoint</Application>
  <PresentationFormat>Widescreen</PresentationFormat>
  <Paragraphs>151</Paragraphs>
  <Slides>57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 Black</vt:lpstr>
      <vt:lpstr>Calibri</vt:lpstr>
      <vt:lpstr>Calisto MT</vt:lpstr>
      <vt:lpstr>Times New Roman</vt:lpstr>
      <vt:lpstr>Trebuchet MS</vt:lpstr>
      <vt:lpstr>Wingdings 2</vt:lpstr>
      <vt:lpstr>Slate</vt:lpstr>
      <vt:lpstr>MISA  MINGGU ADVEN I</vt:lpstr>
      <vt:lpstr>.: LANGIT BUKAKEUN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INJIL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Pangajajap Prefasi</vt:lpstr>
      <vt:lpstr>Pangajajap Prefasi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.: CAANG KRISTUS :.</vt:lpstr>
      <vt:lpstr>PowerPoint Presentation</vt:lpstr>
      <vt:lpstr>PowerPoint Presentation</vt:lpstr>
      <vt:lpstr>PowerPoint Presentation</vt:lpstr>
      <vt:lpstr>.: KAYAKTIAN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106</cp:revision>
  <dcterms:created xsi:type="dcterms:W3CDTF">2020-10-08T09:29:09Z</dcterms:created>
  <dcterms:modified xsi:type="dcterms:W3CDTF">2020-11-29T00:04:36Z</dcterms:modified>
</cp:coreProperties>
</file>