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57"/>
  </p:notesMasterIdLst>
  <p:sldIdLst>
    <p:sldId id="256" r:id="rId2"/>
    <p:sldId id="288" r:id="rId3"/>
    <p:sldId id="342" r:id="rId4"/>
    <p:sldId id="343" r:id="rId5"/>
    <p:sldId id="344" r:id="rId6"/>
    <p:sldId id="345" r:id="rId7"/>
    <p:sldId id="34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329" r:id="rId17"/>
    <p:sldId id="266" r:id="rId18"/>
    <p:sldId id="267" r:id="rId19"/>
    <p:sldId id="328" r:id="rId20"/>
    <p:sldId id="268" r:id="rId21"/>
    <p:sldId id="269" r:id="rId22"/>
    <p:sldId id="270" r:id="rId23"/>
    <p:sldId id="271" r:id="rId24"/>
    <p:sldId id="272" r:id="rId25"/>
    <p:sldId id="273" r:id="rId26"/>
    <p:sldId id="318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7" r:id="rId40"/>
    <p:sldId id="291" r:id="rId41"/>
    <p:sldId id="333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7" r:id="rId52"/>
    <p:sldId id="358" r:id="rId53"/>
    <p:sldId id="296" r:id="rId54"/>
    <p:sldId id="359" r:id="rId55"/>
    <p:sldId id="36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42"/>
            <p14:sldId id="343"/>
            <p14:sldId id="344"/>
            <p14:sldId id="345"/>
            <p14:sldId id="346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7"/>
          </p14:sldIdLst>
        </p14:section>
        <p14:section name="Lagu Komuni" id="{2FF3FDF9-5C92-42A9-8B51-A097EED31A96}">
          <p14:sldIdLst>
            <p14:sldId id="291"/>
            <p14:sldId id="333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entahtaan" id="{771413F1-6F80-413C-8669-A48D7C18035F}">
          <p14:sldIdLst>
            <p14:sldId id="354"/>
            <p14:sldId id="355"/>
            <p14:sldId id="357"/>
            <p14:sldId id="358"/>
          </p14:sldIdLst>
        </p14:section>
        <p14:section name="Lagu Penutup" id="{517B9729-9A07-4CC9-AA9C-A9DA91C15A88}">
          <p14:sldIdLst>
            <p14:sldId id="29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E08D6-E182-42B3-A639-C8E1FB8CA00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A2B0-6084-40F8-856A-3217F7DD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6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8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84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3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57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9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4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0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14" y="1780248"/>
            <a:ext cx="6885399" cy="1934819"/>
          </a:xfrm>
        </p:spPr>
        <p:txBody>
          <a:bodyPr>
            <a:noAutofit/>
          </a:bodyPr>
          <a:lstStyle/>
          <a:p>
            <a:pPr algn="ctr"/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b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Jumat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Pertama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5495314"/>
            <a:ext cx="6885399" cy="875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Jumat</a:t>
            </a:r>
            <a:r>
              <a:rPr lang="en-ID" sz="32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, 6 November 2020</a:t>
            </a:r>
            <a:endParaRPr lang="en-US" sz="32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0835"/>
            <a:ext cx="12192000" cy="4817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493693"/>
            <a:ext cx="11557462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72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94371"/>
            <a:ext cx="11807688" cy="1400530"/>
          </a:xfrm>
        </p:spPr>
        <p:txBody>
          <a:bodyPr>
            <a:no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Awalilah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kurbanmu</a:t>
            </a:r>
            <a:r>
              <a:rPr lang="id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0921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Awalilah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kurbanmu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pada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tuhan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siapkanlah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hatimu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Curahkanlah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hati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nurani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kita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,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4334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-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-</a:t>
            </a:r>
            <a:endParaRPr lang="en-US" sz="4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175"/>
            <a:ext cx="12192000" cy="57978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???????</a:t>
            </a:r>
            <a:endParaRPr lang="en-US" sz="9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07826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681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Aku</a:t>
            </a:r>
            <a:r>
              <a:rPr lang="en-US" sz="8000" cap="none" dirty="0">
                <a:latin typeface="Arial Black" panose="020B0A04020102020204" pitchFamily="34" charset="0"/>
              </a:rPr>
              <a:t>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percaya</a:t>
            </a:r>
            <a:r>
              <a:rPr lang="en-US" sz="8000" cap="none" dirty="0">
                <a:latin typeface="Arial Black" panose="020B0A04020102020204" pitchFamily="34" charset="0"/>
              </a:rPr>
              <a:t>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akan</a:t>
            </a:r>
            <a:r>
              <a:rPr lang="en-US" sz="8000" cap="none" dirty="0" smtClean="0">
                <a:latin typeface="Arial Black" panose="020B0A04020102020204" pitchFamily="34" charset="0"/>
              </a:rPr>
              <a:t> Allah,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Bapa</a:t>
            </a:r>
            <a:r>
              <a:rPr lang="en-US" sz="8000" cap="none" dirty="0" smtClean="0">
                <a:latin typeface="Arial Black" panose="020B0A04020102020204" pitchFamily="34" charset="0"/>
              </a:rPr>
              <a:t> </a:t>
            </a:r>
            <a:r>
              <a:rPr lang="en-US" sz="8000" cap="none" dirty="0">
                <a:latin typeface="Arial Black" panose="020B0A04020102020204" pitchFamily="34" charset="0"/>
              </a:rPr>
              <a:t>yang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Mahakuasa</a:t>
            </a:r>
            <a:r>
              <a:rPr lang="en-US" sz="8000" cap="none" dirty="0" smtClean="0">
                <a:latin typeface="Arial Black" panose="020B0A04020102020204" pitchFamily="34" charset="0"/>
              </a:rPr>
              <a:t>,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pencipta</a:t>
            </a:r>
            <a:r>
              <a:rPr lang="en-US" sz="8000" cap="none" dirty="0" smtClean="0">
                <a:latin typeface="Arial Black" panose="020B0A04020102020204" pitchFamily="34" charset="0"/>
              </a:rPr>
              <a:t> </a:t>
            </a:r>
            <a:r>
              <a:rPr lang="en-US" sz="8000" cap="none" dirty="0" err="1">
                <a:latin typeface="Arial Black" panose="020B0A04020102020204" pitchFamily="34" charset="0"/>
              </a:rPr>
              <a:t>langit</a:t>
            </a:r>
            <a:r>
              <a:rPr lang="en-US" sz="8000" cap="none" dirty="0">
                <a:latin typeface="Arial Black" panose="020B0A04020102020204" pitchFamily="34" charset="0"/>
              </a:rPr>
              <a:t> dan </a:t>
            </a:r>
            <a:r>
              <a:rPr lang="en-US" sz="8000" cap="none" dirty="0" err="1">
                <a:latin typeface="Arial Black" panose="020B0A04020102020204" pitchFamily="34" charset="0"/>
              </a:rPr>
              <a:t>Bumi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dan </a:t>
            </a:r>
            <a:r>
              <a:rPr lang="fi-FI" sz="8800" cap="none" dirty="0" smtClean="0">
                <a:latin typeface="Arial Black" panose="020B0A04020102020204" pitchFamily="34" charset="0"/>
              </a:rPr>
              <a:t>akan Yesus Kristus, Putra-Nya yang tunggal, Tuhan </a:t>
            </a:r>
            <a:r>
              <a:rPr lang="fi-FI" sz="8800" cap="none" dirty="0">
                <a:latin typeface="Arial Black" panose="020B0A04020102020204" pitchFamily="34" charset="0"/>
              </a:rPr>
              <a:t>kita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perawan Maria.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persatukanlah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denganNya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Mohon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kuat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dalam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percaya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besarkan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pengharapanmu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Yang </a:t>
            </a:r>
            <a:r>
              <a:rPr lang="fi-FI" sz="7200" cap="none" dirty="0" smtClean="0">
                <a:latin typeface="Arial Black" panose="020B0A04020102020204" pitchFamily="34" charset="0"/>
              </a:rPr>
              <a:t>menderita sengsara dalam pemerintahan</a:t>
            </a:r>
            <a:r>
              <a:rPr lang="fi-FI" sz="7200" cap="none" dirty="0">
                <a:latin typeface="Arial Black" panose="020B0A04020102020204" pitchFamily="34" charset="0"/>
              </a:rPr>
              <a:t> </a:t>
            </a:r>
            <a:r>
              <a:rPr lang="fi-FI" sz="7200" cap="none" dirty="0" smtClean="0">
                <a:latin typeface="Arial Black" panose="020B0A04020102020204" pitchFamily="34" charset="0"/>
              </a:rPr>
              <a:t>Ponsius Pilatus, disalibkan, wafat dan dimakamkan</a:t>
            </a:r>
            <a:r>
              <a:rPr lang="fi-FI" sz="7200" cap="none" dirty="0">
                <a:latin typeface="Arial Black" panose="020B0A04020102020204" pitchFamily="34" charset="0"/>
              </a:rPr>
              <a:t>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orang mati.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Yang naik ke </a:t>
            </a:r>
            <a:r>
              <a:rPr lang="fi-FI" sz="8800" cap="none" dirty="0" smtClean="0">
                <a:latin typeface="Arial Black" panose="020B0A04020102020204" pitchFamily="34" charset="0"/>
              </a:rPr>
              <a:t>surga, duduk </a:t>
            </a:r>
            <a:r>
              <a:rPr lang="fi-FI" sz="8800" cap="none" dirty="0">
                <a:latin typeface="Arial Black" panose="020B0A04020102020204" pitchFamily="34" charset="0"/>
              </a:rPr>
              <a:t>di sebelah </a:t>
            </a:r>
            <a:r>
              <a:rPr lang="fi-FI" sz="8800" cap="none" dirty="0" smtClean="0">
                <a:latin typeface="Arial Black" panose="020B0A04020102020204" pitchFamily="34" charset="0"/>
              </a:rPr>
              <a:t>kanan Allah Bapa yang </a:t>
            </a:r>
            <a:r>
              <a:rPr lang="fi-FI" sz="8800" cap="none" dirty="0">
                <a:latin typeface="Arial Black" panose="020B0A04020102020204" pitchFamily="34" charset="0"/>
              </a:rPr>
              <a:t>Mahakuasa.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Dari situ Ia </a:t>
            </a:r>
            <a:r>
              <a:rPr lang="fi-FI" sz="8800" cap="none" dirty="0" smtClean="0">
                <a:latin typeface="Arial Black" panose="020B0A04020102020204" pitchFamily="34" charset="0"/>
              </a:rPr>
              <a:t>kan datang mengadili orang hidup dan </a:t>
            </a:r>
            <a:r>
              <a:rPr lang="fi-FI" sz="8800" cap="none" dirty="0">
                <a:latin typeface="Arial Black" panose="020B0A04020102020204" pitchFamily="34" charset="0"/>
              </a:rPr>
              <a:t>yang mati.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Aku percaya </a:t>
            </a:r>
            <a:r>
              <a:rPr lang="fi-FI" sz="8000" cap="none" dirty="0" smtClean="0">
                <a:latin typeface="Arial Black" panose="020B0A04020102020204" pitchFamily="34" charset="0"/>
              </a:rPr>
              <a:t>akan Roh Kudus, Gereja </a:t>
            </a:r>
            <a:r>
              <a:rPr lang="fi-FI" sz="8000" cap="none" dirty="0">
                <a:latin typeface="Arial Black" panose="020B0A04020102020204" pitchFamily="34" charset="0"/>
              </a:rPr>
              <a:t>Katolik yang </a:t>
            </a:r>
            <a:r>
              <a:rPr lang="fi-FI" sz="8000" cap="none" dirty="0" smtClean="0">
                <a:latin typeface="Arial Black" panose="020B0A04020102020204" pitchFamily="34" charset="0"/>
              </a:rPr>
              <a:t>Kudus, persekutuan </a:t>
            </a:r>
            <a:r>
              <a:rPr lang="fi-FI" sz="8000" cap="none" dirty="0">
                <a:latin typeface="Arial Black" panose="020B0A04020102020204" pitchFamily="34" charset="0"/>
              </a:rPr>
              <a:t>Para Kudus,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Amin.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"/>
            <a:ext cx="9905998" cy="92765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9315"/>
            <a:ext cx="12191999" cy="48186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Surga</a:t>
            </a:r>
            <a:r>
              <a:rPr lang="en-US" sz="6600" cap="none" dirty="0">
                <a:latin typeface="Arial Black" panose="020B0A04020102020204" pitchFamily="34" charset="0"/>
              </a:rPr>
              <a:t> dan </a:t>
            </a:r>
            <a:r>
              <a:rPr lang="en-US" sz="6600" cap="none" dirty="0" err="1">
                <a:latin typeface="Arial Black" panose="020B0A04020102020204" pitchFamily="34" charset="0"/>
              </a:rPr>
              <a:t>bumi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penuh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latin typeface="Arial Black" panose="020B0A04020102020204" pitchFamily="34" charset="0"/>
              </a:rPr>
              <a:t>kemuliaan</a:t>
            </a:r>
            <a:r>
              <a:rPr lang="en-US" sz="6600" cap="none" dirty="0"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Terpujilah Engkau di </a:t>
            </a:r>
            <a:r>
              <a:rPr lang="fi-FI" sz="7200" cap="none" dirty="0" smtClean="0">
                <a:latin typeface="Arial Black" panose="020B0A04020102020204" pitchFamily="34" charset="0"/>
              </a:rPr>
              <a:t>Surga. Diberkatilah </a:t>
            </a:r>
            <a:r>
              <a:rPr lang="fi-FI" sz="7200" cap="none" dirty="0">
                <a:latin typeface="Arial Black" panose="020B0A04020102020204" pitchFamily="34" charset="0"/>
              </a:rPr>
              <a:t>yang </a:t>
            </a:r>
            <a:r>
              <a:rPr lang="fi-FI" sz="7200" cap="none" dirty="0" smtClean="0">
                <a:latin typeface="Arial Black" panose="020B0A04020102020204" pitchFamily="34" charset="0"/>
              </a:rPr>
              <a:t>datang dalam </a:t>
            </a:r>
            <a:r>
              <a:rPr lang="fi-FI" sz="7200" cap="none" dirty="0">
                <a:latin typeface="Arial Black" panose="020B0A04020102020204" pitchFamily="34" charset="0"/>
              </a:rPr>
              <a:t>nama </a:t>
            </a:r>
            <a:r>
              <a:rPr lang="fi-FI" sz="7200" cap="none" dirty="0" smtClean="0">
                <a:latin typeface="Arial Black" panose="020B0A04020102020204" pitchFamily="34" charset="0"/>
              </a:rPr>
              <a:t>Tuhan. Terpujilah Engkau di </a:t>
            </a:r>
            <a:r>
              <a:rPr lang="fi-FI" sz="7200" cap="none" dirty="0">
                <a:latin typeface="Arial Black" panose="020B0A04020102020204" pitchFamily="34" charset="0"/>
              </a:rPr>
              <a:t>Surga.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-1611"/>
            <a:ext cx="9905998" cy="115455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1668163"/>
            <a:ext cx="12426778" cy="5189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cap="none" dirty="0">
                <a:latin typeface="Arial Black" panose="020B0A04020102020204" pitchFamily="34" charset="0"/>
              </a:rPr>
              <a:t>Anak </a:t>
            </a:r>
            <a:r>
              <a:rPr lang="en-US" sz="7200" cap="none" dirty="0" err="1">
                <a:latin typeface="Arial Black" panose="020B0A04020102020204" pitchFamily="34" charset="0"/>
              </a:rPr>
              <a:t>Domba</a:t>
            </a:r>
            <a:r>
              <a:rPr lang="en-US" sz="72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7200" cap="none" dirty="0">
                <a:latin typeface="Arial Black" panose="020B0A04020102020204" pitchFamily="34" charset="0"/>
              </a:rPr>
              <a:t>yang </a:t>
            </a:r>
            <a:r>
              <a:rPr lang="en-US" sz="7200" cap="none" dirty="0" err="1">
                <a:latin typeface="Arial Black" panose="020B0A04020102020204" pitchFamily="34" charset="0"/>
              </a:rPr>
              <a:t>menghapus</a:t>
            </a:r>
            <a:endParaRPr lang="en-US" sz="72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7200" cap="none" dirty="0" err="1">
                <a:latin typeface="Arial Black" panose="020B0A04020102020204" pitchFamily="34" charset="0"/>
              </a:rPr>
              <a:t>dosa</a:t>
            </a:r>
            <a:r>
              <a:rPr lang="en-US" sz="72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7200" cap="none" dirty="0" err="1">
                <a:latin typeface="Arial Black" panose="020B0A04020102020204" pitchFamily="34" charset="0"/>
              </a:rPr>
              <a:t>kasihanilah</a:t>
            </a:r>
            <a:r>
              <a:rPr lang="en-US" sz="7200" cap="none" dirty="0"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cap="none" dirty="0">
                <a:latin typeface="Arial Black" panose="020B0A04020102020204" pitchFamily="34" charset="0"/>
              </a:rPr>
              <a:t>Anak </a:t>
            </a:r>
            <a:r>
              <a:rPr lang="en-US" sz="8000" cap="none" dirty="0" err="1">
                <a:latin typeface="Arial Black" panose="020B0A04020102020204" pitchFamily="34" charset="0"/>
              </a:rPr>
              <a:t>Domba</a:t>
            </a:r>
            <a:r>
              <a:rPr lang="en-US" sz="80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8000" cap="none" dirty="0">
                <a:latin typeface="Arial Black" panose="020B0A04020102020204" pitchFamily="34" charset="0"/>
              </a:rPr>
              <a:t>yang </a:t>
            </a:r>
            <a:r>
              <a:rPr lang="en-US" sz="8000" cap="none" dirty="0" err="1">
                <a:latin typeface="Arial Black" panose="020B0A04020102020204" pitchFamily="34" charset="0"/>
              </a:rPr>
              <a:t>menghapus</a:t>
            </a:r>
            <a:endParaRPr lang="en-US" sz="80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dosa</a:t>
            </a:r>
            <a:r>
              <a:rPr lang="en-US" sz="80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Berilah</a:t>
            </a:r>
            <a:r>
              <a:rPr lang="en-US" sz="8000" cap="none" dirty="0">
                <a:latin typeface="Arial Black" panose="020B0A04020102020204" pitchFamily="34" charset="0"/>
              </a:rPr>
              <a:t> kami </a:t>
            </a:r>
            <a:r>
              <a:rPr lang="en-US" sz="8000" cap="none" dirty="0" err="1">
                <a:latin typeface="Arial Black" panose="020B0A04020102020204" pitchFamily="34" charset="0"/>
              </a:rPr>
              <a:t>damai</a:t>
            </a:r>
            <a:r>
              <a:rPr lang="en-US" sz="8000" cap="none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Mohon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karunia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rahmat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tuhan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agar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cinta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tuhan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teman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28799"/>
          </a:xfrm>
        </p:spPr>
        <p:txBody>
          <a:bodyPr>
            <a:norm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satukan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83542"/>
            <a:ext cx="121920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Tuhan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Kau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satukan</a:t>
            </a:r>
            <a:r>
              <a:rPr lang="en-ID" sz="6600" dirty="0" smtClean="0">
                <a:latin typeface="Arial Black" panose="020B0A04020102020204" pitchFamily="34" charset="0"/>
              </a:rPr>
              <a:t> kami</a:t>
            </a:r>
          </a:p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dalam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perjamuanMu</a:t>
            </a:r>
            <a:r>
              <a:rPr lang="en-ID" sz="6600" dirty="0" smtClean="0">
                <a:latin typeface="Arial Black" panose="020B0A04020102020204" pitchFamily="34" charset="0"/>
              </a:rPr>
              <a:t>. </a:t>
            </a: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Dengan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makan</a:t>
            </a:r>
            <a:r>
              <a:rPr lang="en-ID" sz="6600" dirty="0" smtClean="0">
                <a:latin typeface="Arial Black" panose="020B0A04020102020204" pitchFamily="34" charset="0"/>
              </a:rPr>
              <a:t> roti </a:t>
            </a:r>
            <a:r>
              <a:rPr lang="en-ID" sz="6600" dirty="0" err="1" smtClean="0">
                <a:latin typeface="Arial Black" panose="020B0A04020102020204" pitchFamily="34" charset="0"/>
              </a:rPr>
              <a:t>ini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kami pun </a:t>
            </a:r>
            <a:r>
              <a:rPr lang="en-ID" sz="6600" dirty="0" err="1" smtClean="0">
                <a:latin typeface="Arial Black" panose="020B0A04020102020204" pitchFamily="34" charset="0"/>
              </a:rPr>
              <a:t>bersaudaralah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12" y="1138454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Ulangan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Pesta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selenggarakan</a:t>
            </a:r>
            <a:r>
              <a:rPr lang="en-ID" sz="7200" b="1" dirty="0" smtClean="0">
                <a:latin typeface="Arial Black" panose="020B0A04020102020204" pitchFamily="34" charset="0"/>
              </a:rPr>
              <a:t>, </a:t>
            </a:r>
            <a:r>
              <a:rPr lang="en-ID" sz="7200" b="1" dirty="0" err="1" smtClean="0">
                <a:latin typeface="Arial Black" panose="020B0A04020102020204" pitchFamily="34" charset="0"/>
              </a:rPr>
              <a:t>Kau</a:t>
            </a:r>
            <a:endParaRPr lang="en-ID" sz="7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sebarkan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undangan</a:t>
            </a:r>
            <a:r>
              <a:rPr lang="en-ID" sz="7200" b="1" dirty="0" smtClean="0">
                <a:latin typeface="Arial Black" panose="020B0A04020102020204" pitchFamily="34" charset="0"/>
              </a:rPr>
              <a:t>.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1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>
                <a:latin typeface="Arial Black" panose="020B0A04020102020204" pitchFamily="34" charset="0"/>
              </a:rPr>
              <a:t>Yang </a:t>
            </a:r>
            <a:r>
              <a:rPr lang="en-ID" sz="7200" b="1" dirty="0" err="1">
                <a:latin typeface="Arial Black" panose="020B0A04020102020204" pitchFamily="34" charset="0"/>
              </a:rPr>
              <a:t>serta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dalam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perjamuan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akan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hidup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kekal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Bagai</a:t>
            </a:r>
            <a:r>
              <a:rPr lang="en-ID" sz="7200" b="1" dirty="0" smtClean="0">
                <a:latin typeface="Arial Black" panose="020B0A04020102020204" pitchFamily="34" charset="0"/>
              </a:rPr>
              <a:t> yang </a:t>
            </a:r>
            <a:r>
              <a:rPr lang="en-ID" sz="7200" b="1" dirty="0" err="1" smtClean="0">
                <a:latin typeface="Arial Black" panose="020B0A04020102020204" pitchFamily="34" charset="0"/>
              </a:rPr>
              <a:t>Engkau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janjikan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pada</a:t>
            </a:r>
            <a:r>
              <a:rPr lang="en-ID" sz="7200" b="1" dirty="0" smtClean="0">
                <a:latin typeface="Arial Black" panose="020B0A04020102020204" pitchFamily="34" charset="0"/>
              </a:rPr>
              <a:t> para </a:t>
            </a:r>
            <a:r>
              <a:rPr lang="en-ID" sz="7200" b="1" dirty="0" err="1" smtClean="0">
                <a:latin typeface="Arial Black" panose="020B0A04020102020204" pitchFamily="34" charset="0"/>
              </a:rPr>
              <a:t>rasulMu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8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smtClean="0">
                <a:latin typeface="Arial Black" panose="020B0A04020102020204" pitchFamily="34" charset="0"/>
              </a:rPr>
              <a:t>Dan kami </a:t>
            </a:r>
            <a:r>
              <a:rPr lang="en-ID" sz="7200" b="1" dirty="0" err="1" smtClean="0">
                <a:latin typeface="Arial Black" panose="020B0A04020102020204" pitchFamily="34" charset="0"/>
              </a:rPr>
              <a:t>percaya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tulus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hati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Dikau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tak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ingkar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janji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06802"/>
            <a:ext cx="12192001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smtClean="0">
                <a:latin typeface="Arial Black" panose="020B0A04020102020204" pitchFamily="34" charset="0"/>
              </a:rPr>
              <a:t>Kala </a:t>
            </a:r>
            <a:r>
              <a:rPr lang="en-ID" sz="7200" b="1" dirty="0" err="1" smtClean="0">
                <a:latin typeface="Arial Black" panose="020B0A04020102020204" pitchFamily="34" charset="0"/>
              </a:rPr>
              <a:t>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serahkan</a:t>
            </a:r>
            <a:r>
              <a:rPr lang="en-ID" sz="7200" b="1" dirty="0" smtClean="0">
                <a:latin typeface="Arial Black" panose="020B0A04020102020204" pitchFamily="34" charset="0"/>
              </a:rPr>
              <a:t> roti </a:t>
            </a:r>
            <a:r>
              <a:rPr lang="en-ID" sz="7200" b="1" dirty="0" err="1" smtClean="0">
                <a:latin typeface="Arial Black" panose="020B0A04020102020204" pitchFamily="34" charset="0"/>
              </a:rPr>
              <a:t>pada</a:t>
            </a:r>
            <a:r>
              <a:rPr lang="en-ID" sz="7200" b="1" dirty="0" smtClean="0">
                <a:latin typeface="Arial Black" panose="020B0A04020102020204" pitchFamily="34" charset="0"/>
              </a:rPr>
              <a:t> para </a:t>
            </a:r>
            <a:r>
              <a:rPr lang="en-ID" sz="7200" b="1" dirty="0" err="1" smtClean="0">
                <a:latin typeface="Arial Black" panose="020B0A04020102020204" pitchFamily="34" charset="0"/>
              </a:rPr>
              <a:t>muridMu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Engkau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nyatakan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penuh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cinta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t’rimalah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hidupKu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06802"/>
            <a:ext cx="12192001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Itulah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tanda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cintaMu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bagi</a:t>
            </a:r>
            <a:r>
              <a:rPr lang="en-ID" sz="7200" b="1" dirty="0" smtClean="0">
                <a:latin typeface="Arial Black" panose="020B0A04020102020204" pitchFamily="34" charset="0"/>
              </a:rPr>
              <a:t> kami </a:t>
            </a:r>
            <a:r>
              <a:rPr lang="en-ID" sz="7200" b="1" dirty="0" err="1" smtClean="0">
                <a:latin typeface="Arial Black" panose="020B0A04020102020204" pitchFamily="34" charset="0"/>
              </a:rPr>
              <a:t>umatMu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Kini</a:t>
            </a:r>
            <a:r>
              <a:rPr lang="en-ID" sz="7200" b="1" dirty="0" smtClean="0">
                <a:latin typeface="Arial Black" panose="020B0A04020102020204" pitchFamily="34" charset="0"/>
              </a:rPr>
              <a:t> kami </a:t>
            </a:r>
            <a:r>
              <a:rPr lang="en-ID" sz="7200" b="1" dirty="0" err="1" smtClean="0">
                <a:latin typeface="Arial Black" panose="020B0A04020102020204" pitchFamily="34" charset="0"/>
              </a:rPr>
              <a:t>satu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dengan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Dikau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smtClean="0">
                <a:latin typeface="Arial Black" panose="020B0A04020102020204" pitchFamily="34" charset="0"/>
              </a:rPr>
              <a:t>‘</a:t>
            </a:r>
            <a:r>
              <a:rPr lang="en-ID" sz="7200" b="1" dirty="0" err="1" smtClean="0">
                <a:latin typeface="Arial Black" panose="020B0A04020102020204" pitchFamily="34" charset="0"/>
              </a:rPr>
              <a:t>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mengabdi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saudara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28799"/>
          </a:xfrm>
        </p:spPr>
        <p:txBody>
          <a:bodyPr>
            <a:norm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MARI KITA MEMADAHKAN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9583"/>
            <a:ext cx="121920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Sakramen</a:t>
            </a:r>
            <a:r>
              <a:rPr lang="en-ID" sz="6600" dirty="0" smtClean="0">
                <a:latin typeface="Arial Black" panose="020B0A04020102020204" pitchFamily="34" charset="0"/>
              </a:rPr>
              <a:t> yang </a:t>
            </a:r>
            <a:r>
              <a:rPr lang="en-ID" sz="6600" dirty="0" err="1" smtClean="0">
                <a:latin typeface="Arial Black" panose="020B0A04020102020204" pitchFamily="34" charset="0"/>
              </a:rPr>
              <a:t>sungguh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agung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mari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kita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muliakan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Sadarilah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bersama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kita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mengurbankan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dirinya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Hayatilah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kasih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karunianya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2129"/>
            <a:ext cx="12192000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>
                <a:latin typeface="Arial Black" panose="020B0A04020102020204" pitchFamily="34" charset="0"/>
              </a:rPr>
              <a:t>Surut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sudah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hukum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lampau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r>
              <a:rPr lang="en-ID" sz="6600" dirty="0" err="1">
                <a:latin typeface="Arial Black" panose="020B0A04020102020204" pitchFamily="34" charset="0"/>
              </a:rPr>
              <a:t>tata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baru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tampillah</a:t>
            </a:r>
            <a:r>
              <a:rPr lang="en-ID" sz="6600" dirty="0" smtClean="0">
                <a:latin typeface="Arial Black" panose="020B0A04020102020204" pitchFamily="34" charset="0"/>
              </a:rPr>
              <a:t>. </a:t>
            </a:r>
            <a:r>
              <a:rPr lang="en-ID" sz="6600" dirty="0" err="1">
                <a:latin typeface="Arial Black" panose="020B0A04020102020204" pitchFamily="34" charset="0"/>
              </a:rPr>
              <a:t>Karna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indra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tidak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mampu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r>
              <a:rPr lang="en-ID" sz="6600" dirty="0" err="1">
                <a:latin typeface="Arial Black" panose="020B0A04020102020204" pitchFamily="34" charset="0"/>
              </a:rPr>
              <a:t>iman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jadi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tumpuan</a:t>
            </a:r>
            <a:r>
              <a:rPr lang="en-ID" sz="6600" dirty="0" smtClean="0">
                <a:latin typeface="Arial Black" panose="020B0A04020102020204" pitchFamily="34" charset="0"/>
              </a:rPr>
              <a:t>.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1752"/>
            <a:ext cx="121920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Yang </a:t>
            </a:r>
            <a:r>
              <a:rPr lang="en-ID" sz="6600" dirty="0" err="1" smtClean="0">
                <a:latin typeface="Arial Black" panose="020B0A04020102020204" pitchFamily="34" charset="0"/>
              </a:rPr>
              <a:t>Berputra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Sang Putra </a:t>
            </a:r>
            <a:r>
              <a:rPr lang="en-ID" sz="6600" dirty="0" err="1" smtClean="0">
                <a:latin typeface="Arial Black" panose="020B0A04020102020204" pitchFamily="34" charset="0"/>
              </a:rPr>
              <a:t>dimuliakan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disembah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dihormati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endParaRPr lang="en-ID" sz="6600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dan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dipuja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961"/>
            <a:ext cx="121920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Beserta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dengan</a:t>
            </a:r>
            <a:r>
              <a:rPr lang="en-ID" sz="6600" dirty="0" smtClean="0">
                <a:latin typeface="Arial Black" panose="020B0A04020102020204" pitchFamily="34" charset="0"/>
              </a:rPr>
              <a:t> Sang </a:t>
            </a:r>
            <a:r>
              <a:rPr lang="en-ID" sz="6600" dirty="0" err="1" smtClean="0">
                <a:latin typeface="Arial Black" panose="020B0A04020102020204" pitchFamily="34" charset="0"/>
              </a:rPr>
              <a:t>Roh</a:t>
            </a:r>
            <a:endParaRPr lang="en-ID" sz="6600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muncul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dari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keduaNya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dan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setara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disembah</a:t>
            </a:r>
            <a:r>
              <a:rPr lang="en-ID" sz="6600" dirty="0" smtClean="0">
                <a:latin typeface="Arial Black" panose="020B0A04020102020204" pitchFamily="34" charset="0"/>
              </a:rPr>
              <a:t>. Amin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TUHAN,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GEMBALA KAMI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16765"/>
            <a:ext cx="12191999" cy="445935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Tuhan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,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Kau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gembala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 kami,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tuntun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 kami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dombaMu</a:t>
            </a:r>
            <a:endParaRPr lang="en-ID" sz="74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10817"/>
            <a:ext cx="12191999" cy="6347792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smtClean="0">
                <a:effectLst/>
                <a:latin typeface="Arial Black" panose="020B0A04020102020204" pitchFamily="34" charset="0"/>
              </a:rPr>
              <a:t>Kami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mohon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menikmati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hikmat</a:t>
            </a:r>
            <a:endParaRPr lang="en-ID" sz="8000" b="1" dirty="0" smtClean="0">
              <a:effectLst/>
              <a:latin typeface="Arial Black" panose="020B0A040201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pengurbananMu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Tuhan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Yesus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juru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s’lamat</a:t>
            </a:r>
            <a:endParaRPr lang="en-ID" sz="80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10817"/>
            <a:ext cx="12191999" cy="6347792"/>
          </a:xfrm>
        </p:spPr>
        <p:txBody>
          <a:bodyPr>
            <a:norm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Kami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milikMu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juru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s’lamat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kami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milikMu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80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Dalam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sabda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santapan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Agar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kita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diselamatkan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hidup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mengikutinya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Rayakanlah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dalam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pesta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ini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Pesta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keselamatan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kekal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mengaku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6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Yang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6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sekalian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552</TotalTime>
  <Words>672</Words>
  <Application>Microsoft Office PowerPoint</Application>
  <PresentationFormat>Widescreen</PresentationFormat>
  <Paragraphs>166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 Black</vt:lpstr>
      <vt:lpstr>Calibri</vt:lpstr>
      <vt:lpstr>Century Gothic</vt:lpstr>
      <vt:lpstr>Wingdings 3</vt:lpstr>
      <vt:lpstr>Slice</vt:lpstr>
      <vt:lpstr>Misa  Jumat Pertama</vt:lpstr>
      <vt:lpstr>.: Awalilah kurbanmu 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mazmur tanggapan -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.: Tuhan Kau satukan kami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MARI KITA MEMADAHKAN :.</vt:lpstr>
      <vt:lpstr>PowerPoint Presentation</vt:lpstr>
      <vt:lpstr>PowerPoint Presentation</vt:lpstr>
      <vt:lpstr>PowerPoint Presentation</vt:lpstr>
      <vt:lpstr>.: TUHAN, Kau GEMBALA KAMI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137</cp:revision>
  <dcterms:created xsi:type="dcterms:W3CDTF">2020-10-09T04:32:44Z</dcterms:created>
  <dcterms:modified xsi:type="dcterms:W3CDTF">2020-12-04T02:34:09Z</dcterms:modified>
</cp:coreProperties>
</file>