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4019" r:id="rId3"/>
  </p:sldMasterIdLst>
  <p:sldIdLst>
    <p:sldId id="256" r:id="rId4"/>
    <p:sldId id="288" r:id="rId5"/>
    <p:sldId id="385" r:id="rId6"/>
    <p:sldId id="386" r:id="rId7"/>
    <p:sldId id="38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329" r:id="rId18"/>
    <p:sldId id="266" r:id="rId19"/>
    <p:sldId id="267" r:id="rId20"/>
    <p:sldId id="328" r:id="rId21"/>
    <p:sldId id="268" r:id="rId22"/>
    <p:sldId id="269" r:id="rId23"/>
    <p:sldId id="270" r:id="rId24"/>
    <p:sldId id="271" r:id="rId25"/>
    <p:sldId id="272" r:id="rId26"/>
    <p:sldId id="273" r:id="rId27"/>
    <p:sldId id="31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333" r:id="rId43"/>
    <p:sldId id="378" r:id="rId44"/>
    <p:sldId id="388" r:id="rId45"/>
    <p:sldId id="389" r:id="rId46"/>
    <p:sldId id="296" r:id="rId47"/>
    <p:sldId id="39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85"/>
            <p14:sldId id="386"/>
            <p14:sldId id="387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378"/>
            <p14:sldId id="388"/>
            <p14:sldId id="389"/>
          </p14:sldIdLst>
        </p14:section>
        <p14:section name="Lagu Penutup" id="{517B9729-9A07-4CC9-AA9C-A9DA91C15A88}">
          <p14:sldIdLst>
            <p14:sldId id="296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277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3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5934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9114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679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15397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8237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0449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0084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6010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0450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587659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12473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37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2866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25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20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785404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MINGGU ADVEN II</a:t>
            </a:r>
            <a:endParaRPr lang="en-US" sz="4800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24" y="993635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07" y="875714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0604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3995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94371"/>
            <a:ext cx="11635407" cy="1400530"/>
          </a:xfrm>
        </p:spPr>
        <p:txBody>
          <a:bodyPr>
            <a:noAutofit/>
          </a:bodyPr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O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Datanglah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Imanuel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4" y="2116052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O datanglah,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Imanuel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tebus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umat-Mu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8567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2108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85672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2766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.: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:.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1730326"/>
            <a:ext cx="11713029" cy="45860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----- ? -----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4" y="1018772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yang dalam berkeluh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kesah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menantikan Penolongnya.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Bersukalah, hai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Israel,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menyambut Sang Imanuel!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1715758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1942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3516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4" y="1483005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O Tuhan Allah,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datanglah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Firman-Mu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berkuasalah,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3362178"/>
            <a:ext cx="11714923" cy="229977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Dikau Tuhan Allahku </a:t>
            </a:r>
            <a:endParaRPr lang="fi-FI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fi-FI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harapan hidupku.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8535" y="2047751"/>
            <a:ext cx="2799471" cy="6775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800"/>
              </a:spcAft>
              <a:buFont typeface="Wingdings 2" charset="2"/>
              <a:buNone/>
              <a:tabLst>
                <a:tab pos="540385" algn="l"/>
              </a:tabLst>
            </a:pPr>
            <a:r>
              <a:rPr lang="fi-FI" sz="36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Ulangan : </a:t>
            </a:r>
            <a:endParaRPr lang="en-ID" sz="36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3" y="1368000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tolonglah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memusatkan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Kudalami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citraMu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tawar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ingatan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3" y="1368000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kelam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diriku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mimpikan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cahaya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sinarMu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Walau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sepi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kupercaya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Dikau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68000"/>
            <a:ext cx="12084148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Tuhanku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gentar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hatiku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menghadapi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goncangan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kalbu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Dikau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tumbuh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harapan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ketenangan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kedamaian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O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Datanglah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800665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280160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Kusedih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kusedih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Kusedih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4" y="1018772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seperti waktu Kauberi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atas puncak Sinai.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Bersukalah, hai Israel,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menyambut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Sang Imanuel!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142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494520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54" y="473131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98" y="1007702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1235</TotalTime>
  <Words>615</Words>
  <Application>Microsoft Office PowerPoint</Application>
  <PresentationFormat>Widescreen</PresentationFormat>
  <Paragraphs>175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Arial Black</vt:lpstr>
      <vt:lpstr>Calibri</vt:lpstr>
      <vt:lpstr>Calisto MT</vt:lpstr>
      <vt:lpstr>DM Sans</vt:lpstr>
      <vt:lpstr>Marck Script</vt:lpstr>
      <vt:lpstr>Proxima Nova</vt:lpstr>
      <vt:lpstr>Proxima Nova Semibold</vt:lpstr>
      <vt:lpstr>Trebuchet MS</vt:lpstr>
      <vt:lpstr>Wingdings 2</vt:lpstr>
      <vt:lpstr>Church Newsletter by Slidesgo</vt:lpstr>
      <vt:lpstr>Slidesgo Final Pages</vt:lpstr>
      <vt:lpstr>Slate</vt:lpstr>
      <vt:lpstr>MISA  MINGGU ADVEN II</vt:lpstr>
      <vt:lpstr>.: O Datanglah, Imanuel :.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Mazmur Tanggapan :.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Ya Tuhan :.</vt:lpstr>
      <vt:lpstr>PowerPoint Presentation</vt:lpstr>
      <vt:lpstr>PowerPoint Presentation</vt:lpstr>
      <vt:lpstr>PowerPoint Presentation</vt:lpstr>
      <vt:lpstr>.: O Tuhan Datanglah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160</cp:revision>
  <dcterms:created xsi:type="dcterms:W3CDTF">2020-10-09T04:32:44Z</dcterms:created>
  <dcterms:modified xsi:type="dcterms:W3CDTF">2020-12-04T02:44:17Z</dcterms:modified>
</cp:coreProperties>
</file>