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5"/>
  </p:notesMasterIdLst>
  <p:sldIdLst>
    <p:sldId id="256" r:id="rId2"/>
    <p:sldId id="267" r:id="rId3"/>
    <p:sldId id="29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1" r:id="rId24"/>
    <p:sldId id="287" r:id="rId25"/>
    <p:sldId id="288" r:id="rId26"/>
    <p:sldId id="293" r:id="rId27"/>
    <p:sldId id="294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8" r:id="rId40"/>
    <p:sldId id="309" r:id="rId41"/>
    <p:sldId id="305" r:id="rId42"/>
    <p:sldId id="306" r:id="rId43"/>
    <p:sldId id="307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39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76"/>
    </p:embeddedFont>
    <p:embeddedFont>
      <p:font typeface="Fredoka One" panose="020B0604020202020204" charset="0"/>
      <p:regular r:id="rId77"/>
    </p:embeddedFont>
    <p:embeddedFont>
      <p:font typeface="Holtwood One SC" panose="020B0604020202020204" charset="0"/>
      <p:regular r:id="rId78"/>
    </p:embeddedFont>
    <p:embeddedFont>
      <p:font typeface="Comfortaa" panose="020B0604020202020204" charset="0"/>
      <p:regular r:id="rId79"/>
      <p:bold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Bubuka" id="{214D1F7C-3F04-4D9F-9D31-2878DCB44BDD}">
          <p14:sldIdLst>
            <p14:sldId id="267"/>
            <p14:sldId id="290"/>
            <p14:sldId id="268"/>
            <p14:sldId id="269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Mazmur Panempas Aosan" id="{D3FD697E-4E97-438A-8EEE-524A97F0384A}">
          <p14:sldIdLst>
            <p14:sldId id="284"/>
            <p14:sldId id="285"/>
            <p14:sldId id="286"/>
            <p14:sldId id="291"/>
            <p14:sldId id="287"/>
            <p14:sldId id="288"/>
          </p14:sldIdLst>
        </p14:section>
        <p14:section name="Alleluya" id="{D12C8A8F-7202-4B78-A0BE-0EB93522B016}">
          <p14:sldIdLst>
            <p14:sldId id="293"/>
            <p14:sldId id="294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 Sasayagian" id="{37A2A4E6-1F5D-4946-8388-A71C2C9A43E5}">
          <p14:sldIdLst>
            <p14:sldId id="308"/>
            <p14:sldId id="30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</p14:sldIdLst>
        </p14:section>
        <p14:section name="Kanjeng Rama" id="{0E990F73-8F0D-4079-BC02-5F329A87E826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Sateuacan Komuni" id="{B771B1E6-6385-4F8C-AE12-0AD879779BF1}">
          <p14:sldIdLst>
            <p14:sldId id="321"/>
          </p14:sldIdLst>
        </p14:section>
        <p14:section name="Anak Domba Allah" id="{DB209E19-7F22-4A05-910A-187D4A364A2C}">
          <p14:sldIdLst>
            <p14:sldId id="322"/>
            <p14:sldId id="339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Lagu Panutup" id="{BCE3B911-964B-4B65-8C23-053FA6B8CFAC}">
          <p14:sldIdLst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325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46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00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64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55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7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539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69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3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957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07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5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172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0045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786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99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35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743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0504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568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84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4908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920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9619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1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338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650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0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428408" y="1576087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DC886"/>
                </a:solidFill>
              </a:rPr>
              <a:t>Misa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/>
              <a:t>Wengi Natal</a:t>
            </a:r>
            <a:endParaRPr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199958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Kemis, 24 Desember 2020</a:t>
            </a:r>
            <a:endParaRPr sz="2400" b="1" dirty="0"/>
          </a:p>
        </p:txBody>
      </p:sp>
      <p:pic>
        <p:nvPicPr>
          <p:cNvPr id="716" name="Google Shape;716;p30"/>
          <p:cNvPicPr preferRelativeResize="0"/>
          <p:nvPr/>
        </p:nvPicPr>
        <p:blipFill rotWithShape="1">
          <a:blip r:embed="rId3">
            <a:alphaModFix/>
          </a:blip>
          <a:srcRect l="12361" r="28551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PUJIAN KAMULAAAN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975922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	: Kamulyaan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 Allah Rama </a:t>
            </a:r>
            <a:endParaRPr lang="it-IT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di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Sawarga …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55115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Rama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    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50862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bala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dimulyakeun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-Na  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piajrih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miwedi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55116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tengtrem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Putra-Na,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6611" y="49799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   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digedengeun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Rama </a:t>
            </a: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3" y="94456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Kamulyaan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370351" y="448557"/>
            <a:ext cx="470029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CUNDUK WAKTU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Cunduk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waktu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ninggang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mangsa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Kiwari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babar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Peuyar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sinar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pangharepan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Nyinglarkeun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lalangse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-163537" y="278436"/>
            <a:ext cx="202499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2400" dirty="0" err="1" smtClean="0">
                <a:solidFill>
                  <a:schemeClr val="accent4"/>
                </a:solidFill>
              </a:rPr>
              <a:t>Reff</a:t>
            </a:r>
            <a:r>
              <a:rPr lang="en-US" sz="2400" dirty="0" smtClean="0">
                <a:solidFill>
                  <a:schemeClr val="accent4"/>
                </a:solidFill>
              </a:rPr>
              <a:t> :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222" y="104025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ayeuh-ayeuhan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Dipayuneun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Lantaran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lalaguan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anyar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Kawihkeun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he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sakuliah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jagat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19773" y="1252908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karakawihan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-163537" y="278436"/>
            <a:ext cx="202499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2400" dirty="0" err="1" smtClean="0">
                <a:solidFill>
                  <a:schemeClr val="accent4"/>
                </a:solidFill>
              </a:rPr>
              <a:t>Reff</a:t>
            </a:r>
            <a:r>
              <a:rPr lang="en-US" sz="2400" dirty="0" smtClean="0">
                <a:solidFill>
                  <a:schemeClr val="accent4"/>
                </a:solidFill>
              </a:rPr>
              <a:t> :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222" y="104025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ayeuh-ayeuhan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payuneun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lantaran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uarkeun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poé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Kasalametan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asalna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Caritakeun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KamulyaanaNa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kalangan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bangsa-bangsa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Tataan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padamelanaNa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arahéng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dikalangan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sélér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bangsa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1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HALLELUYA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464293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Reff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:	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56742" y="649637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Kaula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nguarkeun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aranjeun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kabungahan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taya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papadana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Poe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jurusalamet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Nyaeta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539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………...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Nabi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tinekanan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Kabéh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galumbira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leres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jangji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Ngutus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Panyalamet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Rama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2579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Hayu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singkil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Nohonan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Panyaur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Béla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nagara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didasaran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HAYU BATUR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Masing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inget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Kana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Pangeran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Amalkeuneun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masing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Dina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sapopoé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2579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Sipat jujur sarta adil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Tihang hirup kumbuh urang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Wani bela ka nu leutik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 eta korban nu estu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kanggo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12734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12734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335324" y="1236201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Kanjeng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Rama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panjenengan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Kanjeng</a:t>
            </a:r>
            <a:r>
              <a:rPr lang="en-ID" sz="4000" dirty="0" smtClean="0">
                <a:solidFill>
                  <a:schemeClr val="accent4"/>
                </a:solidFill>
              </a:rPr>
              <a:t> Rama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maksudna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éstu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Ngéling-ngéling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babar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Sabab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SabdaNa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mijalma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hadé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66822" y="1127345"/>
            <a:ext cx="57701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kalaksanakeun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Pangersa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697450" y="1094688"/>
            <a:ext cx="560686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dilebet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rejeki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0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kalepatan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ngalebetkeun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panggoda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ngaleupaskeun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kaawonan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1029373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1029373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 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942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tembangkeun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lagu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Natal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Heug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Immanuel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babar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kandang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TEMBANGKEUN LAGU NATAL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76200" y="996716"/>
            <a:ext cx="894805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Betlehem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nagri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Yudea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malaikat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mumuji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Pangangon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aléwoh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galumbira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‘Yu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37457" y="996716"/>
            <a:ext cx="863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tembangkeun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lagu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Natal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téang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ebog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bedong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kumagungan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61257" y="718458"/>
            <a:ext cx="8708571" cy="33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jembar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piwelas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Ninggang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Nabi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Panyileukan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miiman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‘Yu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munjung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muja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50371" y="925287"/>
            <a:ext cx="8708571" cy="33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tembangkeun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lagu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Natal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Kujalaran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piwelasNa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lumungsur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tuduh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1514" y="1055916"/>
            <a:ext cx="8893629" cy="33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diantos-antos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srangéngé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ngahibaran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Bray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kasilih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beurang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Cumeluk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kabéh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Cumarita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sagala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NATAL, NATAL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Nyaturkeun galur nu éstu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Nyata dina laratan sajarah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Lungsurna Juru Salamet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Juru Salamet 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Natal,Natal kanggo aranjeun.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nyaliara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ngemban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Pangandika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warta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bagja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ajangna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panghampura dosa jalma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nu teu tiasa nyucikeun diri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Lungsurna Juru Salamet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Juru Salamet 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Natal,Natal kanggo aranjeun.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69232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842</Words>
  <Application>Microsoft Office PowerPoint</Application>
  <PresentationFormat>On-screen Show (16:9)</PresentationFormat>
  <Paragraphs>291</Paragraphs>
  <Slides>73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Comfortaa Regular</vt:lpstr>
      <vt:lpstr>Arial</vt:lpstr>
      <vt:lpstr>Arial Black</vt:lpstr>
      <vt:lpstr>Fredoka One</vt:lpstr>
      <vt:lpstr>Holtwood One SC</vt:lpstr>
      <vt:lpstr>Black Han Sans</vt:lpstr>
      <vt:lpstr>Comfortaa</vt:lpstr>
      <vt:lpstr>Homemade Xmas Decoration</vt:lpstr>
      <vt:lpstr>Misa  Wengi Natal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20</cp:revision>
  <dcterms:modified xsi:type="dcterms:W3CDTF">2020-12-24T11:04:17Z</dcterms:modified>
</cp:coreProperties>
</file>