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64"/>
  </p:notesMasterIdLst>
  <p:sldIdLst>
    <p:sldId id="256" r:id="rId2"/>
    <p:sldId id="275" r:id="rId3"/>
    <p:sldId id="365" r:id="rId4"/>
    <p:sldId id="366" r:id="rId5"/>
    <p:sldId id="367" r:id="rId6"/>
    <p:sldId id="368" r:id="rId7"/>
    <p:sldId id="369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8" r:id="rId39"/>
    <p:sldId id="344" r:id="rId40"/>
    <p:sldId id="370" r:id="rId41"/>
    <p:sldId id="371" r:id="rId42"/>
    <p:sldId id="372" r:id="rId43"/>
    <p:sldId id="373" r:id="rId44"/>
    <p:sldId id="323" r:id="rId45"/>
    <p:sldId id="328" r:id="rId46"/>
    <p:sldId id="329" r:id="rId47"/>
    <p:sldId id="330" r:id="rId48"/>
    <p:sldId id="331" r:id="rId49"/>
    <p:sldId id="322" r:id="rId50"/>
    <p:sldId id="324" r:id="rId51"/>
    <p:sldId id="374" r:id="rId52"/>
    <p:sldId id="375" r:id="rId53"/>
    <p:sldId id="376" r:id="rId54"/>
    <p:sldId id="377" r:id="rId55"/>
    <p:sldId id="332" r:id="rId56"/>
    <p:sldId id="378" r:id="rId57"/>
    <p:sldId id="379" r:id="rId58"/>
    <p:sldId id="380" r:id="rId59"/>
    <p:sldId id="381" r:id="rId60"/>
    <p:sldId id="382" r:id="rId61"/>
    <p:sldId id="383" r:id="rId62"/>
    <p:sldId id="384" r:id="rId63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65"/>
    </p:embeddedFont>
    <p:embeddedFont>
      <p:font typeface="Fredoka One" panose="020B0604020202020204" charset="0"/>
      <p:regular r:id="rId66"/>
    </p:embeddedFont>
    <p:embeddedFont>
      <p:font typeface="Comfortaa" panose="020B0604020202020204" charset="0"/>
      <p:regular r:id="rId67"/>
      <p:bold r:id="rId68"/>
    </p:embeddedFont>
    <p:embeddedFont>
      <p:font typeface="Holtwood One SC" panose="020B0604020202020204" charset="0"/>
      <p:regular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365"/>
            <p14:sldId id="366"/>
            <p14:sldId id="367"/>
            <p14:sldId id="368"/>
            <p14:sldId id="369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an" id="{A2DD96CC-BE01-43FA-B999-300CF48B492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lia" id="{28F23338-D506-4344-B7A1-55FC45123F0D}">
          <p14:sldIdLst>
            <p14:sldId id="31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344"/>
            <p14:sldId id="370"/>
            <p14:sldId id="371"/>
            <p14:sldId id="372"/>
            <p14:sldId id="373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324"/>
            <p14:sldId id="374"/>
            <p14:sldId id="375"/>
            <p14:sldId id="376"/>
            <p14:sldId id="377"/>
          </p14:sldIdLst>
        </p14:section>
        <p14:section name="Lagu Penutup" id="{A29E94CE-DBF3-4716-9FF7-96C4234AB8F9}">
          <p14:sldIdLst>
            <p14:sldId id="332"/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0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781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341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352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0109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2044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9528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2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3630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4575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461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346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4351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2045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3165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44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8443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098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3396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27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05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99661" y="1576087"/>
            <a:ext cx="423852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DDC886"/>
                </a:solidFill>
              </a:rPr>
              <a:t>Misa</a:t>
            </a:r>
            <a:r>
              <a:rPr lang="en" sz="2800" dirty="0" smtClean="0"/>
              <a:t> </a:t>
            </a:r>
            <a:br>
              <a:rPr lang="en" sz="2800" dirty="0" smtClean="0"/>
            </a:br>
            <a:r>
              <a:rPr lang="en" sz="2800" dirty="0" smtClean="0"/>
              <a:t>Pesta Keluarga Kudus</a:t>
            </a:r>
            <a:endParaRPr sz="2800" dirty="0"/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162029" y="3498714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Sabtu, 26 Desember 2020</a:t>
            </a:r>
            <a:endParaRPr sz="2400" b="1" dirty="0"/>
          </a:p>
        </p:txBody>
      </p:sp>
      <p:pic>
        <p:nvPicPr>
          <p:cNvPr id="716" name="Google Shape;716;p30"/>
          <p:cNvPicPr preferRelativeResize="0"/>
          <p:nvPr/>
        </p:nvPicPr>
        <p:blipFill rotWithShape="1">
          <a:blip r:embed="rId3">
            <a:alphaModFix/>
          </a:blip>
          <a:srcRect l="12361" r="28551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0"/>
          <p:cNvSpPr/>
          <p:nvPr/>
        </p:nvSpPr>
        <p:spPr>
          <a:xfrm>
            <a:off x="4400550" y="-100"/>
            <a:ext cx="109081" cy="514369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601136" y="395395"/>
            <a:ext cx="596486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Hai</a:t>
            </a:r>
            <a:r>
              <a:rPr lang="en-US" sz="4000" dirty="0">
                <a:solidFill>
                  <a:schemeClr val="accent4"/>
                </a:solidFill>
              </a:rPr>
              <a:t>, </a:t>
            </a:r>
            <a:r>
              <a:rPr lang="en-US" sz="4000" dirty="0" err="1">
                <a:solidFill>
                  <a:schemeClr val="accent4"/>
                </a:solidFill>
              </a:rPr>
              <a:t>Anak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Semua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100256" y="1263542"/>
            <a:ext cx="65445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semua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cepat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marilah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Masukilah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kandang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segera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Tuhan Adalah Kasih Setia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adalah kasih setia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orang yang berpegang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perjanjiannya.</a:t>
            </a: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</a:t>
            </a:r>
            <a:r>
              <a:rPr lang="sv-SE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alleluia,</a:t>
            </a:r>
          </a:p>
          <a:p>
            <a:pPr marL="152400" indent="0">
              <a:spcAft>
                <a:spcPts val="1200"/>
              </a:spcAft>
            </a:pPr>
            <a:r>
              <a:rPr lang="sv-SE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alleluia</a:t>
            </a: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alleluia</a:t>
            </a:r>
          </a:p>
        </p:txBody>
      </p:sp>
    </p:spTree>
    <p:extLst>
      <p:ext uri="{BB962C8B-B14F-4D97-AF65-F5344CB8AC3E}">
        <p14:creationId xmlns:p14="http://schemas.microsoft.com/office/powerpoint/2010/main" val="2012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100256" y="1263542"/>
            <a:ext cx="65445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lihatlah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Bayi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tidur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nyenyak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tergolek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palungan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ternak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2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Tumbuhlah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>
                <a:solidFill>
                  <a:schemeClr val="accent4"/>
                </a:solidFill>
              </a:rPr>
              <a:t>Tunas </a:t>
            </a:r>
            <a:r>
              <a:rPr lang="en-US" sz="4000" dirty="0" err="1">
                <a:solidFill>
                  <a:schemeClr val="accent4"/>
                </a:solidFill>
              </a:rPr>
              <a:t>Baru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167847"/>
            <a:ext cx="6759757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Tumbuhlah tunas baru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tunggul Isai,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masa lalu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disyairkan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nabi. </a:t>
            </a: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74420" y="1114684"/>
            <a:ext cx="681291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Nubuatnya genap: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bunga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harapan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malam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gelap.</a:t>
            </a:r>
          </a:p>
        </p:txBody>
      </p:sp>
    </p:spTree>
    <p:extLst>
      <p:ext uri="{BB962C8B-B14F-4D97-AF65-F5344CB8AC3E}">
        <p14:creationId xmlns:p14="http://schemas.microsoft.com/office/powerpoint/2010/main" val="32291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100256" y="1263542"/>
            <a:ext cx="65445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Perhatikan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lah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wajah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-Nya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berseri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lembut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bercahaya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sepi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59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74420" y="1114684"/>
            <a:ext cx="681291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Ini maksud Yesaya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nubuatnya: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Maria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seorang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Putra. </a:t>
            </a:r>
          </a:p>
        </p:txBody>
      </p:sp>
    </p:spTree>
    <p:extLst>
      <p:ext uri="{BB962C8B-B14F-4D97-AF65-F5344CB8AC3E}">
        <p14:creationId xmlns:p14="http://schemas.microsoft.com/office/powerpoint/2010/main" val="2522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74420" y="1114684"/>
            <a:ext cx="681291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 dan mulia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Firman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menjadi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daging 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Perawan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bunda-Nya.</a:t>
            </a:r>
          </a:p>
        </p:txBody>
      </p:sp>
    </p:spTree>
    <p:extLst>
      <p:ext uri="{BB962C8B-B14F-4D97-AF65-F5344CB8AC3E}">
        <p14:creationId xmlns:p14="http://schemas.microsoft.com/office/powerpoint/2010/main" val="10177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74420" y="1114684"/>
            <a:ext cx="681291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Bunga begitu mungil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harum dan lembut,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bumi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gelap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kemelut</a:t>
            </a:r>
          </a:p>
        </p:txBody>
      </p:sp>
    </p:spTree>
    <p:extLst>
      <p:ext uri="{BB962C8B-B14F-4D97-AF65-F5344CB8AC3E}">
        <p14:creationId xmlns:p14="http://schemas.microsoft.com/office/powerpoint/2010/main" val="16373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74420" y="1114684"/>
            <a:ext cx="681291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Sungguh manusia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sungguh 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Penebus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dunia. </a:t>
            </a:r>
          </a:p>
        </p:txBody>
      </p:sp>
    </p:spTree>
    <p:extLst>
      <p:ext uri="{BB962C8B-B14F-4D97-AF65-F5344CB8AC3E}">
        <p14:creationId xmlns:p14="http://schemas.microsoft.com/office/powerpoint/2010/main" val="38010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Dalam Gua Dingin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348602"/>
            <a:ext cx="715571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gua dingin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ada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palungan,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Yesus tidur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samping bunda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100256" y="1263542"/>
            <a:ext cx="65445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Meski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lampin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lebih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dibanding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cerah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08074" y="923299"/>
            <a:ext cx="685800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langit bersih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bintang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bertaburan,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bunda bersenandung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untuk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ananda.</a:t>
            </a:r>
          </a:p>
        </p:txBody>
      </p:sp>
    </p:spTree>
    <p:extLst>
      <p:ext uri="{BB962C8B-B14F-4D97-AF65-F5344CB8AC3E}">
        <p14:creationId xmlns:p14="http://schemas.microsoft.com/office/powerpoint/2010/main" val="16273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08074" y="923299"/>
            <a:ext cx="685800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Jika bunyi hewan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mengganggu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sunyi, 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Yesus lihat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mata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berseri</a:t>
            </a:r>
          </a:p>
        </p:txBody>
      </p:sp>
    </p:spTree>
    <p:extLst>
      <p:ext uri="{BB962C8B-B14F-4D97-AF65-F5344CB8AC3E}">
        <p14:creationId xmlns:p14="http://schemas.microsoft.com/office/powerpoint/2010/main" val="8979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08074" y="923299"/>
            <a:ext cx="685800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cinta pada </a:t>
            </a: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 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ikhlas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murni, 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Tinggallah </a:t>
            </a: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dekat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 segala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hari.</a:t>
            </a:r>
          </a:p>
        </p:txBody>
      </p:sp>
    </p:spTree>
    <p:extLst>
      <p:ext uri="{BB962C8B-B14F-4D97-AF65-F5344CB8AC3E}">
        <p14:creationId xmlns:p14="http://schemas.microsoft.com/office/powerpoint/2010/main" val="37158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08074" y="923299"/>
            <a:ext cx="685800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minta Yesus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rahmat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kasihMu,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supaya setia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bagai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sahabatMu</a:t>
            </a:r>
          </a:p>
        </p:txBody>
      </p:sp>
    </p:spTree>
    <p:extLst>
      <p:ext uri="{BB962C8B-B14F-4D97-AF65-F5344CB8AC3E}">
        <p14:creationId xmlns:p14="http://schemas.microsoft.com/office/powerpoint/2010/main" val="36720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08074" y="923299"/>
            <a:ext cx="685800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Hantarlah o Yesus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semua, 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agar </a:t>
            </a: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bersatu denganMu 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surga.</a:t>
            </a:r>
          </a:p>
        </p:txBody>
      </p:sp>
    </p:spTree>
    <p:extLst>
      <p:ext uri="{BB962C8B-B14F-4D97-AF65-F5344CB8AC3E}">
        <p14:creationId xmlns:p14="http://schemas.microsoft.com/office/powerpoint/2010/main" val="41870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Hai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Dunia</a:t>
            </a:r>
            <a:r>
              <a:rPr lang="en-US" sz="4000" dirty="0">
                <a:solidFill>
                  <a:schemeClr val="accent4"/>
                </a:solidFill>
              </a:rPr>
              <a:t>, </a:t>
            </a:r>
            <a:r>
              <a:rPr lang="en-US" sz="4000" dirty="0" err="1">
                <a:solidFill>
                  <a:schemeClr val="accent4"/>
                </a:solidFill>
              </a:rPr>
              <a:t>Gembiralah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401764"/>
            <a:ext cx="716634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dunia, </a:t>
            </a: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gembiralah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sambut Rajamu!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hatimu terimalah!</a:t>
            </a: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21011"/>
            <a:ext cx="716634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bersyukur,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bersyukur,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bersama-sama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bersyukur !</a:t>
            </a:r>
          </a:p>
        </p:txBody>
      </p:sp>
    </p:spTree>
    <p:extLst>
      <p:ext uri="{BB962C8B-B14F-4D97-AF65-F5344CB8AC3E}">
        <p14:creationId xmlns:p14="http://schemas.microsoft.com/office/powerpoint/2010/main" val="39435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6" y="1221011"/>
            <a:ext cx="80675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dunia,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elukanlah Rajamu, Penebus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bumi, laut, </a:t>
            </a: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gunung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lembah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544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21011"/>
            <a:ext cx="716634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Bersoraklah terus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bersoraklah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terus,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bersorak-soraklah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terus!</a:t>
            </a:r>
          </a:p>
        </p:txBody>
      </p:sp>
    </p:spTree>
    <p:extLst>
      <p:ext uri="{BB962C8B-B14F-4D97-AF65-F5344CB8AC3E}">
        <p14:creationId xmlns:p14="http://schemas.microsoft.com/office/powerpoint/2010/main" val="4128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6" y="1221011"/>
            <a:ext cx="80675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Janganlah dosa menetap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ladang dunia.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Sejahtera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penuh berkat</a:t>
            </a:r>
          </a:p>
        </p:txBody>
      </p:sp>
    </p:spTree>
    <p:extLst>
      <p:ext uri="{BB962C8B-B14F-4D97-AF65-F5344CB8AC3E}">
        <p14:creationId xmlns:p14="http://schemas.microsoft.com/office/powerpoint/2010/main" val="24935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100256" y="1263542"/>
            <a:ext cx="65445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Terbaringlah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rumput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kering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Yusuf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tenang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hening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21011"/>
            <a:ext cx="7780482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Berlimpah s'lamanya,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berlimpah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s'lamanya,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berlimpah-limpah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s'lamanya.</a:t>
            </a:r>
          </a:p>
        </p:txBody>
      </p:sp>
    </p:spTree>
    <p:extLst>
      <p:ext uri="{BB962C8B-B14F-4D97-AF65-F5344CB8AC3E}">
        <p14:creationId xmlns:p14="http://schemas.microsoft.com/office/powerpoint/2010/main" val="31993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6" y="1221011"/>
            <a:ext cx="80675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Dialah Raja semesta,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benar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mulia.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Masyhurkanlah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hai dunia,</a:t>
            </a:r>
          </a:p>
        </p:txBody>
      </p:sp>
    </p:spTree>
    <p:extLst>
      <p:ext uri="{BB962C8B-B14F-4D97-AF65-F5344CB8AC3E}">
        <p14:creationId xmlns:p14="http://schemas.microsoft.com/office/powerpoint/2010/main" val="14430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78727" y="1221011"/>
            <a:ext cx="7780482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anug’rah-Nya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besar anug’rah-Nya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besar-besar anug’rah-Nya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8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100256" y="1263542"/>
            <a:ext cx="65445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gembala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sujud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menyembah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memuliakan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6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751</Words>
  <Application>Microsoft Office PowerPoint</Application>
  <PresentationFormat>On-screen Show (16:9)</PresentationFormat>
  <Paragraphs>220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Comfortaa Regular</vt:lpstr>
      <vt:lpstr>Arial</vt:lpstr>
      <vt:lpstr>Black Han Sans</vt:lpstr>
      <vt:lpstr>Arial Black</vt:lpstr>
      <vt:lpstr>Fredoka One</vt:lpstr>
      <vt:lpstr>Comfortaa</vt:lpstr>
      <vt:lpstr>Holtwood One SC</vt:lpstr>
      <vt:lpstr>Homemade Xmas Decoration</vt:lpstr>
      <vt:lpstr>Misa  Pesta Keluarga Kudus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cp:lastModifiedBy>Asus</cp:lastModifiedBy>
  <cp:revision>74</cp:revision>
  <dcterms:modified xsi:type="dcterms:W3CDTF">2020-12-26T02:25:19Z</dcterms:modified>
</cp:coreProperties>
</file>