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78"/>
  </p:notesMasterIdLst>
  <p:sldIdLst>
    <p:sldId id="256" r:id="rId2"/>
    <p:sldId id="267" r:id="rId3"/>
    <p:sldId id="340" r:id="rId4"/>
    <p:sldId id="341" r:id="rId5"/>
    <p:sldId id="342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91" r:id="rId24"/>
    <p:sldId id="287" r:id="rId25"/>
    <p:sldId id="288" r:id="rId26"/>
    <p:sldId id="293" r:id="rId27"/>
    <p:sldId id="294" r:id="rId28"/>
    <p:sldId id="292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8" r:id="rId40"/>
    <p:sldId id="309" r:id="rId41"/>
    <p:sldId id="343" r:id="rId42"/>
    <p:sldId id="344" r:id="rId43"/>
    <p:sldId id="345" r:id="rId44"/>
    <p:sldId id="346" r:id="rId45"/>
    <p:sldId id="305" r:id="rId46"/>
    <p:sldId id="306" r:id="rId47"/>
    <p:sldId id="307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47" r:id="rId67"/>
    <p:sldId id="348" r:id="rId68"/>
    <p:sldId id="349" r:id="rId69"/>
    <p:sldId id="350" r:id="rId70"/>
    <p:sldId id="351" r:id="rId71"/>
    <p:sldId id="333" r:id="rId72"/>
    <p:sldId id="334" r:id="rId73"/>
    <p:sldId id="335" r:id="rId74"/>
    <p:sldId id="336" r:id="rId75"/>
    <p:sldId id="337" r:id="rId76"/>
    <p:sldId id="338" r:id="rId77"/>
  </p:sldIdLst>
  <p:sldSz cx="9144000" cy="5143500" type="screen16x9"/>
  <p:notesSz cx="6858000" cy="9144000"/>
  <p:embeddedFontLst>
    <p:embeddedFont>
      <p:font typeface="Fredoka One" panose="020B0604020202020204" charset="0"/>
      <p:regular r:id="rId79"/>
    </p:embeddedFont>
    <p:embeddedFont>
      <p:font typeface="Arial Black" panose="020B0A04020102020204" pitchFamily="34" charset="0"/>
      <p:bold r:id="rId80"/>
    </p:embeddedFont>
    <p:embeddedFont>
      <p:font typeface="Holtwood One SC" panose="020B0604020202020204" charset="0"/>
      <p:regular r:id="rId81"/>
    </p:embeddedFont>
    <p:embeddedFont>
      <p:font typeface="Comfortaa" panose="020B0604020202020204" charset="0"/>
      <p:regular r:id="rId82"/>
      <p:bold r:id="rId8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31C6263-F3C2-4867-A5C5-B662D300CDD7}">
          <p14:sldIdLst>
            <p14:sldId id="256"/>
          </p14:sldIdLst>
        </p14:section>
        <p14:section name="Lagu Bubuka" id="{214D1F7C-3F04-4D9F-9D31-2878DCB44BDD}">
          <p14:sldIdLst>
            <p14:sldId id="267"/>
            <p14:sldId id="340"/>
            <p14:sldId id="341"/>
            <p14:sldId id="342"/>
          </p14:sldIdLst>
        </p14:section>
        <p14:section name="Laku Tobat" id="{B1F70BEE-2FF2-451C-9A9C-30A14FC22791}">
          <p14:sldIdLst>
            <p14:sldId id="270"/>
            <p14:sldId id="271"/>
            <p14:sldId id="272"/>
            <p14:sldId id="273"/>
            <p14:sldId id="274"/>
          </p14:sldIdLst>
        </p14:section>
        <p14:section name="Gusti Mugi Mikawelas" id="{D044CC22-70EF-459A-8A66-8867A183E7CC}">
          <p14:sldIdLst>
            <p14:sldId id="275"/>
            <p14:sldId id="276"/>
            <p14:sldId id="277"/>
          </p14:sldIdLst>
        </p14:section>
        <p14:section name="Kamuliaan" id="{096F0BC7-D871-4102-A9BC-B93419CF53D6}">
          <p14:sldIdLst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Mazmur Panempas Aosan" id="{D3FD697E-4E97-438A-8EEE-524A97F0384A}">
          <p14:sldIdLst>
            <p14:sldId id="284"/>
            <p14:sldId id="285"/>
            <p14:sldId id="286"/>
            <p14:sldId id="291"/>
            <p14:sldId id="287"/>
            <p14:sldId id="288"/>
          </p14:sldIdLst>
        </p14:section>
        <p14:section name="Alleluya" id="{D12C8A8F-7202-4B78-A0BE-0EB93522B016}">
          <p14:sldIdLst>
            <p14:sldId id="293"/>
            <p14:sldId id="294"/>
          </p14:sldIdLst>
        </p14:section>
        <p14:section name="Aosan Injil" id="{E6E5CB96-50BB-4386-962C-F277670A3420}">
          <p14:sldIdLst>
            <p14:sldId id="292"/>
            <p14:sldId id="295"/>
          </p14:sldIdLst>
        </p14:section>
        <p14:section name="Syahadat" id="{B7F3A6AE-91E0-4C97-9CD8-C2ADB5A6DCF9}">
          <p14:sldIdLst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Lagu Babakti Sasayagian" id="{37A2A4E6-1F5D-4946-8388-A71C2C9A43E5}">
          <p14:sldIdLst>
            <p14:sldId id="308"/>
            <p14:sldId id="309"/>
            <p14:sldId id="343"/>
            <p14:sldId id="344"/>
            <p14:sldId id="345"/>
            <p14:sldId id="346"/>
          </p14:sldIdLst>
        </p14:section>
        <p14:section name="Sasayagian Babakti" id="{E3084CFC-8BFD-4ADF-A898-DB6C6A9D975B}">
          <p14:sldIdLst>
            <p14:sldId id="305"/>
            <p14:sldId id="306"/>
            <p14:sldId id="307"/>
          </p14:sldIdLst>
        </p14:section>
        <p14:section name="Prefasi" id="{400088C2-1C42-401E-9EB9-AF1634EAEB0E}">
          <p14:sldIdLst>
            <p14:sldId id="310"/>
            <p14:sldId id="311"/>
            <p14:sldId id="312"/>
          </p14:sldIdLst>
        </p14:section>
        <p14:section name="Suci Suci" id="{5D89DCBA-D4D9-4733-9F26-0B4AF39E0FDE}">
          <p14:sldIdLst>
            <p14:sldId id="313"/>
            <p14:sldId id="314"/>
          </p14:sldIdLst>
        </p14:section>
        <p14:section name="Kanjeng Rama" id="{0E990F73-8F0D-4079-BC02-5F329A87E826}">
          <p14:sldIdLst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Sateuacan Komuni" id="{B771B1E6-6385-4F8C-AE12-0AD879779BF1}">
          <p14:sldIdLst>
            <p14:sldId id="321"/>
          </p14:sldIdLst>
        </p14:section>
        <p14:section name="Anak Domba Allah" id="{DB209E19-7F22-4A05-910A-187D4A364A2C}">
          <p14:sldIdLst>
            <p14:sldId id="322"/>
            <p14:sldId id="323"/>
            <p14:sldId id="324"/>
          </p14:sldIdLst>
        </p14:section>
        <p14:section name="Ajakan Nampi Komuni" id="{CBC4AF1A-7540-4983-86E8-0F7B82281367}">
          <p14:sldIdLst>
            <p14:sldId id="325"/>
            <p14:sldId id="326"/>
          </p14:sldIdLst>
        </p14:section>
        <p14:section name="Lagu Komuni" id="{70354477-3FD8-4F58-BEA8-C039E899DCE1}">
          <p14:sldIdLst>
            <p14:sldId id="327"/>
            <p14:sldId id="347"/>
            <p14:sldId id="348"/>
            <p14:sldId id="349"/>
            <p14:sldId id="350"/>
            <p14:sldId id="351"/>
          </p14:sldIdLst>
        </p14:section>
        <p14:section name="Lagu Panutup" id="{BCE3B911-964B-4B65-8C23-053FA6B8CFAC}">
          <p14:sldIdLst>
            <p14:sldId id="333"/>
            <p14:sldId id="334"/>
            <p14:sldId id="335"/>
            <p14:sldId id="336"/>
            <p14:sldId id="337"/>
            <p14:sldId id="3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C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E86E4-5A4F-40AB-B5CA-AAA30EA950BC}">
  <a:tblStyle styleId="{47CE86E4-5A4F-40AB-B5CA-AAA30EA95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5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font" Target="fonts/font1.fntdata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4.fnt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2.fntdata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font" Target="fonts/font3.fntdata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7833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231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0057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195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38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85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81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937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192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15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156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24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944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9325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2469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434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3007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2647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6554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777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5396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2289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244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4554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3500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9823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7798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6078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6535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0548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385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7147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577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133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22517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9079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6711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9046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4470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625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625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8199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1301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3495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138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92187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53167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53418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4349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7566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0045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9786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09914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0359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77433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89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74498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11489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31435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057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36433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90847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15487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88512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79760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45292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714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865134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95408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28533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96192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91233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03386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746505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304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1228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431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2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95693" y="1576087"/>
            <a:ext cx="430485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rgbClr val="DDC886"/>
                </a:solidFill>
              </a:rPr>
              <a:t>Misa</a:t>
            </a:r>
            <a:r>
              <a:rPr lang="en" sz="2800" dirty="0" smtClean="0"/>
              <a:t> </a:t>
            </a:r>
            <a:br>
              <a:rPr lang="en" sz="2800" dirty="0" smtClean="0"/>
            </a:br>
            <a:r>
              <a:rPr lang="en" sz="2800" dirty="0" smtClean="0"/>
              <a:t>Pesta Keluarga Kudus</a:t>
            </a:r>
            <a:endParaRPr sz="2800" dirty="0"/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726938" y="3617287"/>
            <a:ext cx="3042368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Minggu, 27 Desember 2020</a:t>
            </a:r>
            <a:endParaRPr b="1" dirty="0"/>
          </a:p>
        </p:txBody>
      </p:sp>
      <p:pic>
        <p:nvPicPr>
          <p:cNvPr id="716" name="Google Shape;716;p30"/>
          <p:cNvPicPr preferRelativeResize="0"/>
          <p:nvPr/>
        </p:nvPicPr>
        <p:blipFill rotWithShape="1">
          <a:blip r:embed="rId3">
            <a:alphaModFix/>
          </a:blip>
          <a:srcRect l="12361" r="28551"/>
          <a:stretch/>
        </p:blipFill>
        <p:spPr>
          <a:xfrm>
            <a:off x="4572000" y="0"/>
            <a:ext cx="4571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30"/>
          <p:cNvSpPr/>
          <p:nvPr/>
        </p:nvSpPr>
        <p:spPr>
          <a:xfrm>
            <a:off x="4400550" y="-100"/>
            <a:ext cx="109081" cy="514369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1157215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parawargi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supados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mangdoakeun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Allah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760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smtClean="0">
                <a:solidFill>
                  <a:schemeClr val="accent4"/>
                </a:solidFill>
              </a:rPr>
              <a:t>GUSTI MUGI MIKAWELAS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55978" y="1157215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	 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	 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4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55978" y="1157215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	 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	 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89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55978" y="1157215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	 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	 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23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PUJIAN KAMULAAAN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55976" y="1975922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it-IT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	: Kamulyaan </a:t>
            </a:r>
            <a:r>
              <a:rPr lang="it-IT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 Allah Rama </a:t>
            </a:r>
            <a:endParaRPr lang="it-IT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it-IT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it-IT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di </a:t>
            </a:r>
            <a:r>
              <a:rPr lang="it-IT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Sawarga …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59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87876" y="551159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Pinuji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manggung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Rama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jumeneng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Raja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Agung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Mahakawasa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     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609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77244" y="508629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sembah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bala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dimulyakeun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mahluk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-Na   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piajrih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umat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miwedi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asih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6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55978" y="551160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Sing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tengtrem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umat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kamanah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Mantenna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Pinuji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 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manggung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Puji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janten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Putra-Na,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8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66611" y="497996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Nya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    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miwelas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miasih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umat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Sami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linggih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digedengeun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Rama </a:t>
            </a:r>
          </a:p>
        </p:txBody>
      </p:sp>
    </p:spTree>
    <p:extLst>
      <p:ext uri="{BB962C8B-B14F-4D97-AF65-F5344CB8AC3E}">
        <p14:creationId xmlns:p14="http://schemas.microsoft.com/office/powerpoint/2010/main" val="363657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77243" y="944564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Murbeng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alam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satara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Puji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Geusan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Kamulyaan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Rama</a:t>
            </a:r>
          </a:p>
        </p:txBody>
      </p:sp>
    </p:spTree>
    <p:extLst>
      <p:ext uri="{BB962C8B-B14F-4D97-AF65-F5344CB8AC3E}">
        <p14:creationId xmlns:p14="http://schemas.microsoft.com/office/powerpoint/2010/main" val="137253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914400" y="416659"/>
            <a:ext cx="7538483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smtClean="0">
                <a:solidFill>
                  <a:schemeClr val="accent4"/>
                </a:solidFill>
              </a:rPr>
              <a:t>REWUAN </a:t>
            </a:r>
            <a:r>
              <a:rPr lang="en-US" sz="4000" dirty="0">
                <a:solidFill>
                  <a:schemeClr val="accent4"/>
                </a:solidFill>
              </a:rPr>
              <a:t>TAUN KAPUNGKUR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472936" y="1550620"/>
            <a:ext cx="6948589" cy="280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Réwuan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taun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kapungkur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Turun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dawuh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Abraham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49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-163537" y="278436"/>
            <a:ext cx="2024995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2400" dirty="0" err="1" smtClean="0">
                <a:solidFill>
                  <a:schemeClr val="accent4"/>
                </a:solidFill>
              </a:rPr>
              <a:t>Reff</a:t>
            </a:r>
            <a:r>
              <a:rPr lang="en-US" sz="2400" dirty="0" smtClean="0">
                <a:solidFill>
                  <a:schemeClr val="accent4"/>
                </a:solidFill>
              </a:rPr>
              <a:t> : 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75222" y="1040258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Langit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bungah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Alam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surak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ayeuh-ayeuhan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Dipayuneun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Pangéran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Lantaran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Mantenna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sumping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4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09141" y="987094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Kawihkeun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lalaguan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anyar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Pangéran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Kawihkeun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Pangéran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he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sakuliah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jagat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77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19773" y="1252908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Geura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karakawihan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Pangéran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dipuji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JenenganaNa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92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-163537" y="278436"/>
            <a:ext cx="2024995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2400" dirty="0" err="1" smtClean="0">
                <a:solidFill>
                  <a:schemeClr val="accent4"/>
                </a:solidFill>
              </a:rPr>
              <a:t>Reff</a:t>
            </a:r>
            <a:r>
              <a:rPr lang="en-US" sz="2400" dirty="0" smtClean="0">
                <a:solidFill>
                  <a:schemeClr val="accent4"/>
                </a:solidFill>
              </a:rPr>
              <a:t> : 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75222" y="1040258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Langit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bungah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Alam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surak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ayeuh-ayeuhan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payuneun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Pangéran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lantaran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Mantenna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sumping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08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09141" y="987094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Geura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uarkeun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poé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poé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Kasalametan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asalna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ti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Pangéran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Caritakeun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KamulyaanaNa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90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09141" y="987094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 </a:t>
            </a: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kalangan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bangsa-bangsa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Tataan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padamelanaNa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nu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arahéng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dikalangan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sélér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bangsa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319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HALLELUYA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55976" y="1464293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Reff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:	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Halleluya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halleluya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Halleluya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halleluya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851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56742" y="649637"/>
            <a:ext cx="8791565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Kaula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nguarkeun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aranjeun</a:t>
            </a:r>
            <a:endParaRPr lang="en-US" sz="36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kabungahan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nu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taya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papadana</a:t>
            </a:r>
            <a:endParaRPr lang="en-US" sz="3600" dirty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Poe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ieu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geus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dibabarkeun</a:t>
            </a:r>
            <a:endParaRPr lang="en-US" sz="36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pikeun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aranjeun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juru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salamet</a:t>
            </a:r>
            <a:endParaRPr lang="en-US" sz="3600" dirty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Nya eta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Yesus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Kristus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Pangéran</a:t>
            </a:r>
            <a:endParaRPr lang="en-US" sz="3600" dirty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4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562773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 :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aranjeun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 :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Tur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anjeun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AOSAN INJIL</a:t>
            </a:r>
          </a:p>
        </p:txBody>
      </p:sp>
    </p:spTree>
    <p:extLst>
      <p:ext uri="{BB962C8B-B14F-4D97-AF65-F5344CB8AC3E}">
        <p14:creationId xmlns:p14="http://schemas.microsoft.com/office/powerpoint/2010/main" val="78390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89557" y="1453916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Nya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ieu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Injil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Yèsus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  	 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numutkeun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………...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nun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!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AOSAN INJIL</a:t>
            </a:r>
          </a:p>
        </p:txBody>
      </p:sp>
    </p:spTree>
    <p:extLst>
      <p:ext uri="{BB962C8B-B14F-4D97-AF65-F5344CB8AC3E}">
        <p14:creationId xmlns:p14="http://schemas.microsoft.com/office/powerpoint/2010/main" val="8571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72936" y="1550620"/>
            <a:ext cx="6948589" cy="280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Yén mangké dijaman ahir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Rundayanana ginanjar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Hiji Putra nu lineuwih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22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562773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percanten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Rama 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mahakawasa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nyiptakeun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langit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bumi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 </a:t>
            </a:r>
          </a:p>
          <a:p>
            <a:pPr marL="152400" indent="0" algn="l">
              <a:spcAft>
                <a:spcPts val="1200"/>
              </a:spcAft>
            </a:pP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SYAHADAT</a:t>
            </a:r>
          </a:p>
        </p:txBody>
      </p:sp>
    </p:spTree>
    <p:extLst>
      <p:ext uri="{BB962C8B-B14F-4D97-AF65-F5344CB8AC3E}">
        <p14:creationId xmlns:p14="http://schemas.microsoft.com/office/powerpoint/2010/main" val="363360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1074180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Yèsus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Kristus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Putra-Na 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nu Tunggal,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Pangèran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urang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sadaya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70909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1074180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Anu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ditampi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ti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Roh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Suci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dibabarkeun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ku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Parawan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Maria,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Anu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nandangan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sangsara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757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1074180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dina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waktos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pamaréntahan</a:t>
            </a:r>
            <a:endParaRPr lang="en-US" sz="36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Ponsius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Pilatus,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disalibkeun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pupus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dikurebkeun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76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1074180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AnjeunNa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lungsur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naraka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dina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dinten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katiluna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AnjeunNa</a:t>
            </a:r>
            <a:endParaRPr lang="en-US" sz="36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lugay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deui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ti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antawis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nu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maraot</a:t>
            </a:r>
            <a:endParaRPr lang="en-US" sz="3600" dirty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54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1074180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AnjeunNa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munggah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Sawarga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linggih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di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tengeneun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Allah Rama </a:t>
            </a:r>
            <a:endParaRPr lang="en-US" sz="36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Maha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Kawasa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801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1074180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ti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dinya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AnjeunNa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bakal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sumping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geusan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mutuskeun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pangadilan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kanggo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nu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harirup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maraot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05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1074180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Abdi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percanten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Roh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Suci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 </a:t>
            </a:r>
            <a:endParaRPr lang="en-US" sz="36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Gareja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Katolik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anu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suci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kamanunggalan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para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suci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11055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1074180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panghapunten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dosa-dosa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 </a:t>
            </a:r>
            <a:endParaRPr lang="en-US" sz="36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cengkatna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badan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hirup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langgeng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.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Amin. </a:t>
            </a:r>
          </a:p>
        </p:txBody>
      </p:sp>
    </p:spTree>
    <p:extLst>
      <p:ext uri="{BB962C8B-B14F-4D97-AF65-F5344CB8AC3E}">
        <p14:creationId xmlns:p14="http://schemas.microsoft.com/office/powerpoint/2010/main" val="199104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1257973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it-IT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Tuh </a:t>
            </a:r>
            <a:r>
              <a:rPr lang="it-IT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tingali roti disemplékan</a:t>
            </a:r>
          </a:p>
          <a:p>
            <a:pPr marL="152400" indent="0" algn="l">
              <a:spcAft>
                <a:spcPts val="1200"/>
              </a:spcAft>
            </a:pPr>
            <a:r>
              <a:rPr lang="it-IT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 Pangersa Gusti </a:t>
            </a:r>
            <a:endParaRPr lang="it-IT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it-IT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teras </a:t>
            </a:r>
            <a:r>
              <a:rPr lang="it-IT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diduumkeun</a:t>
            </a:r>
          </a:p>
          <a:p>
            <a:pPr marL="152400" indent="0" algn="l">
              <a:spcAft>
                <a:spcPts val="1200"/>
              </a:spcAft>
            </a:pPr>
            <a:r>
              <a:rPr lang="it-IT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Salira Kristus diluhur Altar</a:t>
            </a:r>
            <a:endParaRPr lang="it-IT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361507" y="267803"/>
            <a:ext cx="8437872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TINGALI ROTI SARENG ANGGUR</a:t>
            </a:r>
            <a:endParaRPr lang="en-US" sz="40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60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72936" y="1550620"/>
            <a:ext cx="8373352" cy="280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Cunduk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waktu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agung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Nitih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wanci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musatari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Ninggang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mangsa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sampurna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75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981526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Tawis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miemut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kapupusna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Najan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seueur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nanging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janten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hiji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Margi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tuang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roti 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sami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61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981526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hijikeun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tari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jeung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kawih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Margi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diangkir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Pesta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06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981526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Tuh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tingali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anggur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piala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dileueut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Pesta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Ekaristi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Getih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Altar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38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981526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nampi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kahirupan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sajati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Najan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seueur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nanging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janten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hiji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Margi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tuang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roti 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sami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29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981526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hijikeun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tari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jeung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kawih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Margi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diangkir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Pesta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18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562773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Pinuji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salalamina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SASAYAGIAN BABAKTI</a:t>
            </a:r>
          </a:p>
        </p:txBody>
      </p:sp>
    </p:spTree>
    <p:extLst>
      <p:ext uri="{BB962C8B-B14F-4D97-AF65-F5344CB8AC3E}">
        <p14:creationId xmlns:p14="http://schemas.microsoft.com/office/powerpoint/2010/main" val="270713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562773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nampi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kurban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panangan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kaagungan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miwah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jenengana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-Na, 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SASAYAGIAN BABAKTI</a:t>
            </a:r>
          </a:p>
        </p:txBody>
      </p:sp>
    </p:spTree>
    <p:extLst>
      <p:ext uri="{BB962C8B-B14F-4D97-AF65-F5344CB8AC3E}">
        <p14:creationId xmlns:p14="http://schemas.microsoft.com/office/powerpoint/2010/main" val="300465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562773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kanggo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kasalametan urang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sakumna Gareja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suci.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SASAYAGIAN BABAKTI</a:t>
            </a:r>
          </a:p>
        </p:txBody>
      </p:sp>
    </p:spTree>
    <p:extLst>
      <p:ext uri="{BB962C8B-B14F-4D97-AF65-F5344CB8AC3E}">
        <p14:creationId xmlns:p14="http://schemas.microsoft.com/office/powerpoint/2010/main" val="247914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562773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  	  	 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aranjeun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	: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Tur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PANGJAJAP PREFASI</a:t>
            </a:r>
          </a:p>
        </p:txBody>
      </p:sp>
    </p:spTree>
    <p:extLst>
      <p:ext uri="{BB962C8B-B14F-4D97-AF65-F5344CB8AC3E}">
        <p14:creationId xmlns:p14="http://schemas.microsoft.com/office/powerpoint/2010/main" val="32062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1127344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	: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Unggahkeun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mamanahan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  	 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Parantos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munggah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lenggah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7629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72936" y="1550620"/>
            <a:ext cx="8373352" cy="280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Kaleresan hiji wengi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Ping salawé malem ahad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Sasih ahir tutup warsi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51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1127344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	: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miunjuk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sukur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Allah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	: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Parantos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salayakna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sakedahna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69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89557" y="1377716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yaktos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murbawisèsa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pinuh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SUCI </a:t>
            </a:r>
            <a:r>
              <a:rPr lang="en-ID" sz="4000" dirty="0" err="1" smtClean="0">
                <a:solidFill>
                  <a:schemeClr val="accent4"/>
                </a:solidFill>
              </a:rPr>
              <a:t>SUCI</a:t>
            </a:r>
            <a:endParaRPr lang="en-US" sz="40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2471" y="953174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Hosanna nu 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manggung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Diberkahan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sumping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kalayan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asmana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Hosanna 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nu 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manggung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911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335324" y="1236201"/>
            <a:ext cx="81831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Kanjeng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Rama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jumeneng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mulyakeun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panjenengan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err="1" smtClean="0">
                <a:solidFill>
                  <a:schemeClr val="accent4"/>
                </a:solidFill>
              </a:rPr>
              <a:t>Kanjeng</a:t>
            </a:r>
            <a:r>
              <a:rPr lang="en-ID" sz="4000" dirty="0" smtClean="0">
                <a:solidFill>
                  <a:schemeClr val="accent4"/>
                </a:solidFill>
              </a:rPr>
              <a:t> Rama</a:t>
            </a:r>
            <a:endParaRPr lang="en-US" sz="40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32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566822" y="1127345"/>
            <a:ext cx="57701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sumping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Karajaan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kalaksanakeun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Pangersa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64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697450" y="1094688"/>
            <a:ext cx="560686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sapertos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dilebet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Paparin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rejeki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309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534164" y="1040260"/>
            <a:ext cx="696757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ngahapunten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kalepatan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Sapertos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ngahapunten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421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534164" y="1040260"/>
            <a:ext cx="696757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ulah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ngalebetkeun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kana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panggoda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76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534164" y="1040260"/>
            <a:ext cx="696757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Nanging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kersa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ngaleupaskeun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tina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kaawonan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93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66057" y="583059"/>
            <a:ext cx="857794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Margi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kagungan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karajaan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kakawasaan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ayeuna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salalamina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45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2625532" y="395394"/>
            <a:ext cx="3573249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smtClean="0">
                <a:solidFill>
                  <a:schemeClr val="accent4"/>
                </a:solidFill>
              </a:rPr>
              <a:t>LAKU TOBAT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55978" y="1157215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ngangken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 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Mahakawasa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parawargi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74837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1323288"/>
            <a:ext cx="81831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ANAK DOMBA ALLAH</a:t>
            </a:r>
            <a:endParaRPr lang="en-US" sz="40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01609" y="1029373"/>
            <a:ext cx="81831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75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01609" y="1029373"/>
            <a:ext cx="81831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paparin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katengtreman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1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1323288"/>
            <a:ext cx="81831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Nun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pantes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  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kedah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rurumpaheun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rorompok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AJAKAN NAMPI KOMUNI</a:t>
            </a:r>
            <a:endParaRPr lang="en-US" sz="40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20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90724" y="942288"/>
            <a:ext cx="81831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Nanging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sumangga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ngadawuh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baé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tinangtos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jiwa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mendak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waluya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56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1323288"/>
            <a:ext cx="81831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Duh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Ibu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Hidep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Immanuel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Ngandung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panyaksén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Yén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tetep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609600" y="278436"/>
            <a:ext cx="8120743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DUH ANAK IBU </a:t>
            </a:r>
            <a:endParaRPr lang="en-US" sz="40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6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1323288"/>
            <a:ext cx="81831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Allah linuhung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Luhung kaadilana-Na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Ningal nu tuna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Nu handap jeung taya rega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30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1323288"/>
            <a:ext cx="81831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Jungjunan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kalbu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Hidep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dikandung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peuting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Salapan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bulan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Diraksa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dama-dama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1323288"/>
            <a:ext cx="81831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Duh matak bagja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Rehna Pangéran mercanten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Ibu mung ngasuh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Pamugi ulah cangcaya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2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1323288"/>
            <a:ext cx="81831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Duh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Ibu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Hidep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lahir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kandang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Sarwa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walurat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‘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peuting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tiis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jempling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71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1157215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yén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tos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milampah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pikiran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cariosan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naon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tos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dipilampah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kapilampah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5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1323288"/>
            <a:ext cx="81831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Taya nu nampi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Kabeh pada hare-hare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Sanajan Hidep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Medal ti kersaning Allah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09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1323288"/>
            <a:ext cx="81831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Natal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Natal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sumarambah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saalam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Cumeluk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kabéh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mahluk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Cumarita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sagala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bangsa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609600" y="278436"/>
            <a:ext cx="8120743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NATAL, NATAL</a:t>
            </a:r>
            <a:endParaRPr lang="en-US" sz="40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79837" y="996717"/>
            <a:ext cx="81831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Nyaturkeun galur nu éstu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Nyata dina laratan sajarah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Lungsurna Juru Salamet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Juru Salamet manusa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63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79837" y="996717"/>
            <a:ext cx="81831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Yesus Kristus Panebus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Yesus Kristus Panebus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Natal,Natal kanggo aranjeun.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65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79837" y="996717"/>
            <a:ext cx="81831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Natal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Natal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nyaliara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ngemban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Pangandika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warta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matak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bagja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ajangna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manusa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8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79837" y="996717"/>
            <a:ext cx="81831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panghampura dosa jalma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nu teu tiasa nyucikeun diri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Lungsurna Juru Salamet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Juru Salamet manusa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39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79837" y="996717"/>
            <a:ext cx="81831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Yesus Kristus Panebus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Yesus Kristus Panebus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Natal,Natal kanggo aranjeun.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91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1157215"/>
            <a:ext cx="869232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jalaran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lepat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lepat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kinten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lepatna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margi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éta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manuhun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81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1157215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Ibu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Santa Maria nu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tetep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Parawan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para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Malaékat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Jalmi-jalmi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99418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854</Words>
  <Application>Microsoft Office PowerPoint</Application>
  <PresentationFormat>On-screen Show (16:9)</PresentationFormat>
  <Paragraphs>301</Paragraphs>
  <Slides>76</Slides>
  <Notes>76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4" baseType="lpstr">
      <vt:lpstr>Fredoka One</vt:lpstr>
      <vt:lpstr>Arial</vt:lpstr>
      <vt:lpstr>Comfortaa Regular</vt:lpstr>
      <vt:lpstr>Arial Black</vt:lpstr>
      <vt:lpstr>Holtwood One SC</vt:lpstr>
      <vt:lpstr>Black Han Sans</vt:lpstr>
      <vt:lpstr>Comfortaa</vt:lpstr>
      <vt:lpstr>Homemade Xmas Decoration</vt:lpstr>
      <vt:lpstr>Misa  Pesta Keluarga Kudus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 Wengi Natal</dc:title>
  <cp:lastModifiedBy>Asus</cp:lastModifiedBy>
  <cp:revision>27</cp:revision>
  <dcterms:modified xsi:type="dcterms:W3CDTF">2020-12-26T02:38:15Z</dcterms:modified>
</cp:coreProperties>
</file>