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1"/>
  </p:notesMasterIdLst>
  <p:sldIdLst>
    <p:sldId id="256" r:id="rId2"/>
    <p:sldId id="275" r:id="rId3"/>
    <p:sldId id="394" r:id="rId4"/>
    <p:sldId id="39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07" r:id="rId36"/>
    <p:sldId id="396" r:id="rId37"/>
    <p:sldId id="393" r:id="rId38"/>
    <p:sldId id="317" r:id="rId39"/>
    <p:sldId id="39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8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323" r:id="rId58"/>
    <p:sldId id="328" r:id="rId59"/>
    <p:sldId id="329" r:id="rId60"/>
    <p:sldId id="330" r:id="rId61"/>
    <p:sldId id="331" r:id="rId62"/>
    <p:sldId id="322" r:id="rId63"/>
    <p:sldId id="405" r:id="rId64"/>
    <p:sldId id="406" r:id="rId65"/>
    <p:sldId id="407" r:id="rId66"/>
    <p:sldId id="332" r:id="rId67"/>
    <p:sldId id="408" r:id="rId68"/>
    <p:sldId id="409" r:id="rId69"/>
    <p:sldId id="410" r:id="rId70"/>
  </p:sldIdLst>
  <p:sldSz cx="9144000" cy="5143500" type="screen16x9"/>
  <p:notesSz cx="6858000" cy="9144000"/>
  <p:embeddedFontLst>
    <p:embeddedFont>
      <p:font typeface="Comfortaa" panose="020B0604020202020204" charset="0"/>
      <p:regular r:id="rId72"/>
      <p:bold r:id="rId73"/>
    </p:embeddedFont>
    <p:embeddedFont>
      <p:font typeface="Fredoka One" panose="020B0604020202020204" charset="0"/>
      <p:regular r:id="rId74"/>
    </p:embeddedFont>
    <p:embeddedFont>
      <p:font typeface="Holtwood One SC" panose="020B0604020202020204" charset="0"/>
      <p:regular r:id="rId75"/>
    </p:embeddedFont>
    <p:embeddedFont>
      <p:font typeface="Berlin Sans FB Demi" panose="020E0802020502020306" pitchFamily="34" charset="0"/>
      <p:bold r:id="rId76"/>
    </p:embeddedFont>
    <p:embeddedFont>
      <p:font typeface="Arial Black" panose="020B0A04020102020204" pitchFamily="34" charset="0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94"/>
            <p14:sldId id="395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 Nyanyi" id="{F310267A-D981-401E-9865-8FE9FAD8CE77}">
          <p14:sldIdLst>
            <p14:sldId id="307"/>
            <p14:sldId id="396"/>
          </p14:sldIdLst>
        </p14:section>
        <p14:section name="Mazmur Tanggapan Teks" id="{446786A3-5BC3-4E8E-A0C9-43A5C1A1E163}">
          <p14:sldIdLst>
            <p14:sldId id="393"/>
          </p14:sldIdLst>
        </p14:section>
        <p14:section name="Allelulia" id="{28F23338-D506-4344-B7A1-55FC45123F0D}">
          <p14:sldIdLst>
            <p14:sldId id="317"/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05"/>
            <p14:sldId id="406"/>
            <p14:sldId id="407"/>
          </p14:sldIdLst>
        </p14:section>
        <p14:section name="Lagu Penutup" id="{A29E94CE-DBF3-4716-9FF7-96C4234AB8F9}">
          <p14:sldIdLst>
            <p14:sldId id="332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07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74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88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41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39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242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38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5100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25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177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2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200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4118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78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210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035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4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nggu Biasa III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23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92181" y="1427471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pandang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sujud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syukur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berserah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300942" y="0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400" dirty="0" err="1">
                <a:solidFill>
                  <a:schemeClr val="accent4"/>
                </a:solidFill>
              </a:rPr>
              <a:t>Ya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Tuhan</a:t>
            </a:r>
            <a:r>
              <a:rPr lang="en-US" sz="4400" dirty="0">
                <a:solidFill>
                  <a:schemeClr val="accent4"/>
                </a:solidFill>
              </a:rPr>
              <a:t>, Pandang </a:t>
            </a:r>
            <a:r>
              <a:rPr lang="en-US" sz="4400" dirty="0" err="1">
                <a:solidFill>
                  <a:schemeClr val="accent4"/>
                </a:solidFill>
              </a:rPr>
              <a:t>Hamba</a:t>
            </a:r>
            <a:r>
              <a:rPr lang="en-US" sz="4400" dirty="0">
                <a:solidFill>
                  <a:schemeClr val="accent4"/>
                </a:solidFill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0606" y="84873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Sembah dan bakti umatMu,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Pujian kemu-liaanMu.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Seutuhnya terimalah,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dan ampunMu limpahkanlah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16148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Beritahukanlah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jalan-jalan</a:t>
            </a:r>
            <a:r>
              <a:rPr lang="en-ID" sz="4400" dirty="0" smtClean="0">
                <a:solidFill>
                  <a:schemeClr val="accent4"/>
                </a:solidFill>
              </a:rPr>
              <a:t> Mu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25923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Beritahukanlah </a:t>
            </a:r>
            <a:endParaRPr lang="fi-FI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jalan-jalan </a:t>
            </a: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 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Kepadaku, ya Tuhan</a:t>
            </a: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384763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Tuhan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Adalah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Kasih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Setia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55694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adalah kasih setia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orang yang berpegang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perjanjianNya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380500"/>
            <a:ext cx="801949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 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5882" y="84873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Berpalinglah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Berpalinglah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>
                <a:solidFill>
                  <a:schemeClr val="accent4"/>
                </a:solidFill>
              </a:rPr>
              <a:t>T’rimalah Ya Bapa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490997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roti anggur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persembahan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diri kami.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T’rimalah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Pralambang karya kami,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suka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duka hidup ini.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40411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10816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37941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berkatilah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persembahan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bersahaja.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T’rimalah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26986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Satukan dengan kurban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Putera-Mu.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9094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34748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</a:p>
        </p:txBody>
      </p:sp>
    </p:spTree>
    <p:extLst>
      <p:ext uri="{BB962C8B-B14F-4D97-AF65-F5344CB8AC3E}">
        <p14:creationId xmlns:p14="http://schemas.microsoft.com/office/powerpoint/2010/main" val="34337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 smtClean="0">
                <a:solidFill>
                  <a:schemeClr val="accent4"/>
                </a:solidFill>
              </a:rPr>
              <a:t>Betapa</a:t>
            </a:r>
            <a:r>
              <a:rPr lang="en-US" sz="4400" dirty="0" smtClean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Indahnya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9490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Saat jiwa dahaga dan lapar,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puaskan kami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santapan rohani,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Tubuh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Darah nan suci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3163" y="897188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Saat jiwa mengering dan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hampa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Engkau segarkan kami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santapan surgawi,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Tubuh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Darah nan suci</a:t>
            </a:r>
          </a:p>
        </p:txBody>
      </p:sp>
    </p:spTree>
    <p:extLst>
      <p:ext uri="{BB962C8B-B14F-4D97-AF65-F5344CB8AC3E}">
        <p14:creationId xmlns:p14="http://schemas.microsoft.com/office/powerpoint/2010/main" val="32579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3163" y="897188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Betapa indahnya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perjamuan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betapa indahnya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menyambutMu</a:t>
            </a:r>
          </a:p>
        </p:txBody>
      </p:sp>
    </p:spTree>
    <p:extLst>
      <p:ext uri="{BB962C8B-B14F-4D97-AF65-F5344CB8AC3E}">
        <p14:creationId xmlns:p14="http://schemas.microsoft.com/office/powerpoint/2010/main" val="24178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3163" y="897188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Betapa indahnya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kehadiranMu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bertahta kuatkan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39567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>
                <a:solidFill>
                  <a:schemeClr val="accent4"/>
                </a:solidFill>
              </a:rPr>
              <a:t>Aku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Dengar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Bisikan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Suara</a:t>
            </a:r>
            <a:r>
              <a:rPr lang="en-US" sz="4400" dirty="0">
                <a:solidFill>
                  <a:schemeClr val="accent4"/>
                </a:solidFill>
              </a:rPr>
              <a:t>-Mu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dengar bisikan suara-Mu,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menggema lembut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batinku.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Engkau sahabatKu,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52356" y="283731"/>
            <a:ext cx="8981953" cy="441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Jikalau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menaati perintahKu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dan sebarkanlah,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sukacitaKu.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Sampai akhir zaman,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sertamu.</a:t>
            </a:r>
          </a:p>
        </p:txBody>
      </p:sp>
    </p:spTree>
    <p:extLst>
      <p:ext uri="{BB962C8B-B14F-4D97-AF65-F5344CB8AC3E}">
        <p14:creationId xmlns:p14="http://schemas.microsoft.com/office/powerpoint/2010/main" val="17592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989786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Bukanlah engkau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memilihKu,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melainkan Aku yang memilihmu.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Kini Aku serahkan tugas, </a:t>
            </a:r>
          </a:p>
        </p:txBody>
      </p:sp>
    </p:spTree>
    <p:extLst>
      <p:ext uri="{BB962C8B-B14F-4D97-AF65-F5344CB8AC3E}">
        <p14:creationId xmlns:p14="http://schemas.microsoft.com/office/powerpoint/2010/main" val="34522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52356" y="283731"/>
            <a:ext cx="8981953" cy="441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engkau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menghasilkan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buah limpah.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dan sebarkanlah,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sukacitaKu,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Sampai akhir zaman,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sertamu.</a:t>
            </a:r>
          </a:p>
        </p:txBody>
      </p:sp>
    </p:spTree>
    <p:extLst>
      <p:ext uri="{BB962C8B-B14F-4D97-AF65-F5344CB8AC3E}">
        <p14:creationId xmlns:p14="http://schemas.microsoft.com/office/powerpoint/2010/main" val="24855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874</Words>
  <Application>Microsoft Office PowerPoint</Application>
  <PresentationFormat>On-screen Show (16:9)</PresentationFormat>
  <Paragraphs>241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Comfortaa</vt:lpstr>
      <vt:lpstr>Fredoka One</vt:lpstr>
      <vt:lpstr>Holtwood One SC</vt:lpstr>
      <vt:lpstr>Berlin Sans FB Demi</vt:lpstr>
      <vt:lpstr>Comfortaa Regular</vt:lpstr>
      <vt:lpstr>Arial</vt:lpstr>
      <vt:lpstr>Arial Black</vt:lpstr>
      <vt:lpstr>Black Han Sans</vt:lpstr>
      <vt:lpstr>Homemade Xmas Decoration</vt:lpstr>
      <vt:lpstr>Misa Hari  Minggu Biasa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90</cp:revision>
  <dcterms:modified xsi:type="dcterms:W3CDTF">2021-01-24T00:53:05Z</dcterms:modified>
</cp:coreProperties>
</file>