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5"/>
  </p:notesMasterIdLst>
  <p:sldIdLst>
    <p:sldId id="340" r:id="rId2"/>
    <p:sldId id="267" r:id="rId3"/>
    <p:sldId id="3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350" r:id="rId18"/>
    <p:sldId id="351" r:id="rId19"/>
    <p:sldId id="286" r:id="rId20"/>
    <p:sldId id="292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69" r:id="rId32"/>
    <p:sldId id="370" r:id="rId33"/>
    <p:sldId id="305" r:id="rId34"/>
    <p:sldId id="306" r:id="rId35"/>
    <p:sldId id="307" r:id="rId36"/>
    <p:sldId id="310" r:id="rId37"/>
    <p:sldId id="311" r:id="rId38"/>
    <p:sldId id="312" r:id="rId39"/>
    <p:sldId id="313" r:id="rId40"/>
    <p:sldId id="314" r:id="rId41"/>
    <p:sldId id="366" r:id="rId42"/>
    <p:sldId id="321" r:id="rId43"/>
    <p:sldId id="367" r:id="rId44"/>
    <p:sldId id="322" r:id="rId45"/>
    <p:sldId id="323" r:id="rId46"/>
    <p:sldId id="324" r:id="rId47"/>
    <p:sldId id="325" r:id="rId48"/>
    <p:sldId id="326" r:id="rId49"/>
    <p:sldId id="327" r:id="rId50"/>
    <p:sldId id="371" r:id="rId51"/>
    <p:sldId id="372" r:id="rId52"/>
    <p:sldId id="333" r:id="rId53"/>
    <p:sldId id="373" r:id="rId54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56"/>
    </p:embeddedFont>
    <p:embeddedFont>
      <p:font typeface="Comfortaa" panose="020B0604020202020204" charset="0"/>
      <p:regular r:id="rId57"/>
      <p:bold r:id="rId58"/>
    </p:embeddedFont>
    <p:embeddedFont>
      <p:font typeface="Fredoka One" panose="020B0604020202020204" charset="0"/>
      <p:regular r:id="rId59"/>
    </p:embeddedFont>
    <p:embeddedFont>
      <p:font typeface="Holtwood One SC" panose="020B0604020202020204" charset="0"/>
      <p:regular r:id="rId60"/>
    </p:embeddedFont>
    <p:embeddedFont>
      <p:font typeface="Arial Black" panose="020B0A04020102020204" pitchFamily="34" charset="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368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278"/>
            <p14:sldId id="279"/>
            <p14:sldId id="280"/>
            <p14:sldId id="282"/>
            <p14:sldId id="283"/>
            <p14:sldId id="350"/>
            <p14:sldId id="351"/>
          </p14:sldIdLst>
        </p14:section>
        <p14:section name="Mazmur Panempas Aosan" id="{D3FD697E-4E97-438A-8EEE-524A97F0384A}">
          <p14:sldIdLst>
            <p14:sldId id="286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369"/>
            <p14:sldId id="370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327"/>
            <p14:sldId id="371"/>
            <p14:sldId id="372"/>
          </p14:sldIdLst>
        </p14:section>
        <p14:section name="Lagu Panutup" id="{BCE3B911-964B-4B65-8C23-053FA6B8CFAC}">
          <p14:sldIdLst>
            <p14:sldId id="333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93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9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56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4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834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639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548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89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0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12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III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24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KAMULIAAN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040258"/>
            <a:ext cx="8561511" cy="398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 Gusti Allah di Sawarga, sareng di dunya, katengtreman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jalmi-jalmi anu garaduh maksad saé.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7876" y="680483"/>
            <a:ext cx="8561511" cy="425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sadaya mumuji Gusti,  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4" y="329609"/>
            <a:ext cx="8561511" cy="468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sadaya miunjuk sukur ka Gusti,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kamuliaan Gusti nu agung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nun Gusti Pangeran Allah, Raja Surgawi,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Rama nu Mahakawasa.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2816" y="499731"/>
            <a:ext cx="8561511" cy="439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Pangeran Yesus Kristus,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318977"/>
            <a:ext cx="9143999" cy="431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munah dosa-dosa dunya,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mugi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mikawelas ka abdi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nu 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unah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dosa-dosa dunya,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0550" y="510363"/>
            <a:ext cx="7829550" cy="4316818"/>
          </a:xfrm>
        </p:spPr>
        <p:txBody>
          <a:bodyPr/>
          <a:lstStyle/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linggih di tengeneun Rama, mugi mikawelas ka abdi sadaya. Margi mung Gusti Sawijining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Nu Suci,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6921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4549" y="510363"/>
            <a:ext cx="8548577" cy="4338084"/>
          </a:xfrm>
        </p:spPr>
        <p:txBody>
          <a:bodyPr/>
          <a:lstStyle/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mung Gusti nu jeneng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Pangèran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, mung Gusti Nu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Maha</a:t>
            </a:r>
            <a:r>
              <a:rPr lang="en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 A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gung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, nun Yesus Kristus, sasarengan Roh Suci,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dina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kamuliaan Allah Rama. Amin. 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endParaRPr lang="en-ID" sz="4400" dirty="0">
              <a:latin typeface="Arial Black" panose="020B0A04020102020204" pitchFamily="34" charset="0"/>
              <a:ea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4033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4201" y="1190847"/>
            <a:ext cx="8561511" cy="350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Jalan-jalan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tèh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nun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taya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sanès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kaasih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satia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kayaktian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186810" y="193914"/>
            <a:ext cx="70600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Duh </a:t>
            </a:r>
            <a:r>
              <a:rPr lang="en-US" sz="4000" dirty="0" err="1">
                <a:solidFill>
                  <a:schemeClr val="accent4"/>
                </a:solidFill>
              </a:rPr>
              <a:t>Gusti</a:t>
            </a:r>
            <a:r>
              <a:rPr lang="en-US" sz="4000" dirty="0">
                <a:solidFill>
                  <a:schemeClr val="accent4"/>
                </a:solidFill>
              </a:rPr>
              <a:t> Abdi </a:t>
            </a:r>
            <a:r>
              <a:rPr lang="en-US" sz="4000" dirty="0" err="1">
                <a:solidFill>
                  <a:schemeClr val="accent4"/>
                </a:solidFill>
              </a:rPr>
              <a:t>Kaduhung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19920" y="1055530"/>
            <a:ext cx="8719781" cy="376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kaduhung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sering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Ngarempak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larangan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339703"/>
            <a:ext cx="8894350" cy="32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indent="-741363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893763" indent="-741363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761822"/>
            <a:ext cx="8894350" cy="438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Injil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254125" indent="-1101725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numutkeun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Santo Markus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3" y="0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Rama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SYAHADAT</a:t>
            </a: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Putra-Na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ditampi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Maria,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50874"/>
            <a:ext cx="8802703" cy="377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Pilatus,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Allah Rama 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6219" y="627267"/>
            <a:ext cx="871978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sumeja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sadrah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Neda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jembar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panghampura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9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481750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kapayun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Sanggakeun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Simpen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meja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altar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Ayeuna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Mangga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Kapayun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250865" y="1892595"/>
            <a:ext cx="244549" cy="988828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95414" y="2125399"/>
            <a:ext cx="72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4833" y="1030338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ikhlas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Rama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5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637953"/>
            <a:ext cx="8894350" cy="39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SUCI </a:t>
            </a:r>
            <a:r>
              <a:rPr lang="en-ID" sz="4000" dirty="0" err="1" smtClean="0">
                <a:solidFill>
                  <a:schemeClr val="accent4"/>
                </a:solidFill>
              </a:rPr>
              <a:t>SUCI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ANAK DOMBA ALLAH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AJAKAN NAMPI KOMUNI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73925" y="1195967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lautan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Maplak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ombak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sagara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Alaeun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umatna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Iraha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bae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197413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Manah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Yesus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Lir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Lautan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400261" y="1562986"/>
            <a:ext cx="499730" cy="1041991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6949" y="1818167"/>
            <a:ext cx="79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08649" y="825577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karaton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endah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puputon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nuhunkeun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katampi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Tiasa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ngiring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komuni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410894" y="1169582"/>
            <a:ext cx="499730" cy="1041991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1377" y="1398189"/>
            <a:ext cx="79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4172" y="825577"/>
            <a:ext cx="903982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srangenge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Moncorong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nyaangan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bae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hoyong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kacaangan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Kasorot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kaberkahan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846828" y="1169580"/>
            <a:ext cx="499730" cy="1041991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46558" y="1398189"/>
            <a:ext cx="79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1040258"/>
            <a:ext cx="884305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Abdi –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hoyong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Satia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ngéstokeun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pituduh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saé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Nun Pangeran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993959"/>
            <a:ext cx="884305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nyorang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Papagon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712</Words>
  <Application>Microsoft Office PowerPoint</Application>
  <PresentationFormat>On-screen Show (16:9)</PresentationFormat>
  <Paragraphs>163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Berlin Sans FB Demi</vt:lpstr>
      <vt:lpstr>Comfortaa</vt:lpstr>
      <vt:lpstr>Black Han Sans</vt:lpstr>
      <vt:lpstr>Fredoka One</vt:lpstr>
      <vt:lpstr>Holtwood One SC</vt:lpstr>
      <vt:lpstr>Arial</vt:lpstr>
      <vt:lpstr>Arial Black</vt:lpstr>
      <vt:lpstr>Comfortaa Regular</vt:lpstr>
      <vt:lpstr>Homemade Xmas Decoration</vt:lpstr>
      <vt:lpstr>Misa Dinten  Minggu Biasa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39</cp:revision>
  <dcterms:modified xsi:type="dcterms:W3CDTF">2021-01-31T00:05:33Z</dcterms:modified>
</cp:coreProperties>
</file>