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9"/>
  </p:notesMasterIdLst>
  <p:sldIdLst>
    <p:sldId id="256" r:id="rId2"/>
    <p:sldId id="275" r:id="rId3"/>
    <p:sldId id="411" r:id="rId4"/>
    <p:sldId id="412" r:id="rId5"/>
    <p:sldId id="413" r:id="rId6"/>
    <p:sldId id="414" r:id="rId7"/>
    <p:sldId id="415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07" r:id="rId39"/>
    <p:sldId id="396" r:id="rId40"/>
    <p:sldId id="393" r:id="rId41"/>
    <p:sldId id="39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8" r:id="rId52"/>
    <p:sldId id="416" r:id="rId53"/>
    <p:sldId id="417" r:id="rId54"/>
    <p:sldId id="418" r:id="rId55"/>
    <p:sldId id="323" r:id="rId56"/>
    <p:sldId id="328" r:id="rId57"/>
    <p:sldId id="329" r:id="rId58"/>
    <p:sldId id="330" r:id="rId59"/>
    <p:sldId id="331" r:id="rId60"/>
    <p:sldId id="322" r:id="rId61"/>
    <p:sldId id="419" r:id="rId62"/>
    <p:sldId id="420" r:id="rId63"/>
    <p:sldId id="421" r:id="rId64"/>
    <p:sldId id="332" r:id="rId65"/>
    <p:sldId id="422" r:id="rId66"/>
    <p:sldId id="423" r:id="rId67"/>
    <p:sldId id="424" r:id="rId6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70"/>
    </p:embeddedFont>
    <p:embeddedFont>
      <p:font typeface="Fredoka One" panose="020B0604020202020204" charset="0"/>
      <p:regular r:id="rId71"/>
    </p:embeddedFont>
    <p:embeddedFont>
      <p:font typeface="Berlin Sans FB Demi" panose="020E0802020502020306" pitchFamily="34" charset="0"/>
      <p:bold r:id="rId72"/>
    </p:embeddedFont>
    <p:embeddedFont>
      <p:font typeface="Holtwood One SC" panose="020B0604020202020204" charset="0"/>
      <p:regular r:id="rId73"/>
    </p:embeddedFont>
    <p:embeddedFont>
      <p:font typeface="Comfortaa" panose="020B0604020202020204" charset="0"/>
      <p:regular r:id="rId74"/>
      <p:bold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11"/>
            <p14:sldId id="412"/>
            <p14:sldId id="413"/>
            <p14:sldId id="414"/>
            <p14:sldId id="415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n Nyanyian" id="{FB40F142-EB14-42D6-9C52-E0D60CC2E79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Kemuliaan" id="{A2DD96CC-BE01-43FA-B999-300CF48B492C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Mazmur Tanggapan Nyanyi" id="{F310267A-D981-401E-9865-8FE9FAD8CE77}">
          <p14:sldIdLst>
            <p14:sldId id="307"/>
            <p14:sldId id="396"/>
          </p14:sldIdLst>
        </p14:section>
        <p14:section name="Mazmur Tanggapan Teks" id="{446786A3-5BC3-4E8E-A0C9-43A5C1A1E163}">
          <p14:sldIdLst>
            <p14:sldId id="393"/>
          </p14:sldIdLst>
        </p14:section>
        <p14:section name="Allelulia" id="{28F23338-D506-4344-B7A1-55FC45123F0D}">
          <p14:sldIdLst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416"/>
            <p14:sldId id="417"/>
            <p14:sldId id="418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419"/>
            <p14:sldId id="420"/>
            <p14:sldId id="421"/>
          </p14:sldIdLst>
        </p14:section>
        <p14:section name="Lagu Penutup" id="{A29E94CE-DBF3-4716-9FF7-96C4234AB8F9}">
          <p14:sldIdLst>
            <p14:sldId id="332"/>
            <p14:sldId id="422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07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7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6778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141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489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279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408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47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98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667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6739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4588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170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48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8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52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nggu Biasa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</a:t>
            </a:r>
            <a:r>
              <a:rPr lang="en" sz="2400" b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31 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240769" y="1971920"/>
            <a:ext cx="8190312" cy="165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hendak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melangkah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altar Allah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penolong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hidupku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300942" y="0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>
                <a:solidFill>
                  <a:schemeClr val="accent4"/>
                </a:solidFill>
              </a:rPr>
              <a:t>Ku </a:t>
            </a:r>
            <a:r>
              <a:rPr lang="en-US" sz="4400" dirty="0" err="1">
                <a:solidFill>
                  <a:schemeClr val="accent4"/>
                </a:solidFill>
              </a:rPr>
              <a:t>Hendak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Melangkah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04165" y="1172827"/>
            <a:ext cx="3262049" cy="64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2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</a:t>
            </a:r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</a:t>
            </a:r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11" y="315275"/>
            <a:ext cx="7429499" cy="901718"/>
          </a:xfrm>
        </p:spPr>
        <p:txBody>
          <a:bodyPr/>
          <a:lstStyle/>
          <a:p>
            <a:pPr algn="ctr"/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en-ID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38" y="1751398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16" y="1170669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orang, 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berkenan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41" y="1026900"/>
            <a:ext cx="8273395" cy="4670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memuji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meluhurkan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6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283297" y="1055864"/>
            <a:ext cx="8190312" cy="165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Belalah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perkaraku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berikan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keadilan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63654" y="1151562"/>
            <a:ext cx="837826" cy="64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1 : </a:t>
            </a:r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925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bersyukur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besar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20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3377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surgawi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531247"/>
            <a:ext cx="8786192" cy="42445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Bapa,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90" y="1477416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32" y="1412102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79" y="564061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43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224"/>
            <a:ext cx="9144000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fi-FI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Yesus Kristus,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6206"/>
            <a:ext cx="9143999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161480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dirty="0" err="1" smtClean="0">
                <a:solidFill>
                  <a:schemeClr val="accent4"/>
                </a:solidFill>
              </a:rPr>
              <a:t>Pada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>
                <a:solidFill>
                  <a:schemeClr val="accent4"/>
                </a:solidFill>
              </a:rPr>
              <a:t>H</a:t>
            </a:r>
            <a:r>
              <a:rPr lang="en-ID" sz="4400" dirty="0" err="1" smtClean="0">
                <a:solidFill>
                  <a:schemeClr val="accent4"/>
                </a:solidFill>
              </a:rPr>
              <a:t>ari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Ini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1467" y="125923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hari ini, kalau kamu mendengar suara Tuhan, janganlah bertegar hati</a:t>
            </a:r>
            <a:endParaRPr lang="fi-FI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289070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3600" dirty="0" err="1" smtClean="0">
                <a:solidFill>
                  <a:schemeClr val="accent4"/>
                </a:solidFill>
              </a:rPr>
              <a:t>Singkirkanlah</a:t>
            </a:r>
            <a:r>
              <a:rPr lang="en-ID" sz="3600" dirty="0" smtClean="0">
                <a:solidFill>
                  <a:schemeClr val="accent4"/>
                </a:solidFill>
              </a:rPr>
              <a:t> </a:t>
            </a:r>
            <a:r>
              <a:rPr lang="en-ID" sz="3600" dirty="0" err="1" smtClean="0">
                <a:solidFill>
                  <a:schemeClr val="accent4"/>
                </a:solidFill>
              </a:rPr>
              <a:t>Penghalang</a:t>
            </a:r>
            <a:r>
              <a:rPr lang="en-ID" sz="3600" dirty="0" smtClean="0">
                <a:solidFill>
                  <a:schemeClr val="accent4"/>
                </a:solidFill>
              </a:rPr>
              <a:t> </a:t>
            </a:r>
            <a:r>
              <a:rPr lang="en-ID" sz="3600" dirty="0" err="1" smtClean="0">
                <a:solidFill>
                  <a:schemeClr val="accent4"/>
                </a:solidFill>
              </a:rPr>
              <a:t>SabdaMu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1467" y="1376193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Singkirkanlah penghalang sabdaMu, cairkanlah hatiku yang beku dan bimbinglah kami di jalanMu</a:t>
            </a:r>
            <a:endParaRPr lang="fi-FI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304563" y="1045231"/>
            <a:ext cx="8190312" cy="165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tempat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hamba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-Mu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mengeluh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pengungsian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teduh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63654" y="1151562"/>
            <a:ext cx="837826" cy="64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2</a:t>
            </a:r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</a:t>
            </a:r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Mazmur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380500"/>
            <a:ext cx="801949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alleluia, </a:t>
            </a: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</a:t>
            </a:r>
            <a:endParaRPr lang="sv-SE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283297" y="1077129"/>
            <a:ext cx="8190312" cy="165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Jadilah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penerang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jalanku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memasuki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tempat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kudus-Mu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63654" y="1151562"/>
            <a:ext cx="837826" cy="64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3 : </a:t>
            </a:r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T’rimalah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Persembahan</a:t>
            </a:r>
            <a:r>
              <a:rPr lang="en-US" sz="4000" dirty="0">
                <a:solidFill>
                  <a:schemeClr val="accent4"/>
                </a:solidFill>
              </a:rPr>
              <a:t> Kami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490997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T'rimalah persembahan kami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T'rimalah ya Tuhan,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sajian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hambaMu,</a:t>
            </a: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0261" y="60849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Satukanlah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kurbanMu.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Segenap kehendak dan budi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Satukanlah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kurbanMu.</a:t>
            </a:r>
          </a:p>
        </p:txBody>
      </p:sp>
    </p:spTree>
    <p:extLst>
      <p:ext uri="{BB962C8B-B14F-4D97-AF65-F5344CB8AC3E}">
        <p14:creationId xmlns:p14="http://schemas.microsoft.com/office/powerpoint/2010/main" val="8584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0261" y="1086960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T'rimalah roti dan anggur ini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T'rimalah ya Tuhan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sajian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</a:p>
        </p:txBody>
      </p:sp>
    </p:spTree>
    <p:extLst>
      <p:ext uri="{BB962C8B-B14F-4D97-AF65-F5344CB8AC3E}">
        <p14:creationId xmlns:p14="http://schemas.microsoft.com/office/powerpoint/2010/main" val="6898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0261" y="60849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Ini doa dan pinta kami.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T'rimalah ya Tuhan,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sajian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Satukanlah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kurbanMu.</a:t>
            </a:r>
          </a:p>
        </p:txBody>
      </p:sp>
    </p:spTree>
    <p:extLst>
      <p:ext uri="{BB962C8B-B14F-4D97-AF65-F5344CB8AC3E}">
        <p14:creationId xmlns:p14="http://schemas.microsoft.com/office/powerpoint/2010/main" val="13796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283297" y="1077129"/>
            <a:ext cx="8190312" cy="165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bermadah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syukur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bagi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Allah,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sumber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kesukaanku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63654" y="1151562"/>
            <a:ext cx="837826" cy="64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4 : </a:t>
            </a:r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68094" y="2146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fi-FI" sz="4000" dirty="0">
                <a:solidFill>
                  <a:schemeClr val="accent4"/>
                </a:solidFill>
              </a:rPr>
              <a:t>Tuhan Yesus, Kau Hadir </a:t>
            </a:r>
            <a:r>
              <a:rPr lang="fi-FI" sz="4000" dirty="0" smtClean="0">
                <a:solidFill>
                  <a:schemeClr val="accent4"/>
                </a:solidFill>
              </a:rPr>
              <a:t>Kini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256676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Yesus, Kau hadir kini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rupa anggur roti.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yang haus,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lapar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04038" y="597459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tanpa Diri-Mu kami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'kan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Yesus, datanglah kini,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masukilah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 kami.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Bersabdalah sepatah saja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'kan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sembuh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: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hidup lagi.</a:t>
            </a:r>
          </a:p>
        </p:txBody>
      </p:sp>
    </p:spTree>
    <p:extLst>
      <p:ext uri="{BB962C8B-B14F-4D97-AF65-F5344CB8AC3E}">
        <p14:creationId xmlns:p14="http://schemas.microsoft.com/office/powerpoint/2010/main" val="6396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863271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Yesus, temani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sepanjang hidup kami.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yang buta, kami yang tuli,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Diri-Mu kami pun sepi.</a:t>
            </a:r>
          </a:p>
        </p:txBody>
      </p:sp>
    </p:spTree>
    <p:extLst>
      <p:ext uri="{BB962C8B-B14F-4D97-AF65-F5344CB8AC3E}">
        <p14:creationId xmlns:p14="http://schemas.microsoft.com/office/powerpoint/2010/main" val="41306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405" y="78884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Yesus, bimbinglah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siang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malam hidup kami.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Kisahkanlah, nyanyikanlah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balada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hidup yang abadi.</a:t>
            </a:r>
          </a:p>
        </p:txBody>
      </p:sp>
    </p:spTree>
    <p:extLst>
      <p:ext uri="{BB962C8B-B14F-4D97-AF65-F5344CB8AC3E}">
        <p14:creationId xmlns:p14="http://schemas.microsoft.com/office/powerpoint/2010/main" val="36227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27322" y="384763"/>
            <a:ext cx="873888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>
                <a:solidFill>
                  <a:schemeClr val="accent4"/>
                </a:solidFill>
              </a:rPr>
              <a:t>Yesus Diutus Bapa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54911" y="2240177"/>
            <a:ext cx="7751135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diutus Bapa di surga,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kini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tugasku jadi utusan.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27322" y="1286791"/>
            <a:ext cx="2962940" cy="77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pt-BR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39" y="996169"/>
            <a:ext cx="8697433" cy="425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</a:t>
            </a: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mengutus Yesus, Sang Putra </a:t>
            </a:r>
            <a:endParaRPr lang="pt-BR" sz="3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membawa </a:t>
            </a: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s'lamat bagi </a:t>
            </a: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kita diutus Yesus, Sang Guru </a:t>
            </a:r>
            <a:endParaRPr lang="pt-BR" sz="3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bawalah </a:t>
            </a: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damai pada sesama.</a:t>
            </a:r>
          </a:p>
        </p:txBody>
      </p:sp>
    </p:spTree>
    <p:extLst>
      <p:ext uri="{BB962C8B-B14F-4D97-AF65-F5344CB8AC3E}">
        <p14:creationId xmlns:p14="http://schemas.microsoft.com/office/powerpoint/2010/main" val="21340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39" y="996169"/>
            <a:ext cx="8697433" cy="425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Tiada </a:t>
            </a: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amal tanpa berkurban, </a:t>
            </a:r>
            <a:endParaRPr lang="pt-BR" sz="3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tiada </a:t>
            </a: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karya tanpa </a:t>
            </a: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derita</a:t>
            </a:r>
            <a:endParaRPr lang="pt-BR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Salib dipanggul, kurban </a:t>
            </a: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ditanggung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itulah </a:t>
            </a: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hidup utusan Tuhan</a:t>
            </a:r>
          </a:p>
        </p:txBody>
      </p:sp>
    </p:spTree>
    <p:extLst>
      <p:ext uri="{BB962C8B-B14F-4D97-AF65-F5344CB8AC3E}">
        <p14:creationId xmlns:p14="http://schemas.microsoft.com/office/powerpoint/2010/main" val="39908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39" y="996169"/>
            <a:ext cx="8697433" cy="425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Benih </a:t>
            </a: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yang jatuh di dalam tanah </a:t>
            </a:r>
            <a:endParaRPr lang="pt-BR" sz="3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</a:t>
            </a: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bertunas hingga </a:t>
            </a: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berbuah </a:t>
            </a:r>
            <a:endParaRPr lang="pt-BR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kurban hidupmu bagi sesama akan </a:t>
            </a:r>
            <a:endParaRPr lang="pt-BR" sz="3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membawa </a:t>
            </a:r>
            <a:r>
              <a:rPr lang="pt-BR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rahmat berlimpah.</a:t>
            </a:r>
          </a:p>
        </p:txBody>
      </p:sp>
    </p:spTree>
    <p:extLst>
      <p:ext uri="{BB962C8B-B14F-4D97-AF65-F5344CB8AC3E}">
        <p14:creationId xmlns:p14="http://schemas.microsoft.com/office/powerpoint/2010/main" val="34616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283297" y="1077129"/>
            <a:ext cx="8190312" cy="165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Jiwaku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janganlah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tertekan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berharaplah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Allah.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63654" y="1151562"/>
            <a:ext cx="837826" cy="64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5 : </a:t>
            </a:r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877</Words>
  <Application>Microsoft Office PowerPoint</Application>
  <PresentationFormat>On-screen Show (16:9)</PresentationFormat>
  <Paragraphs>238</Paragraphs>
  <Slides>67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Arial Black</vt:lpstr>
      <vt:lpstr>Fredoka One</vt:lpstr>
      <vt:lpstr>Comfortaa Regular</vt:lpstr>
      <vt:lpstr>Black Han Sans</vt:lpstr>
      <vt:lpstr>Berlin Sans FB Demi</vt:lpstr>
      <vt:lpstr>Holtwood One SC</vt:lpstr>
      <vt:lpstr>Comfortaa</vt:lpstr>
      <vt:lpstr>Homemade Xmas Decoration</vt:lpstr>
      <vt:lpstr>Misa Hari  Minggu Biasa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96</cp:revision>
  <dcterms:modified xsi:type="dcterms:W3CDTF">2021-01-31T00:39:16Z</dcterms:modified>
</cp:coreProperties>
</file>