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1"/>
  </p:notesMasterIdLst>
  <p:sldIdLst>
    <p:sldId id="340" r:id="rId2"/>
    <p:sldId id="267" r:id="rId3"/>
    <p:sldId id="374" r:id="rId4"/>
    <p:sldId id="379" r:id="rId5"/>
    <p:sldId id="270" r:id="rId6"/>
    <p:sldId id="271" r:id="rId7"/>
    <p:sldId id="272" r:id="rId8"/>
    <p:sldId id="273" r:id="rId9"/>
    <p:sldId id="274" r:id="rId10"/>
    <p:sldId id="380" r:id="rId11"/>
    <p:sldId id="275" r:id="rId12"/>
    <p:sldId id="276" r:id="rId13"/>
    <p:sldId id="277" r:id="rId14"/>
    <p:sldId id="381" r:id="rId15"/>
    <p:sldId id="278" r:id="rId16"/>
    <p:sldId id="279" r:id="rId17"/>
    <p:sldId id="280" r:id="rId18"/>
    <p:sldId id="282" r:id="rId19"/>
    <p:sldId id="283" r:id="rId20"/>
    <p:sldId id="350" r:id="rId21"/>
    <p:sldId id="351" r:id="rId22"/>
    <p:sldId id="382" r:id="rId23"/>
    <p:sldId id="286" r:id="rId24"/>
    <p:sldId id="383" r:id="rId25"/>
    <p:sldId id="292" r:id="rId26"/>
    <p:sldId id="295" r:id="rId27"/>
    <p:sldId id="38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85" r:id="rId38"/>
    <p:sldId id="369" r:id="rId39"/>
    <p:sldId id="370" r:id="rId40"/>
    <p:sldId id="386" r:id="rId41"/>
    <p:sldId id="305" r:id="rId42"/>
    <p:sldId id="306" r:id="rId43"/>
    <p:sldId id="307" r:id="rId44"/>
    <p:sldId id="387" r:id="rId45"/>
    <p:sldId id="310" r:id="rId46"/>
    <p:sldId id="311" r:id="rId47"/>
    <p:sldId id="312" r:id="rId48"/>
    <p:sldId id="388" r:id="rId49"/>
    <p:sldId id="313" r:id="rId50"/>
    <p:sldId id="314" r:id="rId51"/>
    <p:sldId id="366" r:id="rId52"/>
    <p:sldId id="389" r:id="rId53"/>
    <p:sldId id="321" r:id="rId54"/>
    <p:sldId id="367" r:id="rId55"/>
    <p:sldId id="390" r:id="rId56"/>
    <p:sldId id="322" r:id="rId57"/>
    <p:sldId id="323" r:id="rId58"/>
    <p:sldId id="324" r:id="rId59"/>
    <p:sldId id="391" r:id="rId60"/>
    <p:sldId id="325" r:id="rId61"/>
    <p:sldId id="326" r:id="rId62"/>
    <p:sldId id="392" r:id="rId63"/>
    <p:sldId id="327" r:id="rId64"/>
    <p:sldId id="375" r:id="rId65"/>
    <p:sldId id="376" r:id="rId66"/>
    <p:sldId id="393" r:id="rId67"/>
    <p:sldId id="333" r:id="rId68"/>
    <p:sldId id="378" r:id="rId69"/>
    <p:sldId id="394" r:id="rId70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72"/>
    </p:embeddedFont>
    <p:embeddedFont>
      <p:font typeface="Comfortaa" panose="020B0604020202020204" charset="0"/>
      <p:regular r:id="rId73"/>
      <p:bold r:id="rId74"/>
    </p:embeddedFont>
    <p:embeddedFont>
      <p:font typeface="Fredoka One" panose="020B0604020202020204" charset="0"/>
      <p:regular r:id="rId75"/>
    </p:embeddedFont>
    <p:embeddedFont>
      <p:font typeface="Holtwood One SC" panose="020B0604020202020204" charset="0"/>
      <p:regular r:id="rId76"/>
    </p:embeddedFont>
    <p:embeddedFont>
      <p:font typeface="Arial Black" panose="020B0A04020102020204" pitchFamily="34" charset="0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340"/>
          </p14:sldIdLst>
        </p14:section>
        <p14:section name="Lagu Bubuka" id="{214D1F7C-3F04-4D9F-9D31-2878DCB44BDD}">
          <p14:sldIdLst>
            <p14:sldId id="267"/>
            <p14:sldId id="374"/>
            <p14:sldId id="379"/>
          </p14:sldIdLst>
        </p14:section>
        <p14:section name="Laku Tobat" id="{B1F70BEE-2FF2-451C-9A9C-30A14FC22791}">
          <p14:sldIdLst>
            <p14:sldId id="270"/>
            <p14:sldId id="271"/>
            <p14:sldId id="272"/>
            <p14:sldId id="273"/>
            <p14:sldId id="274"/>
            <p14:sldId id="380"/>
          </p14:sldIdLst>
        </p14:section>
        <p14:section name="Gusti Mugi Mikawelas" id="{D044CC22-70EF-459A-8A66-8867A183E7CC}">
          <p14:sldIdLst>
            <p14:sldId id="275"/>
            <p14:sldId id="276"/>
            <p14:sldId id="277"/>
            <p14:sldId id="381"/>
          </p14:sldIdLst>
        </p14:section>
        <p14:section name="Kamuliaan" id="{096F0BC7-D871-4102-A9BC-B93419CF53D6}">
          <p14:sldIdLst>
            <p14:sldId id="278"/>
            <p14:sldId id="279"/>
            <p14:sldId id="280"/>
            <p14:sldId id="282"/>
            <p14:sldId id="283"/>
            <p14:sldId id="350"/>
            <p14:sldId id="351"/>
            <p14:sldId id="382"/>
          </p14:sldIdLst>
        </p14:section>
        <p14:section name="Mazmur Panempas Aosan" id="{D3FD697E-4E97-438A-8EEE-524A97F0384A}">
          <p14:sldIdLst>
            <p14:sldId id="286"/>
            <p14:sldId id="383"/>
          </p14:sldIdLst>
        </p14:section>
        <p14:section name="Aosan Injil" id="{E6E5CB96-50BB-4386-962C-F277670A3420}">
          <p14:sldIdLst>
            <p14:sldId id="292"/>
            <p14:sldId id="295"/>
            <p14:sldId id="384"/>
          </p14:sldIdLst>
        </p14:section>
        <p14:section name="Syahadat" id="{B7F3A6AE-91E0-4C97-9CD8-C2ADB5A6DCF9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85"/>
          </p14:sldIdLst>
        </p14:section>
        <p14:section name="Lagu Babakti" id="{80EFEB40-4D12-43AD-8422-9428A47121FD}">
          <p14:sldIdLst>
            <p14:sldId id="369"/>
            <p14:sldId id="370"/>
            <p14:sldId id="386"/>
          </p14:sldIdLst>
        </p14:section>
        <p14:section name="Sasayagian Babakti" id="{E3084CFC-8BFD-4ADF-A898-DB6C6A9D975B}">
          <p14:sldIdLst>
            <p14:sldId id="305"/>
            <p14:sldId id="306"/>
            <p14:sldId id="307"/>
            <p14:sldId id="387"/>
          </p14:sldIdLst>
        </p14:section>
        <p14:section name="Prefasi" id="{400088C2-1C42-401E-9EB9-AF1634EAEB0E}">
          <p14:sldIdLst>
            <p14:sldId id="310"/>
            <p14:sldId id="311"/>
            <p14:sldId id="312"/>
            <p14:sldId id="388"/>
          </p14:sldIdLst>
        </p14:section>
        <p14:section name="Suci Suci" id="{5D89DCBA-D4D9-4733-9F26-0B4AF39E0FDE}">
          <p14:sldIdLst>
            <p14:sldId id="313"/>
            <p14:sldId id="314"/>
            <p14:sldId id="366"/>
            <p14:sldId id="389"/>
          </p14:sldIdLst>
        </p14:section>
        <p14:section name="Sateuacan Komuni" id="{B771B1E6-6385-4F8C-AE12-0AD879779BF1}">
          <p14:sldIdLst>
            <p14:sldId id="321"/>
            <p14:sldId id="367"/>
            <p14:sldId id="390"/>
          </p14:sldIdLst>
        </p14:section>
        <p14:section name="Anak Domba Allah" id="{DB209E19-7F22-4A05-910A-187D4A364A2C}">
          <p14:sldIdLst>
            <p14:sldId id="322"/>
            <p14:sldId id="323"/>
            <p14:sldId id="324"/>
            <p14:sldId id="391"/>
          </p14:sldIdLst>
        </p14:section>
        <p14:section name="Ajakan Nampi Komuni" id="{CBC4AF1A-7540-4983-86E8-0F7B82281367}">
          <p14:sldIdLst>
            <p14:sldId id="325"/>
            <p14:sldId id="326"/>
            <p14:sldId id="392"/>
          </p14:sldIdLst>
        </p14:section>
        <p14:section name="Lagu Komuni" id="{70354477-3FD8-4F58-BEA8-C039E899DCE1}">
          <p14:sldIdLst>
            <p14:sldId id="327"/>
            <p14:sldId id="375"/>
            <p14:sldId id="376"/>
            <p14:sldId id="393"/>
          </p14:sldIdLst>
        </p14:section>
        <p14:section name="Lagu Panutup" id="{BCE3B911-964B-4B65-8C23-053FA6B8CFAC}">
          <p14:sldIdLst>
            <p14:sldId id="333"/>
            <p14:sldId id="378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50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18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19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3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78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93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19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5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2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2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23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28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4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565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50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82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79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60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94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653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0548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147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7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131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4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639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67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36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819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1301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730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49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38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16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217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34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40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7449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07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95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316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073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14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143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05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130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64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0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6513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458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1548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3559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2478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6375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853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2297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4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22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31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GUSTI MUGI MIKAWELAS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1157215"/>
            <a:ext cx="8561511" cy="368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659219"/>
            <a:ext cx="9144000" cy="355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595423"/>
            <a:ext cx="8917489" cy="361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KAMULIAAN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6" y="1040258"/>
            <a:ext cx="8561511" cy="398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 Gusti Allah di Sawarga, sareng di dunya, katengtreman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jalmi-jalmi anu garaduh maksad saé.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87876" y="680483"/>
            <a:ext cx="8561511" cy="425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mumuji Gusti, 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09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77244" y="329609"/>
            <a:ext cx="8561511" cy="468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sadaya miunjuk sukur ka Gusti,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kamuliaan Gusti nu agung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nun Gusti Pangeran Allah, Raja Surgawi,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Rama nu Mahakawasa.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2816" y="499731"/>
            <a:ext cx="8561511" cy="439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0" indent="0"/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Pangeran Yesus Kristus,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0" y="318977"/>
            <a:ext cx="9143999" cy="431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munah dosa-dosa dunya,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mugi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mikawelas ka abdi 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Gusti nu 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id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unah </a:t>
            </a:r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dosa-dosa dunya, 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/>
            <a:r>
              <a:rPr lang="id-ID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186810" y="597952"/>
            <a:ext cx="70600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</a:rPr>
              <a:t>Duh </a:t>
            </a:r>
            <a:r>
              <a:rPr lang="en-US" sz="4000" dirty="0" err="1">
                <a:solidFill>
                  <a:schemeClr val="accent4"/>
                </a:solidFill>
              </a:rPr>
              <a:t>Gusti</a:t>
            </a:r>
            <a:r>
              <a:rPr lang="en-US" sz="4000" dirty="0">
                <a:solidFill>
                  <a:schemeClr val="accent4"/>
                </a:solidFill>
              </a:rPr>
              <a:t> Abdi </a:t>
            </a:r>
            <a:r>
              <a:rPr lang="en-US" sz="4000" dirty="0" err="1">
                <a:solidFill>
                  <a:schemeClr val="accent4"/>
                </a:solidFill>
              </a:rPr>
              <a:t>Kaduhung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2451" y="1690825"/>
            <a:ext cx="8719781" cy="376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kaduhung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kirang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Sok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sering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Ngarempak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larangan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550" y="510363"/>
            <a:ext cx="7829550" cy="4316818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linggih di tengeneun Rama, mugi mikawelas ka abdi sadaya. Margi mung Gusti Sawijining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  <a:sym typeface="Fredoka One"/>
              </a:rPr>
              <a:t>Gusti Nu Suci,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  <a:p>
            <a:endParaRPr lang="en-US" sz="4400" dirty="0">
              <a:latin typeface="Arial Black" panose="020B0A04020102020204" pitchFamily="34" charset="0"/>
              <a:ea typeface="Fredoka One"/>
              <a:cs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16921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4549" y="510363"/>
            <a:ext cx="8548577" cy="4338084"/>
          </a:xfrm>
        </p:spPr>
        <p:txBody>
          <a:bodyPr/>
          <a:lstStyle/>
          <a:p>
            <a:pPr marL="0" indent="0" algn="ctr">
              <a:buNone/>
            </a:pP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mung Gusti nu jeneng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Pangèran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mung Gusti Nu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Maha</a:t>
            </a:r>
            <a:r>
              <a:rPr lang="en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 A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gung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, nun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Yèsus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Kristus, sasarengan Roh Suci, </a:t>
            </a:r>
            <a:r>
              <a:rPr lang="id-ID" sz="4400" dirty="0" smtClean="0">
                <a:latin typeface="Arial Black" panose="020B0A04020102020204" pitchFamily="34" charset="0"/>
                <a:ea typeface="Fredoka One"/>
                <a:cs typeface="Fredoka One"/>
              </a:rPr>
              <a:t>dina </a:t>
            </a:r>
            <a:r>
              <a:rPr lang="id-ID" sz="4400" dirty="0">
                <a:latin typeface="Arial Black" panose="020B0A04020102020204" pitchFamily="34" charset="0"/>
                <a:ea typeface="Fredoka One"/>
                <a:cs typeface="Fredoka One"/>
              </a:rPr>
              <a:t>kamuliaan Allah Rama. Amin. </a:t>
            </a:r>
            <a:endParaRPr lang="en-US" sz="4400" dirty="0">
              <a:latin typeface="Arial Black" panose="020B0A04020102020204" pitchFamily="34" charset="0"/>
              <a:ea typeface="Fredoka One"/>
              <a:cs typeface="Fredoka One"/>
            </a:endParaRPr>
          </a:p>
          <a:p>
            <a:pPr marL="0" indent="0" algn="ctr">
              <a:buNone/>
            </a:pPr>
            <a:endParaRPr lang="en-ID" sz="4400" dirty="0">
              <a:latin typeface="Arial Black" panose="020B0A04020102020204" pitchFamily="34" charset="0"/>
              <a:ea typeface="Fredoka One"/>
              <a:cs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34033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4201" y="1190847"/>
            <a:ext cx="8561511" cy="35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Dina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poè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lamun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manèh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ngarengeu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genta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atuh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ulah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bahula</a:t>
            </a:r>
            <a:r>
              <a:rPr lang="en-ID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SELAH</a:t>
            </a:r>
          </a:p>
        </p:txBody>
      </p:sp>
    </p:spTree>
    <p:extLst>
      <p:ext uri="{BB962C8B-B14F-4D97-AF65-F5344CB8AC3E}">
        <p14:creationId xmlns:p14="http://schemas.microsoft.com/office/powerpoint/2010/main" val="2366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339703"/>
            <a:ext cx="8894350" cy="32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893763" indent="-741363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 :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783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761822"/>
            <a:ext cx="8894350" cy="438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Nya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Injil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254125" indent="-1101725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	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numutkeun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Markus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3" y="0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AOSAN INJIL</a:t>
            </a:r>
          </a:p>
        </p:txBody>
      </p:sp>
    </p:spTree>
    <p:extLst>
      <p:ext uri="{BB962C8B-B14F-4D97-AF65-F5344CB8AC3E}">
        <p14:creationId xmlns:p14="http://schemas.microsoft.com/office/powerpoint/2010/main" val="8571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Allah, Rama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awasa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nyiptakeun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langit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</a:p>
          <a:p>
            <a:pPr marL="152400" indent="0" algn="l">
              <a:spcAft>
                <a:spcPts val="1200"/>
              </a:spcAft>
            </a:pP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SYAHADAT</a:t>
            </a:r>
          </a:p>
        </p:txBody>
      </p:sp>
    </p:spTree>
    <p:extLst>
      <p:ext uri="{BB962C8B-B14F-4D97-AF65-F5344CB8AC3E}">
        <p14:creationId xmlns:p14="http://schemas.microsoft.com/office/powerpoint/2010/main" val="36336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839972"/>
            <a:ext cx="8561511" cy="3476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Yèsus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Putra-Na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Tunggal,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090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2451" y="978444"/>
            <a:ext cx="8719781" cy="376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sumeja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sadrah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Neda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jembar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panghampura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Mahasuci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8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87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dibabarkeun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Maria,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nandangan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sangsara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5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50874"/>
            <a:ext cx="8802703" cy="377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waktos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pamaréntahan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Ponsius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Pilatus,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disalibkeun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pupus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dikurebkeun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393405"/>
            <a:ext cx="8561511" cy="412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lungsur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naraka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katiluna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lugay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deui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antawis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endParaRPr lang="en-US" sz="4400" dirty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16688"/>
            <a:ext cx="8561511" cy="350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linggih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tengeneun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Allah Rama 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Kawasa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0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404038"/>
            <a:ext cx="8561511" cy="44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ti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dinya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bakal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geusan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mutuskeun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pangadilan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harirup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maraot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5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648586"/>
            <a:ext cx="8561511" cy="34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percanten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Gareja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Katolik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anu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kamanunggalan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para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105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34971" y="531628"/>
            <a:ext cx="8561511" cy="359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panghapunten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  </a:t>
            </a:r>
            <a:endParaRPr lang="en-US" sz="4400" dirty="0" smtClean="0">
              <a:solidFill>
                <a:schemeClr val="accent4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cengkatna</a:t>
            </a:r>
            <a:r>
              <a:rPr lang="en-US" sz="4400" dirty="0" smtClean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badan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hirup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.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>
                    <a:lumMod val="85000"/>
                  </a:schemeClr>
                </a:solidFill>
                <a:latin typeface="Arial Black" panose="020B0A04020102020204" pitchFamily="34" charset="0"/>
              </a:rPr>
              <a:t>Amin. </a:t>
            </a:r>
          </a:p>
        </p:txBody>
      </p:sp>
    </p:spTree>
    <p:extLst>
      <p:ext uri="{BB962C8B-B14F-4D97-AF65-F5344CB8AC3E}">
        <p14:creationId xmlns:p14="http://schemas.microsoft.com/office/powerpoint/2010/main" val="19910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29036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kapayun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Sanggakeun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korban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Simpen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meja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altar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Ayeuna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Mangga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Kapayun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201879" y="1680323"/>
            <a:ext cx="244549" cy="988828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46428" y="1913127"/>
            <a:ext cx="72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22936" y="1240971"/>
            <a:ext cx="8894350" cy="292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Disarengan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ikhlas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ati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ditampi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Rama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562773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Pinuji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27071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040259"/>
            <a:ext cx="8894350" cy="357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nampi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kurban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panangan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miwah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SASAYAGIAN BABAKTI</a:t>
            </a:r>
          </a:p>
        </p:txBody>
      </p:sp>
    </p:spTree>
    <p:extLst>
      <p:ext uri="{BB962C8B-B14F-4D97-AF65-F5344CB8AC3E}">
        <p14:creationId xmlns:p14="http://schemas.microsoft.com/office/powerpoint/2010/main" val="30046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637953"/>
            <a:ext cx="8894350" cy="39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jenengana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-Na,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kanggo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kasalametan urang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sakumna Gareja </a:t>
            </a:r>
            <a:endParaRPr lang="sv-SE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suci.</a:t>
            </a:r>
          </a:p>
        </p:txBody>
      </p:sp>
    </p:spTree>
    <p:extLst>
      <p:ext uri="{BB962C8B-B14F-4D97-AF65-F5344CB8AC3E}">
        <p14:creationId xmlns:p14="http://schemas.microsoft.com/office/powerpoint/2010/main" val="24791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42565" y="1169581"/>
            <a:ext cx="8894350" cy="344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 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  	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nyarengan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anjeun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PANGJAJAP PREFASI</a:t>
            </a:r>
          </a:p>
        </p:txBody>
      </p:sp>
    </p:spTree>
    <p:extLst>
      <p:ext uri="{BB962C8B-B14F-4D97-AF65-F5344CB8AC3E}">
        <p14:creationId xmlns:p14="http://schemas.microsoft.com/office/powerpoint/2010/main" val="32062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478466"/>
            <a:ext cx="8894350" cy="370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Unggahkeun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mamanahan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lenggah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6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249650" y="244549"/>
            <a:ext cx="8894350" cy="48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I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miunjuk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sukur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U	: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Parantos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salayakna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sakedahna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9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9557" y="1377716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yaktos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murbawisèsa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SUCI </a:t>
            </a:r>
            <a:r>
              <a:rPr lang="en-ID" sz="4000" dirty="0" err="1" smtClean="0">
                <a:solidFill>
                  <a:schemeClr val="accent4"/>
                </a:solidFill>
              </a:rPr>
              <a:t>SUCI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3;p37"/>
          <p:cNvSpPr txBox="1">
            <a:spLocks/>
          </p:cNvSpPr>
          <p:nvPr/>
        </p:nvSpPr>
        <p:spPr>
          <a:xfrm>
            <a:off x="2625532" y="395394"/>
            <a:ext cx="3573249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smtClean="0">
                <a:solidFill>
                  <a:schemeClr val="accent4"/>
                </a:solidFill>
              </a:rPr>
              <a:t>LAKU TOBAT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5978" y="898194"/>
            <a:ext cx="8561511" cy="42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ngangken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Kawasa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yén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7483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Sawarga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2471" y="953174"/>
            <a:ext cx="8894350" cy="366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Diberkahan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AnjeunNa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sumping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kalayan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asmana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Hosanna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 di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manggung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Margi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kagungan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karajaan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kakawasaan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5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66057" y="583059"/>
            <a:ext cx="857794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kamuliaan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ayeuna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salalamina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langgeng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6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040258"/>
            <a:ext cx="8183159" cy="381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ANAK DOMBA ALLAH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457201"/>
            <a:ext cx="8183159" cy="362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mugi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mikawelas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01609" y="329609"/>
            <a:ext cx="8183159" cy="375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Domba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munah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paparin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katengtreman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115721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pikiran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cariosan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dina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tos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dipilampah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kapilampah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68952" y="1169581"/>
            <a:ext cx="8183159" cy="320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pantes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rurumpaheun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rorompok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1335324" y="278436"/>
            <a:ext cx="6602817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AJAKAN NAMPI KOMUNI</a:t>
            </a:r>
            <a:endParaRPr lang="en-US" sz="4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490724" y="584791"/>
            <a:ext cx="8183159" cy="377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Nanging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sumangga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ngadawuh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tinangtos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mendak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waluya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73925" y="1195967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lautan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Maplak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ombak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sagara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Alaeun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para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umatna</a:t>
            </a: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Iraha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bae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waktosna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r>
              <a:rPr lang="en-ID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09600" y="197413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Manah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Yesus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Lir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Lautan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400261" y="1562986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84545" y="1744468"/>
            <a:ext cx="83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84558" y="781050"/>
            <a:ext cx="8556418" cy="37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karaton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Pinuh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éndah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puputon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  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nuhunkeun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katampi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Tiasa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ngiring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komuni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410894" y="1169582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1377" y="1398189"/>
            <a:ext cx="7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95190" y="760032"/>
            <a:ext cx="8556418" cy="363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Manah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lir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srangenge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Moncorong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nyaangan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baé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hoyong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kacaangan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Kasorot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kaberkahan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846828" y="1169580"/>
            <a:ext cx="499730" cy="1041991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46558" y="1398189"/>
            <a:ext cx="7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2x</a:t>
            </a:r>
            <a:endParaRPr lang="en-US" sz="32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1295440"/>
            <a:ext cx="8843058" cy="346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Nun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Abdi –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hoyong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Satia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ngéstokeun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pituduh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saé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662099" y="278436"/>
            <a:ext cx="8120743" cy="76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>
                <a:solidFill>
                  <a:schemeClr val="accent4"/>
                </a:solidFill>
              </a:rPr>
              <a:t>Nun </a:t>
            </a:r>
            <a:r>
              <a:rPr lang="en-US" sz="4000" dirty="0" err="1" smtClean="0">
                <a:solidFill>
                  <a:schemeClr val="accent4"/>
                </a:solidFill>
              </a:rPr>
              <a:t>Pangèran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300942" y="829340"/>
            <a:ext cx="8843058" cy="366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Pikeun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nyorang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hirup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Papagon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sajati</a:t>
            </a:r>
            <a:endParaRPr lang="en-US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Gusti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Yèsus</a:t>
            </a:r>
            <a:r>
              <a:rPr lang="en-US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0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48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Dinten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Minggu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D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Biasa</a:t>
            </a:r>
            <a:r>
              <a:rPr lang="en-ID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 IV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6" y="3907799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31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57201"/>
            <a:ext cx="8692329" cy="375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jalaran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nu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kinten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lepatna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 Ku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éta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manuhun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404037"/>
            <a:ext cx="8561511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Ibu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Santa Maria nu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tetep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Parawan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para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Malaékat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Jalmi-jalmi</a:t>
            </a:r>
            <a:endParaRPr lang="en-U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Suci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94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 txBox="1">
            <a:spLocks/>
          </p:cNvSpPr>
          <p:nvPr/>
        </p:nvSpPr>
        <p:spPr>
          <a:xfrm>
            <a:off x="355978" y="382773"/>
            <a:ext cx="8561511" cy="3826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sareng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parawargi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supados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mangdoakeun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abdi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Pangèran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Allah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urang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sadaya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6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920</Words>
  <Application>Microsoft Office PowerPoint</Application>
  <PresentationFormat>On-screen Show (16:9)</PresentationFormat>
  <Paragraphs>211</Paragraphs>
  <Slides>69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Berlin Sans FB Demi</vt:lpstr>
      <vt:lpstr>Comfortaa</vt:lpstr>
      <vt:lpstr>Black Han Sans</vt:lpstr>
      <vt:lpstr>Fredoka One</vt:lpstr>
      <vt:lpstr>Holtwood One SC</vt:lpstr>
      <vt:lpstr>Arial</vt:lpstr>
      <vt:lpstr>Arial Black</vt:lpstr>
      <vt:lpstr>Comfortaa Regular</vt:lpstr>
      <vt:lpstr>Homemade Xmas Decoration</vt:lpstr>
      <vt:lpstr>Misa Dinten  Minggu Biasa IV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Misa Dinten  Minggu Biasa IV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PowerPoint Presentation</vt:lpstr>
      <vt:lpstr>Misa Dinten  Minggu Biasa IV</vt:lpstr>
      <vt:lpstr>PowerPoint Presentation</vt:lpstr>
      <vt:lpstr>PowerPoint Presentation</vt:lpstr>
      <vt:lpstr>Misa Dinten  Minggu Biasa IV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49</cp:revision>
  <dcterms:modified xsi:type="dcterms:W3CDTF">2021-01-31T00:05:51Z</dcterms:modified>
</cp:coreProperties>
</file>