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1"/>
  </p:notesMasterIdLst>
  <p:sldIdLst>
    <p:sldId id="256" r:id="rId2"/>
    <p:sldId id="275" r:id="rId3"/>
    <p:sldId id="440" r:id="rId4"/>
    <p:sldId id="441" r:id="rId5"/>
    <p:sldId id="442" r:id="rId6"/>
    <p:sldId id="443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07" r:id="rId38"/>
    <p:sldId id="396" r:id="rId39"/>
    <p:sldId id="39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8" r:id="rId50"/>
    <p:sldId id="444" r:id="rId51"/>
    <p:sldId id="445" r:id="rId52"/>
    <p:sldId id="446" r:id="rId53"/>
    <p:sldId id="323" r:id="rId54"/>
    <p:sldId id="328" r:id="rId55"/>
    <p:sldId id="329" r:id="rId56"/>
    <p:sldId id="330" r:id="rId57"/>
    <p:sldId id="331" r:id="rId58"/>
    <p:sldId id="322" r:id="rId59"/>
    <p:sldId id="447" r:id="rId60"/>
    <p:sldId id="448" r:id="rId61"/>
    <p:sldId id="449" r:id="rId62"/>
    <p:sldId id="450" r:id="rId63"/>
    <p:sldId id="451" r:id="rId64"/>
    <p:sldId id="332" r:id="rId65"/>
    <p:sldId id="452" r:id="rId66"/>
    <p:sldId id="453" r:id="rId67"/>
    <p:sldId id="454" r:id="rId68"/>
    <p:sldId id="455" r:id="rId69"/>
    <p:sldId id="456" r:id="rId70"/>
  </p:sldIdLst>
  <p:sldSz cx="9144000" cy="5143500" type="screen16x9"/>
  <p:notesSz cx="6858000" cy="9144000"/>
  <p:embeddedFontLst>
    <p:embeddedFont>
      <p:font typeface="Fredoka One" panose="020B0604020202020204" charset="0"/>
      <p:regular r:id="rId72"/>
    </p:embeddedFont>
    <p:embeddedFont>
      <p:font typeface="Comfortaa" panose="020B0604020202020204" charset="0"/>
      <p:regular r:id="rId73"/>
      <p:bold r:id="rId74"/>
    </p:embeddedFont>
    <p:embeddedFont>
      <p:font typeface="Arial Black" panose="020B0A04020102020204" pitchFamily="34" charset="0"/>
      <p:bold r:id="rId75"/>
    </p:embeddedFont>
    <p:embeddedFont>
      <p:font typeface="Holtwood One SC" panose="020B0604020202020204" charset="0"/>
      <p:regular r:id="rId76"/>
    </p:embeddedFont>
    <p:embeddedFont>
      <p:font typeface="Berlin Sans FB Demi" panose="020E0802020502020306" pitchFamily="34" charset="0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40"/>
            <p14:sldId id="441"/>
            <p14:sldId id="442"/>
            <p14:sldId id="443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n Nyanyian" id="{FB40F142-EB14-42D6-9C52-E0D60CC2E79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Kemuliaan" id="{A2DD96CC-BE01-43FA-B999-300CF48B492C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Mazmur Tanggapan" id="{F310267A-D981-401E-9865-8FE9FAD8CE77}">
          <p14:sldIdLst>
            <p14:sldId id="307"/>
            <p14:sldId id="396"/>
          </p14:sldIdLst>
        </p14:section>
        <p14:section name="Allelulia" id="{28F23338-D506-4344-B7A1-55FC45123F0D}">
          <p14:sldIdLst>
            <p14:sldId id="39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444"/>
            <p14:sldId id="445"/>
            <p14:sldId id="446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447"/>
            <p14:sldId id="448"/>
            <p14:sldId id="449"/>
            <p14:sldId id="450"/>
            <p14:sldId id="451"/>
          </p14:sldIdLst>
        </p14:section>
        <p14:section name="Lagu Penutup" id="{A29E94CE-DBF3-4716-9FF7-96C4234AB8F9}">
          <p14:sldIdLst>
            <p14:sldId id="332"/>
            <p14:sldId id="452"/>
            <p14:sldId id="453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3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07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77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321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7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93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7357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65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853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37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8696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1441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981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7058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2950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219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29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92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333807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</a:t>
            </a:r>
            <a:r>
              <a:rPr lang="en-US" sz="5400" dirty="0" err="1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i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nggu Biasa VI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Minggu, 14 Februari </a:t>
            </a: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44347" y="1066502"/>
            <a:ext cx="753209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gembira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melangkah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semua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menghadap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10" y="-106325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4"/>
                </a:solidFill>
              </a:rPr>
              <a:t>DENGAN GEMBIRA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11" y="315275"/>
            <a:ext cx="7429499" cy="901718"/>
          </a:xfrm>
        </p:spPr>
        <p:txBody>
          <a:bodyPr/>
          <a:lstStyle/>
          <a:p>
            <a:pPr algn="ctr"/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en-ID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38" y="1751398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16" y="1170669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orang, 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berkenan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41" y="1026900"/>
            <a:ext cx="8273395" cy="4670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memuji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meluhurkan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6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925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bersyukur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besar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20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23082" y="641198"/>
            <a:ext cx="753209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bertepuk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tangan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nyanyi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sukaria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sebab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besar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kasih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setiaNya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6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3377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surgawi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531247"/>
            <a:ext cx="8786192" cy="42445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Bapa,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90" y="1477416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32" y="1412102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79" y="564061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43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224"/>
            <a:ext cx="9144000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fi-FI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Yesus Kristus,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6206"/>
            <a:ext cx="9143999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161480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3600" dirty="0" smtClean="0">
                <a:solidFill>
                  <a:schemeClr val="accent4"/>
                </a:solidFill>
              </a:rPr>
              <a:t>ENGKAULAH PERSEMBUNYIANKU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54643" y="1152909"/>
            <a:ext cx="863431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Engkaulah persembunyianku, </a:t>
            </a:r>
            <a:endParaRPr lang="fi-FI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</a:t>
            </a: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melindungi </a:t>
            </a: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endParaRPr lang="fi-FI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sehingga </a:t>
            </a: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aku selamat</a:t>
            </a: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54643" y="289070"/>
            <a:ext cx="8356922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3600" dirty="0" smtClean="0">
                <a:solidFill>
                  <a:schemeClr val="accent4"/>
                </a:solidFill>
              </a:rPr>
              <a:t>TUHAN PENJAGA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1467" y="1195439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48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penjaga dan benteng perkasa dalam lindungan-Nya aman sentosa.</a:t>
            </a:r>
            <a:endParaRPr lang="fi-FI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</a:t>
            </a:r>
            <a:r>
              <a:rPr lang="sv-SE" sz="5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Alleluia</a:t>
            </a:r>
            <a:endParaRPr lang="sv-SE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50876" y="736891"/>
            <a:ext cx="8293394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Angkatlah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hati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mohon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rahmat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berlimpah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agar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pun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pantas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berkenan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3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BAWALAH PERSEMBAHAN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6447" y="1225183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Bawalah persembahanmu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nanti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ke altar yang suci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semoga Allah Bapa berkenan,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mengambil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tanda cintamu.</a:t>
            </a:r>
          </a:p>
          <a:p>
            <a:pPr marL="152400" indent="0" algn="l">
              <a:spcAft>
                <a:spcPts val="1200"/>
              </a:spcAft>
            </a:pPr>
            <a:endParaRPr lang="sv-SE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sv-SE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23082" y="736891"/>
            <a:ext cx="753209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Satukan kami umatMu,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Tuhan,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Kristus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jadi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satu warga,</a:t>
            </a:r>
          </a:p>
        </p:txBody>
      </p:sp>
    </p:spTree>
    <p:extLst>
      <p:ext uri="{BB962C8B-B14F-4D97-AF65-F5344CB8AC3E}">
        <p14:creationId xmlns:p14="http://schemas.microsoft.com/office/powerpoint/2010/main" val="32340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80" y="757350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Bawalah hati indah berseri,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altar yang suci,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semoga Allah Bapa berkenan,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mengambil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bunga hatiMu</a:t>
            </a: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27592" y="821144"/>
            <a:ext cx="920779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Lenyaplah kesan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hampa gulana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semarak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kini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berbakti,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berhiaskan niat warna-warni,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bagaikan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kembang mekar berseri.</a:t>
            </a:r>
          </a:p>
        </p:txBody>
      </p:sp>
    </p:spTree>
    <p:extLst>
      <p:ext uri="{BB962C8B-B14F-4D97-AF65-F5344CB8AC3E}">
        <p14:creationId xmlns:p14="http://schemas.microsoft.com/office/powerpoint/2010/main" val="30455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906205"/>
            <a:ext cx="94417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Bawalah senandung pasrah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diri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altar yang suci,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semoga Allah Bapa berkenan,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mengambil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bakti diriMu.</a:t>
            </a:r>
          </a:p>
        </p:txBody>
      </p:sp>
    </p:spTree>
    <p:extLst>
      <p:ext uri="{BB962C8B-B14F-4D97-AF65-F5344CB8AC3E}">
        <p14:creationId xmlns:p14="http://schemas.microsoft.com/office/powerpoint/2010/main" val="16612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68094" y="2146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SANTAPAN PEZIARAH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20996" y="1269346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Santapan peziarah, makanan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o Roti surgawi,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kenyangkanlah yang lapar,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754912" y="1173653"/>
            <a:ext cx="7868092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puaskan pula jiwa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rindu 'kan Engkau,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rindu 'kan Engkau.</a:t>
            </a:r>
          </a:p>
        </p:txBody>
      </p:sp>
    </p:spTree>
    <p:extLst>
      <p:ext uri="{BB962C8B-B14F-4D97-AF65-F5344CB8AC3E}">
        <p14:creationId xmlns:p14="http://schemas.microsoft.com/office/powerpoint/2010/main" val="36070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23082" y="736891"/>
            <a:ext cx="753209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hingga kami sehati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sejiwa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memuliakan namaMu, </a:t>
            </a:r>
            <a:endParaRPr lang="fi-FI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fi-FI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3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18708" y="982267"/>
            <a:ext cx="9144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O Kasih yang berlimpah,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mengalir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hati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Juruselamat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Segarkanlah hambaMu</a:t>
            </a:r>
          </a:p>
        </p:txBody>
      </p:sp>
    </p:spTree>
    <p:extLst>
      <p:ext uri="{BB962C8B-B14F-4D97-AF65-F5344CB8AC3E}">
        <p14:creationId xmlns:p14="http://schemas.microsoft.com/office/powerpoint/2010/main" val="1748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18708" y="982267"/>
            <a:ext cx="914400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haus akan Dikau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kami puaslah,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puaslah.</a:t>
            </a:r>
          </a:p>
        </p:txBody>
      </p:sp>
    </p:spTree>
    <p:extLst>
      <p:ext uri="{BB962C8B-B14F-4D97-AF65-F5344CB8AC3E}">
        <p14:creationId xmlns:p14="http://schemas.microsoft.com/office/powerpoint/2010/main" val="69494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67834" y="950369"/>
            <a:ext cx="835719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WajahMu yang tersamar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rupa roti </a:t>
            </a:r>
            <a:endParaRPr lang="de-D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de-D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'kan </a:t>
            </a: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hormati. </a:t>
            </a:r>
          </a:p>
          <a:p>
            <a:pPr marL="152400" indent="0" algn="l">
              <a:spcAft>
                <a:spcPts val="1200"/>
              </a:spcAft>
            </a:pPr>
            <a:r>
              <a:rPr lang="de-D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Izinkan kami pandang wajahMu </a:t>
            </a:r>
          </a:p>
        </p:txBody>
      </p:sp>
    </p:spTree>
    <p:extLst>
      <p:ext uri="{BB962C8B-B14F-4D97-AF65-F5344CB8AC3E}">
        <p14:creationId xmlns:p14="http://schemas.microsoft.com/office/powerpoint/2010/main" val="18729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06057" y="1141755"/>
            <a:ext cx="54119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tak terhalang </a:t>
            </a:r>
          </a:p>
          <a:p>
            <a:pPr marL="152400" indent="0" algn="l">
              <a:spcAft>
                <a:spcPts val="1200"/>
              </a:spcAft>
            </a:pP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surga mulia, </a:t>
            </a:r>
            <a:endParaRPr lang="it-IT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it-IT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it-IT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mulia.</a:t>
            </a:r>
          </a:p>
        </p:txBody>
      </p:sp>
    </p:spTree>
    <p:extLst>
      <p:ext uri="{BB962C8B-B14F-4D97-AF65-F5344CB8AC3E}">
        <p14:creationId xmlns:p14="http://schemas.microsoft.com/office/powerpoint/2010/main" val="21684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27322" y="384763"/>
            <a:ext cx="873888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 dirty="0" smtClean="0">
                <a:solidFill>
                  <a:schemeClr val="accent4"/>
                </a:solidFill>
              </a:rPr>
              <a:t>MAJU BERSAMA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67833" y="1325777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Marilah saudara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melangkah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maju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Tuhan serta kita.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sepanjang jalan penuh liku,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serta kita.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404" y="145564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Maju bersama bersatulah kita,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maju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cahaya.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Maju bersama satu harapan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: Hidup Kristus Jaya!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Alleluia! Alleluia!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nan jaya!</a:t>
            </a:r>
          </a:p>
        </p:txBody>
      </p:sp>
    </p:spTree>
    <p:extLst>
      <p:ext uri="{BB962C8B-B14F-4D97-AF65-F5344CB8AC3E}">
        <p14:creationId xmlns:p14="http://schemas.microsoft.com/office/powerpoint/2010/main" val="9052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7201" y="921740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Gembira di hati puncak dituju,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serta kita.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Semangat penuh s’gala waktu,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serta kita.</a:t>
            </a:r>
          </a:p>
        </p:txBody>
      </p:sp>
    </p:spTree>
    <p:extLst>
      <p:ext uri="{BB962C8B-B14F-4D97-AF65-F5344CB8AC3E}">
        <p14:creationId xmlns:p14="http://schemas.microsoft.com/office/powerpoint/2010/main" val="5524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404" y="145564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Maju bersama bersatulah kita,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maju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cahaya.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Maju bersama satu harapan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: Hidup Kristus Jaya!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Alleluia! Alleluia!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nan jaya!</a:t>
            </a:r>
          </a:p>
        </p:txBody>
      </p:sp>
    </p:spTree>
    <p:extLst>
      <p:ext uri="{BB962C8B-B14F-4D97-AF65-F5344CB8AC3E}">
        <p14:creationId xmlns:p14="http://schemas.microsoft.com/office/powerpoint/2010/main" val="132593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57201" y="921740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Atas nama Tuhan kita berjuang,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serta kita.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Pastilah conta akan menang,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serta kita.</a:t>
            </a:r>
          </a:p>
        </p:txBody>
      </p:sp>
    </p:spTree>
    <p:extLst>
      <p:ext uri="{BB962C8B-B14F-4D97-AF65-F5344CB8AC3E}">
        <p14:creationId xmlns:p14="http://schemas.microsoft.com/office/powerpoint/2010/main" val="26815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404" y="145564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Maju bersama bersatulah kita,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maju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cahaya.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Maju bersama satu harapan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kita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: Hidup Kristus Jaya!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Alleluia! Alleluia!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nan jaya!</a:t>
            </a:r>
          </a:p>
        </p:txBody>
      </p:sp>
    </p:spTree>
    <p:extLst>
      <p:ext uri="{BB962C8B-B14F-4D97-AF65-F5344CB8AC3E}">
        <p14:creationId xmlns:p14="http://schemas.microsoft.com/office/powerpoint/2010/main" val="29845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933</Words>
  <Application>Microsoft Office PowerPoint</Application>
  <PresentationFormat>On-screen Show (16:9)</PresentationFormat>
  <Paragraphs>254</Paragraphs>
  <Slides>69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Fredoka One</vt:lpstr>
      <vt:lpstr>Comfortaa</vt:lpstr>
      <vt:lpstr>Arial</vt:lpstr>
      <vt:lpstr>Arial Black</vt:lpstr>
      <vt:lpstr>Holtwood One SC</vt:lpstr>
      <vt:lpstr>Black Han Sans</vt:lpstr>
      <vt:lpstr>Berlin Sans FB Demi</vt:lpstr>
      <vt:lpstr>Comfortaa Regular</vt:lpstr>
      <vt:lpstr>Homemade Xmas Decoration</vt:lpstr>
      <vt:lpstr>Misa Hari  Minggu Biasa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107</cp:revision>
  <dcterms:modified xsi:type="dcterms:W3CDTF">2021-02-14T01:03:25Z</dcterms:modified>
</cp:coreProperties>
</file>