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61"/>
  </p:notesMasterIdLst>
  <p:sldIdLst>
    <p:sldId id="340" r:id="rId3"/>
    <p:sldId id="267" r:id="rId4"/>
    <p:sldId id="41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286" r:id="rId21"/>
    <p:sldId id="292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416" r:id="rId33"/>
    <p:sldId id="419" r:id="rId34"/>
    <p:sldId id="305" r:id="rId35"/>
    <p:sldId id="306" r:id="rId36"/>
    <p:sldId id="307" r:id="rId37"/>
    <p:sldId id="310" r:id="rId38"/>
    <p:sldId id="311" r:id="rId39"/>
    <p:sldId id="312" r:id="rId40"/>
    <p:sldId id="313" r:id="rId41"/>
    <p:sldId id="314" r:id="rId42"/>
    <p:sldId id="366" r:id="rId43"/>
    <p:sldId id="321" r:id="rId44"/>
    <p:sldId id="367" r:id="rId45"/>
    <p:sldId id="322" r:id="rId46"/>
    <p:sldId id="323" r:id="rId47"/>
    <p:sldId id="324" r:id="rId48"/>
    <p:sldId id="325" r:id="rId49"/>
    <p:sldId id="326" r:id="rId50"/>
    <p:sldId id="410" r:id="rId51"/>
    <p:sldId id="420" r:id="rId52"/>
    <p:sldId id="421" r:id="rId53"/>
    <p:sldId id="422" r:id="rId54"/>
    <p:sldId id="423" r:id="rId55"/>
    <p:sldId id="424" r:id="rId56"/>
    <p:sldId id="333" r:id="rId57"/>
    <p:sldId id="425" r:id="rId58"/>
    <p:sldId id="426" r:id="rId59"/>
    <p:sldId id="427" r:id="rId60"/>
  </p:sldIdLst>
  <p:sldSz cx="9144000" cy="5143500" type="screen16x9"/>
  <p:notesSz cx="6858000" cy="9144000"/>
  <p:embeddedFontLst>
    <p:embeddedFont>
      <p:font typeface="Holtwood One SC" panose="020B0604020202020204" charset="0"/>
      <p:regular r:id="rId62"/>
    </p:embeddedFont>
    <p:embeddedFont>
      <p:font typeface="Berlin Sans FB Demi" panose="020E0802020502020306" pitchFamily="34" charset="0"/>
      <p:bold r:id="rId63"/>
    </p:embeddedFont>
    <p:embeddedFont>
      <p:font typeface="Fredoka One" panose="020B0604020202020204" charset="0"/>
      <p:regular r:id="rId64"/>
    </p:embeddedFont>
    <p:embeddedFont>
      <p:font typeface="Comfortaa" panose="020B0604020202020204" charset="0"/>
      <p:regular r:id="rId65"/>
      <p:bold r:id="rId66"/>
    </p:embeddedFont>
    <p:embeddedFont>
      <p:font typeface="Arial Black" panose="020B0A04020102020204" pitchFamily="34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  <p14:sldId id="423"/>
            <p14:sldId id="424"/>
          </p14:sldIdLst>
        </p14:section>
        <p14:section name="Lagu Panutup" id="{BCE3B911-964B-4B65-8C23-053FA6B8CFAC}">
          <p14:sldIdLst>
            <p14:sldId id="333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50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6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2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2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0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82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183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440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Rebo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Abu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Rebo, </a:t>
            </a:r>
            <a:r>
              <a:rPr lang="en-US" altLang="zh-C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17</a:t>
            </a:r>
            <a:r>
              <a:rPr lang="zh-CN" altLang="en-US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 err="1">
                <a:solidFill>
                  <a:srgbClr val="420042"/>
                </a:solidFill>
                <a:latin typeface="Fredoka One" panose="020B0604020202020204" charset="0"/>
              </a:rPr>
              <a:t>Februari</a:t>
            </a:r>
            <a:r>
              <a:rPr lang="en" sz="2400" b="1" dirty="0">
                <a:solidFill>
                  <a:srgbClr val="420042"/>
                </a:solidFill>
                <a:latin typeface="Fredoka One" panose="020B0604020202020204" charset="0"/>
              </a:rPr>
              <a:t>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0" y="0"/>
            <a:ext cx="9062977" cy="104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 Gusti Allah di Sawarga,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973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i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mumuja</a:t>
            </a:r>
            <a:r>
              <a:rPr lang="en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03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,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utra Nu Tunggal, 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Gusti Pangeran 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;</a:t>
            </a:r>
          </a:p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Margi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347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,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mung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Yèsus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Kristus,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sasarengan Roh Suci,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kamuliaan Allah Rama.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Amin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942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368608"/>
            <a:ext cx="8834842" cy="362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nyiruruk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nun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ngaraksa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mawi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HAYU BATUR URANG KUMPUL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96770" y="1167192"/>
            <a:ext cx="8738886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Hayu batur urang kumpul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Nyembah bakti ka Pangeran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Dina ieu kurban misa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Manuhun kasalametan</a:t>
            </a: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Markus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	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>
                <a:solidFill>
                  <a:schemeClr val="accent4"/>
                </a:solidFill>
                <a:latin typeface="Arial Black" panose="020B0A04020102020204" pitchFamily="34" charset="0"/>
              </a:rPr>
              <a:t>Ayeuna mangsa Puasa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>
                <a:solidFill>
                  <a:schemeClr val="accent4"/>
                </a:solidFill>
                <a:latin typeface="Arial Black" panose="020B0A04020102020204" pitchFamily="34" charset="0"/>
              </a:rPr>
              <a:t>Mangsa bebersih, susuci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>
                <a:solidFill>
                  <a:schemeClr val="accent4"/>
                </a:solidFill>
                <a:latin typeface="Arial Black" panose="020B0A04020102020204" pitchFamily="34" charset="0"/>
              </a:rPr>
              <a:t>Leumpang di jalan nu lempeng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>
                <a:solidFill>
                  <a:schemeClr val="accent4"/>
                </a:solidFill>
                <a:latin typeface="Arial Black" panose="020B0A04020102020204" pitchFamily="34" charset="0"/>
              </a:rPr>
              <a:t>Ngestokeun pangersa Gusti</a:t>
            </a: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Manah Yesus anu prihatin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Jalaran dosa manusa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Kalayan manah anu soleh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Tos ngorbankeun SaliraNa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8166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US" sz="4000" dirty="0">
                <a:solidFill>
                  <a:srgbClr val="FFFFFF"/>
                </a:solidFill>
              </a:rPr>
              <a:t>MANAH YESUS ANU PRIHATIN 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5856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Panuhun abdi sadaya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Neda agung cukup lumur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Neda jembar hampurana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Ka umat Anjeun sadaya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kanggo kasalametan urang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sakumna Gareja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051" y="912935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manga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pra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lumebet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sanaos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SALIRA KRISTUS 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Pinuhan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teubihkeun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sipat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dengki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sareng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Getih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bersih suci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Korban sajati pamunah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sv-SE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Jantenkeun abdi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sareh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ati tur bumela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Sapertos Gusti nyaah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papada umat</a:t>
            </a:r>
            <a:endParaRPr lang="sv-SE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manunggal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umat-Na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Awor ngajadi sumiratna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cinta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matak aheng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kajantenan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tumiba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ngancik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katengtreman ati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2047" y="1248602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Mugi Gusti ngaberkahan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Ka abdi-abdi sadaya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Mugi Gusti ngahapunten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MUGI GUSTI NGABERKAHAN 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156005"/>
            <a:ext cx="9226044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rumaos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Nyuhunkeun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Panolak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Gogoda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747" y="1213877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nangtayungan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mangnebihkeun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747" y="1213877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gogoda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setan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Jungjungan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769</Words>
  <Application>Microsoft Office PowerPoint</Application>
  <PresentationFormat>On-screen Show (16:9)</PresentationFormat>
  <Paragraphs>182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Black Han Sans</vt:lpstr>
      <vt:lpstr>Holtwood One SC</vt:lpstr>
      <vt:lpstr>Berlin Sans FB Demi</vt:lpstr>
      <vt:lpstr>Fredoka One</vt:lpstr>
      <vt:lpstr>Arial</vt:lpstr>
      <vt:lpstr>Comfortaa Regular</vt:lpstr>
      <vt:lpstr>Comfortaa</vt:lpstr>
      <vt:lpstr>Arial Black</vt:lpstr>
      <vt:lpstr>Homemade Xmas Decoration</vt:lpstr>
      <vt:lpstr>1_Homemade Xmas Decoration</vt:lpstr>
      <vt:lpstr>Misa Dinten  Rebo Abu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43</cp:revision>
  <dcterms:modified xsi:type="dcterms:W3CDTF">2021-02-16T02:45:55Z</dcterms:modified>
</cp:coreProperties>
</file>