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0"/>
  </p:notesMasterIdLst>
  <p:sldIdLst>
    <p:sldId id="256" r:id="rId2"/>
    <p:sldId id="275" r:id="rId3"/>
    <p:sldId id="425" r:id="rId4"/>
    <p:sldId id="426" r:id="rId5"/>
    <p:sldId id="42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07" r:id="rId37"/>
    <p:sldId id="396" r:id="rId38"/>
    <p:sldId id="39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8" r:id="rId49"/>
    <p:sldId id="428" r:id="rId50"/>
    <p:sldId id="429" r:id="rId51"/>
    <p:sldId id="430" r:id="rId52"/>
    <p:sldId id="323" r:id="rId53"/>
    <p:sldId id="328" r:id="rId54"/>
    <p:sldId id="329" r:id="rId55"/>
    <p:sldId id="330" r:id="rId56"/>
    <p:sldId id="331" r:id="rId57"/>
    <p:sldId id="322" r:id="rId58"/>
    <p:sldId id="419" r:id="rId59"/>
    <p:sldId id="431" r:id="rId60"/>
    <p:sldId id="432" r:id="rId61"/>
    <p:sldId id="433" r:id="rId62"/>
    <p:sldId id="434" r:id="rId63"/>
    <p:sldId id="435" r:id="rId64"/>
    <p:sldId id="332" r:id="rId65"/>
    <p:sldId id="436" r:id="rId66"/>
    <p:sldId id="437" r:id="rId67"/>
    <p:sldId id="438" r:id="rId68"/>
    <p:sldId id="439" r:id="rId69"/>
  </p:sldIdLst>
  <p:sldSz cx="9144000" cy="5143500" type="screen16x9"/>
  <p:notesSz cx="6858000" cy="9144000"/>
  <p:embeddedFontLst>
    <p:embeddedFont>
      <p:font typeface="Comfortaa" panose="020B0604020202020204" charset="0"/>
      <p:regular r:id="rId71"/>
      <p:bold r:id="rId72"/>
    </p:embeddedFont>
    <p:embeddedFont>
      <p:font typeface="Berlin Sans FB Demi" panose="020E0802020502020306" pitchFamily="34" charset="0"/>
      <p:bold r:id="rId73"/>
    </p:embeddedFont>
    <p:embeddedFont>
      <p:font typeface="Holtwood One SC" panose="020B0604020202020204" charset="0"/>
      <p:regular r:id="rId74"/>
    </p:embeddedFont>
    <p:embeddedFont>
      <p:font typeface="Fredoka One" panose="020B0604020202020204" charset="0"/>
      <p:regular r:id="rId75"/>
    </p:embeddedFont>
    <p:embeddedFont>
      <p:font typeface="Arial Black" panose="020B0A04020102020204" pitchFamily="34" charset="0"/>
      <p:bold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25"/>
            <p14:sldId id="426"/>
            <p14:sldId id="427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" id="{F310267A-D981-401E-9865-8FE9FAD8CE77}">
          <p14:sldIdLst>
            <p14:sldId id="307"/>
            <p14:sldId id="396"/>
          </p14:sldIdLst>
        </p14:section>
        <p14:section name="Allelul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428"/>
            <p14:sldId id="429"/>
            <p14:sldId id="430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19"/>
            <p14:sldId id="431"/>
            <p14:sldId id="432"/>
            <p14:sldId id="433"/>
            <p14:sldId id="434"/>
            <p14:sldId id="435"/>
          </p14:sldIdLst>
        </p14:section>
        <p14:section name="Lagu Penutup" id="{A29E94CE-DBF3-4716-9FF7-96C4234AB8F9}">
          <p14:sldIdLst>
            <p14:sldId id="332"/>
            <p14:sldId id="436"/>
            <p14:sldId id="437"/>
            <p14:sldId id="438"/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07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16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955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1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05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614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98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3466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63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3904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06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145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32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4012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876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32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4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nggu Biasa 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V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6 Februari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40040" y="917645"/>
            <a:ext cx="898875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kuangkat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s'luruh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Siramilah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segarkanlah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sucikan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hamba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err="1">
                <a:solidFill>
                  <a:schemeClr val="accent4"/>
                </a:solidFill>
              </a:rPr>
              <a:t>KepadaMu</a:t>
            </a:r>
            <a:r>
              <a:rPr lang="en-US" sz="4400" dirty="0">
                <a:solidFill>
                  <a:schemeClr val="accent4"/>
                </a:solidFill>
              </a:rPr>
              <a:t> </a:t>
            </a:r>
            <a:r>
              <a:rPr lang="en-US" sz="4400" dirty="0" err="1">
                <a:solidFill>
                  <a:schemeClr val="accent4"/>
                </a:solidFill>
              </a:rPr>
              <a:t>Tuhanku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08143" y="619932"/>
            <a:ext cx="898875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Allahku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teguh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hambaMu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Lindungilah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naungilah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diperolok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musuhku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16148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400" dirty="0" err="1" smtClean="0">
                <a:solidFill>
                  <a:schemeClr val="accent4"/>
                </a:solidFill>
              </a:rPr>
              <a:t>Pujilah</a:t>
            </a:r>
            <a:r>
              <a:rPr lang="en-ID" sz="4400" dirty="0" smtClean="0">
                <a:solidFill>
                  <a:schemeClr val="accent4"/>
                </a:solidFill>
              </a:rPr>
              <a:t> </a:t>
            </a:r>
            <a:r>
              <a:rPr lang="en-ID" sz="4400" dirty="0" err="1" smtClean="0">
                <a:solidFill>
                  <a:schemeClr val="accent4"/>
                </a:solidFill>
              </a:rPr>
              <a:t>Tuhan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982787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Pujilah Tuhan,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menyembuhkan 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orang-orang yang 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patah hati</a:t>
            </a: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28907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3600" dirty="0" err="1" smtClean="0">
                <a:solidFill>
                  <a:schemeClr val="accent4"/>
                </a:solidFill>
              </a:rPr>
              <a:t>Tuhan</a:t>
            </a:r>
            <a:r>
              <a:rPr lang="en-ID" sz="3600" dirty="0" smtClean="0">
                <a:solidFill>
                  <a:schemeClr val="accent4"/>
                </a:solidFill>
              </a:rPr>
              <a:t> </a:t>
            </a:r>
            <a:r>
              <a:rPr lang="en-ID" sz="3600" dirty="0" err="1" smtClean="0">
                <a:solidFill>
                  <a:schemeClr val="accent4"/>
                </a:solidFill>
              </a:rPr>
              <a:t>Menyembuhkan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55694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menyembuhakn </a:t>
            </a:r>
          </a:p>
          <a:p>
            <a:pPr marL="152400" indent="0">
              <a:spcAft>
                <a:spcPts val="1200"/>
              </a:spcAft>
            </a:pPr>
            <a:r>
              <a:rPr lang="fi-FI" sz="4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yang patah hati</a:t>
            </a: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</a:t>
            </a: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</a:t>
            </a:r>
          </a:p>
          <a:p>
            <a:pPr marL="152400" indent="0">
              <a:spcAft>
                <a:spcPts val="1200"/>
              </a:spcAft>
            </a:pP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08143" y="619932"/>
            <a:ext cx="898875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Tunjukkanlah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kudus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Arahkanlah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bimbinglah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supaya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ikut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jalan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benar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Sajian Roti Anggur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95955" y="129961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Sajian roti anggur,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t’rimalah,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jadikan Tubuh Kristus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Darah Suci-Nya,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81015" y="93810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taat sampai mati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demi manusia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derita, dosa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dihapus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oleh-Nya.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08143" y="619932"/>
            <a:ext cx="898875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Jurus'lamatku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kunanti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henti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Limpahkanlah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curahkanlah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segala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kasihMu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abadi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81015" y="93810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Pandanglah kami, Bapa,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penuh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belas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jadikan persembahan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Putera.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81015" y="93810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Sucikan hati 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Darah-Nya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sesudah purna bakti,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t’rimalah.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Tuhan</a:t>
            </a:r>
            <a:r>
              <a:rPr lang="en-US" sz="4000" dirty="0">
                <a:solidFill>
                  <a:schemeClr val="accent4"/>
                </a:solidFill>
              </a:rPr>
              <a:t>, </a:t>
            </a:r>
            <a:r>
              <a:rPr lang="en-US" sz="4000" dirty="0" err="1" smtClean="0">
                <a:solidFill>
                  <a:schemeClr val="accent4"/>
                </a:solidFill>
              </a:rPr>
              <a:t>Kau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Satukan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>
                <a:solidFill>
                  <a:schemeClr val="accent4"/>
                </a:solidFill>
              </a:rPr>
              <a:t>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61239" y="1620219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satukan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perjamuan-Mu.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makan roti ini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pun bersaudaralah.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3047" y="888082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86327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Pesta Kau selenggarakan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sebarkan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undangan.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serta dalam perjamuan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kekal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14671" y="271394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Ayat 1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86327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bagai yang Engkau janjikan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rasul-Mu.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kami percaya tulus hati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tak ingkar janji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14671" y="271394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Ayat 1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86327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Kala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Kauserahkan roti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murid-Mu,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nyatakan penuh cinta: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T'rimalah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hidup-Ku. 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14671" y="271394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Ayat 2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86327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Itulah tanda cinta-Mu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umat-Mu.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Kini kami satu dengan Dikau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'kan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mengabdi saudara.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14671" y="271394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Ayat 2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86327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Maka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kini sabda bahagia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wartakan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bagi orang yang sengsara,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yang hampa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14671" y="271394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Ayat 3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863273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kepada yang putus asa,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orang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miskin dan papa,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agar nanti seluruh bangsa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satu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dalam RohMu.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14671" y="271394"/>
            <a:ext cx="1937893" cy="75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Ayat 3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>
                <a:solidFill>
                  <a:schemeClr val="accent4"/>
                </a:solidFill>
              </a:rPr>
              <a:t>Nafas Iman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01748" y="1538428"/>
            <a:ext cx="7751135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Bangunlah dada kelana,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nafas iman yang baru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ke sudut-sudut hati, 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2260" y="1538428"/>
            <a:ext cx="8229600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nyanyikanlah lagu imanmu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Pulanglah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damai sejati,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nikmatilah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rahmat Tuhanmu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2260" y="1538428"/>
            <a:ext cx="8229600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Bangunlah dada kelana,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hirup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nafas iman yang baru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ke sudut-sudut hati,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42260" y="1538428"/>
            <a:ext cx="8229600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nyanyikanlah lagu imanmu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Pulanglah dengan damai sejati,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nikmatilah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rahmat Tuhanmu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32859" y="1616150"/>
            <a:ext cx="6741042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Kibarkan semangatmu,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bendera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imanmu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630864" y="840224"/>
            <a:ext cx="1803991" cy="7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Coda : </a:t>
            </a:r>
            <a:endParaRPr lang="pt-BR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897</Words>
  <Application>Microsoft Office PowerPoint</Application>
  <PresentationFormat>On-screen Show (16:9)</PresentationFormat>
  <Paragraphs>255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Comfortaa</vt:lpstr>
      <vt:lpstr>Comfortaa Regular</vt:lpstr>
      <vt:lpstr>Berlin Sans FB Demi</vt:lpstr>
      <vt:lpstr>Arial</vt:lpstr>
      <vt:lpstr>Holtwood One SC</vt:lpstr>
      <vt:lpstr>Black Han Sans</vt:lpstr>
      <vt:lpstr>Fredoka One</vt:lpstr>
      <vt:lpstr>Arial Black</vt:lpstr>
      <vt:lpstr>Homemade Xmas Decoration</vt:lpstr>
      <vt:lpstr>Misa Hari  Minggu Biasa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100</cp:revision>
  <dcterms:modified xsi:type="dcterms:W3CDTF">2021-02-06T03:08:37Z</dcterms:modified>
</cp:coreProperties>
</file>