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1"/>
  </p:notesMasterIdLst>
  <p:sldIdLst>
    <p:sldId id="340" r:id="rId2"/>
    <p:sldId id="267" r:id="rId3"/>
    <p:sldId id="395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350" r:id="rId18"/>
    <p:sldId id="351" r:id="rId19"/>
    <p:sldId id="286" r:id="rId20"/>
    <p:sldId id="292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69" r:id="rId32"/>
    <p:sldId id="396" r:id="rId33"/>
    <p:sldId id="397" r:id="rId34"/>
    <p:sldId id="305" r:id="rId35"/>
    <p:sldId id="306" r:id="rId36"/>
    <p:sldId id="307" r:id="rId37"/>
    <p:sldId id="310" r:id="rId38"/>
    <p:sldId id="311" r:id="rId39"/>
    <p:sldId id="312" r:id="rId40"/>
    <p:sldId id="313" r:id="rId41"/>
    <p:sldId id="314" r:id="rId42"/>
    <p:sldId id="366" r:id="rId43"/>
    <p:sldId id="321" r:id="rId44"/>
    <p:sldId id="367" r:id="rId45"/>
    <p:sldId id="322" r:id="rId46"/>
    <p:sldId id="323" r:id="rId47"/>
    <p:sldId id="324" r:id="rId48"/>
    <p:sldId id="325" r:id="rId49"/>
    <p:sldId id="326" r:id="rId50"/>
    <p:sldId id="327" r:id="rId51"/>
    <p:sldId id="398" r:id="rId52"/>
    <p:sldId id="399" r:id="rId53"/>
    <p:sldId id="400" r:id="rId54"/>
    <p:sldId id="333" r:id="rId55"/>
    <p:sldId id="401" r:id="rId56"/>
    <p:sldId id="402" r:id="rId57"/>
    <p:sldId id="403" r:id="rId58"/>
    <p:sldId id="420" r:id="rId59"/>
    <p:sldId id="421" r:id="rId60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62"/>
    </p:embeddedFont>
    <p:embeddedFont>
      <p:font typeface="Comfortaa" panose="020B0604020202020204" charset="0"/>
      <p:regular r:id="rId63"/>
      <p:bold r:id="rId64"/>
    </p:embeddedFont>
    <p:embeddedFont>
      <p:font typeface="Arial Black" panose="020B0A04020102020204" pitchFamily="34" charset="0"/>
      <p:bold r:id="rId65"/>
    </p:embeddedFont>
    <p:embeddedFont>
      <p:font typeface="Fredoka One" panose="020B0604020202020204" charset="0"/>
      <p:regular r:id="rId66"/>
    </p:embeddedFont>
    <p:embeddedFont>
      <p:font typeface="Holtwood One SC" panose="020B0604020202020204" charset="0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395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2"/>
            <p14:sldId id="283"/>
            <p14:sldId id="350"/>
            <p14:sldId id="351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369"/>
            <p14:sldId id="396"/>
            <p14:sldId id="397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98"/>
            <p14:sldId id="399"/>
            <p14:sldId id="400"/>
          </p14:sldIdLst>
        </p14:section>
        <p14:section name="Lagu Panutup" id="{BCE3B911-964B-4B65-8C23-053FA6B8CFAC}">
          <p14:sldIdLst>
            <p14:sldId id="333"/>
            <p14:sldId id="401"/>
            <p14:sldId id="402"/>
            <p14:sldId id="403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3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86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648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8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427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5561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091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075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076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705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81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7 Februari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040258"/>
            <a:ext cx="8561511" cy="398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 Gusti Allah di Sawarga,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di dunya, katengtreman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212651"/>
            <a:ext cx="8561511" cy="472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mumuji Gusti,   </a:t>
            </a:r>
            <a:endParaRPr lang="en-US" sz="4400" i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mumuja</a:t>
            </a:r>
            <a:r>
              <a:rPr lang="en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ngagungkeun Gusti,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329609"/>
            <a:ext cx="8561511" cy="468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,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Allah, Raja Surgawi,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816" y="499731"/>
            <a:ext cx="8561511" cy="439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Nun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P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utra Nu Tunggal, 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Gusti Pangeran Allah, Anak Domba Allah, Putra Jeng Rama,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85060"/>
            <a:ext cx="9143999" cy="49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munah dosa-dosa dunya,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mikawelas ka abdi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;</a:t>
            </a:r>
          </a:p>
          <a:p>
            <a:pPr marL="152400" indent="0" algn="l">
              <a:spcAft>
                <a:spcPts val="1200"/>
              </a:spcAft>
            </a:pP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unah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dosa-dosa dunya,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tampi doa abdi 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958" y="510363"/>
            <a:ext cx="9027042" cy="3859618"/>
          </a:xfrm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Margi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mung Gusti Sawijining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6921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" y="148856"/>
            <a:ext cx="8793126" cy="4699591"/>
          </a:xfrm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mung Gusti nu jeneng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Pangèran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,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mung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Gusti Nu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Maha</a:t>
            </a:r>
            <a:r>
              <a:rPr lang="en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 A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gung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nun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Yèsus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Kristus,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sasarengan Roh Suci,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dina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kamuliaan Allah Rama.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Amin. 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44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4033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4201" y="1190847"/>
            <a:ext cx="8561511" cy="35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ngawaluyakeun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jelema-jelema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reuntas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harepan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092332" y="608585"/>
            <a:ext cx="70600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Duh </a:t>
            </a:r>
            <a:r>
              <a:rPr lang="en-US" sz="4000" dirty="0" err="1">
                <a:solidFill>
                  <a:schemeClr val="accent4"/>
                </a:solidFill>
              </a:rPr>
              <a:t>Gusti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Anu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Maha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Agung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2451" y="1690825"/>
            <a:ext cx="8719781" cy="299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ningali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sumujud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sumembah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339703"/>
            <a:ext cx="8894350" cy="32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indent="-741363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893763" indent="-741363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761822"/>
            <a:ext cx="8894350" cy="438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Markus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3" y="0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Rama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50874"/>
            <a:ext cx="8802703" cy="37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3716" y="1382481"/>
            <a:ext cx="8719781" cy="304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madep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hormat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bakti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Kalih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kaweningan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Rama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29036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niat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Ngahaturkeun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Hyang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Widi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Umat Sami Niat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29036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Mugia katampi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Sakadar tawis pangbakti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Ti abdi – abdi nu hina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875694"/>
            <a:ext cx="7746034" cy="361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Pasrah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raga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nyawa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panyipta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 	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Pamugi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kamanah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kabingahan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081823" y="1179038"/>
            <a:ext cx="340242" cy="1222745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22065" y="1498022"/>
            <a:ext cx="80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3925" y="1195967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eda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papayung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Sim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komuni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Kanjeng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197413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Kristus Nu Agung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369442" y="1531088"/>
            <a:ext cx="340242" cy="1222745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7907" y="1850072"/>
            <a:ext cx="80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8353" y="398526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Abdi kalintang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bagjana</a:t>
            </a: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Duh Jeng Putra anu wafat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Golgota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iklas janten korban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Nebus dosa sadayana.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30140" y="398526"/>
            <a:ext cx="340242" cy="776177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67594" y="494226"/>
            <a:ext cx="80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190" y="749399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nuhun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taya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tanding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Sesah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milari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bandingna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369442" y="1052622"/>
            <a:ext cx="340242" cy="1222745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9172" y="1371606"/>
            <a:ext cx="80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7721" y="515483"/>
            <a:ext cx="8556418" cy="423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ngabela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abdina</a:t>
            </a: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Duh hapunten abdi-abdi nu seueur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mugi dipaparin iman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 Rahmat Suci Jeng Rama.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655982" y="515483"/>
            <a:ext cx="340242" cy="770867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89129" y="608528"/>
            <a:ext cx="80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295440"/>
            <a:ext cx="8843058" cy="346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Kadeudeuhna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Tanding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gunung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tutugan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Kadeudeuhna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295440"/>
            <a:ext cx="8843058" cy="346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Tanding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sagara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tepi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Najan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meulit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gabulen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raga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Kageugeutna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mo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sudana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040258"/>
            <a:ext cx="8843058" cy="372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sinar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Sumirat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nyaangan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jagat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ngarantosan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Cahya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lumebet’na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871870"/>
            <a:ext cx="8843058" cy="389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kayakten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poek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sinangling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Jagat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sirna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aling-aling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467833"/>
            <a:ext cx="8843058" cy="429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Tumut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dawuhanana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Milih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ngiringan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Males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sepi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pamrih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040258"/>
            <a:ext cx="8843058" cy="372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sasama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pantrang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ngabeda-beda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tunggal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kaasihNa</a:t>
            </a:r>
            <a:endParaRPr lang="en-ID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784</Words>
  <Application>Microsoft Office PowerPoint</Application>
  <PresentationFormat>On-screen Show (16:9)</PresentationFormat>
  <Paragraphs>185</Paragraphs>
  <Slides>59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Berlin Sans FB Demi</vt:lpstr>
      <vt:lpstr>Black Han Sans</vt:lpstr>
      <vt:lpstr>Arial</vt:lpstr>
      <vt:lpstr>Comfortaa Regular</vt:lpstr>
      <vt:lpstr>Comfortaa</vt:lpstr>
      <vt:lpstr>Arial Black</vt:lpstr>
      <vt:lpstr>Fredoka One</vt:lpstr>
      <vt:lpstr>Holtwood One SC</vt:lpstr>
      <vt:lpstr>Homemade Xmas Decoration</vt:lpstr>
      <vt:lpstr>Misa Dinten  Minggu Biasa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62</cp:revision>
  <dcterms:modified xsi:type="dcterms:W3CDTF">2021-02-07T00:07:57Z</dcterms:modified>
</cp:coreProperties>
</file>