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19" r:id="rId4"/>
    <p:sldId id="320" r:id="rId5"/>
    <p:sldId id="330" r:id="rId6"/>
    <p:sldId id="33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29" r:id="rId17"/>
    <p:sldId id="266" r:id="rId18"/>
    <p:sldId id="267" r:id="rId19"/>
    <p:sldId id="328" r:id="rId20"/>
    <p:sldId id="268" r:id="rId21"/>
    <p:sldId id="269" r:id="rId22"/>
    <p:sldId id="270" r:id="rId23"/>
    <p:sldId id="271" r:id="rId24"/>
    <p:sldId id="272" r:id="rId25"/>
    <p:sldId id="273" r:id="rId26"/>
    <p:sldId id="318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1" r:id="rId42"/>
    <p:sldId id="321" r:id="rId43"/>
    <p:sldId id="322" r:id="rId44"/>
    <p:sldId id="323" r:id="rId45"/>
    <p:sldId id="324" r:id="rId46"/>
    <p:sldId id="325" r:id="rId47"/>
    <p:sldId id="333" r:id="rId48"/>
    <p:sldId id="334" r:id="rId49"/>
    <p:sldId id="335" r:id="rId50"/>
    <p:sldId id="336" r:id="rId51"/>
    <p:sldId id="296" r:id="rId52"/>
    <p:sldId id="326" r:id="rId53"/>
    <p:sldId id="32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19"/>
            <p14:sldId id="320"/>
            <p14:sldId id="330"/>
            <p14:sldId id="331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21"/>
            <p14:sldId id="322"/>
            <p14:sldId id="323"/>
            <p14:sldId id="324"/>
            <p14:sldId id="325"/>
          </p14:sldIdLst>
        </p14:section>
        <p14:section name="Lagu Komuni 2" id="{885EF114-0E14-4CEE-AB34-C739FECBA898}">
          <p14:sldIdLst>
            <p14:sldId id="333"/>
            <p14:sldId id="334"/>
            <p14:sldId id="335"/>
            <p14:sldId id="336"/>
          </p14:sldIdLst>
        </p14:section>
        <p14:section name="Lagu Penutup" id="{517B9729-9A07-4CC9-AA9C-A9DA91C15A88}">
          <p14:sldIdLst>
            <p14:sldId id="296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314" y="1470991"/>
            <a:ext cx="6885399" cy="3664048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HARI RAYA SEMUA ORANG KUDUS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gembira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2430521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melangkah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semua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89921"/>
            <a:ext cx="9905998" cy="31242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Inilah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keturunan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</a:t>
            </a:r>
          </a:p>
          <a:p>
            <a:pPr marL="0" indent="0" algn="ctr">
              <a:buNone/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mencari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wajah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-Mu, </a:t>
            </a:r>
            <a:endParaRPr lang="en-ID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Bertepuk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nyanyi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sukaria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setiaNya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jiwa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rahmat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berlimpah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agar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pun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pantas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8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79600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SANTAPAN PEZIARAH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073764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Santapan peziarah,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makanan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malaikat,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enyangkanlah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yang lapar,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uaskan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pula jiwa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yang rindu 'kan Engkau,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rindu 'kan Engkau.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836"/>
            <a:ext cx="12192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O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berlimpah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mengalir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dari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Sang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Juru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selamat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Segarkanlah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hambaMu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haus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puaslah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puaslah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1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836"/>
            <a:ext cx="12192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WajahMu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tersamar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rupa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'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hormati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Izinkan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pandang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wajahMu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tak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terhalang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mulia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mulia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RINDU AKAN TUHAN:.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rindu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Sakramen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terkudus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menerima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8" y="1948069"/>
            <a:ext cx="11714923" cy="350735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tinggal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bahagia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sungguh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duka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Satukan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jadi</a:t>
            </a:r>
            <a:endParaRPr lang="en-ID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satu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warga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8" y="1948069"/>
            <a:ext cx="11714923" cy="350735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sahabatku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NAFAS IMAN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Bangunlah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nafas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Pergilah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sudut-sudut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1" y="129970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Nyanyikanlah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Pulanglah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nikmatilah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550505"/>
            <a:ext cx="11714923" cy="1470991"/>
          </a:xfrm>
        </p:spPr>
        <p:txBody>
          <a:bodyPr>
            <a:no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32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 : </a:t>
            </a:r>
            <a:endParaRPr lang="en-ID" sz="32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450" y="2882348"/>
            <a:ext cx="11714923" cy="2385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Arial"/>
              <a:buNone/>
              <a:tabLst>
                <a:tab pos="540385" algn="l"/>
              </a:tabLst>
            </a:pPr>
            <a:r>
              <a:rPr lang="en-ID" sz="5400" b="1" cap="none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Kibarkan semangatmu, bendera imanmu.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hingga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sehati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sejiwa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nama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-Mu </a:t>
            </a:r>
            <a:endParaRPr lang="en-ID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544</TotalTime>
  <Words>675</Words>
  <Application>Microsoft Office PowerPoint</Application>
  <PresentationFormat>Widescreen</PresentationFormat>
  <Paragraphs>200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Black</vt:lpstr>
      <vt:lpstr>Calibri</vt:lpstr>
      <vt:lpstr>Century Gothic</vt:lpstr>
      <vt:lpstr>Times New Roman</vt:lpstr>
      <vt:lpstr>Mesh</vt:lpstr>
      <vt:lpstr>MISA  HARI RAYA SEMUA ORANG KUDUS</vt:lpstr>
      <vt:lpstr>.: Dengan gembira :.</vt:lpstr>
      <vt:lpstr>PowerPoint Presentation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SANTAPAN PEZIARAH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Aku RINDU AKAN TUHAN:.</vt:lpstr>
      <vt:lpstr>PowerPoint Presentation</vt:lpstr>
      <vt:lpstr>PowerPoint Presentation</vt:lpstr>
      <vt:lpstr>PowerPoint Presentation</vt:lpstr>
      <vt:lpstr>.: NAFAS IMAN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95</cp:revision>
  <dcterms:created xsi:type="dcterms:W3CDTF">2020-10-09T04:32:44Z</dcterms:created>
  <dcterms:modified xsi:type="dcterms:W3CDTF">2020-11-01T01:11:37Z</dcterms:modified>
</cp:coreProperties>
</file>