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88" r:id="rId3"/>
    <p:sldId id="346" r:id="rId4"/>
    <p:sldId id="347" r:id="rId5"/>
    <p:sldId id="348" r:id="rId6"/>
    <p:sldId id="360" r:id="rId7"/>
    <p:sldId id="36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329" r:id="rId18"/>
    <p:sldId id="266" r:id="rId19"/>
    <p:sldId id="267" r:id="rId20"/>
    <p:sldId id="328" r:id="rId21"/>
    <p:sldId id="268" r:id="rId22"/>
    <p:sldId id="269" r:id="rId23"/>
    <p:sldId id="270" r:id="rId24"/>
    <p:sldId id="271" r:id="rId25"/>
    <p:sldId id="272" r:id="rId26"/>
    <p:sldId id="273" r:id="rId27"/>
    <p:sldId id="318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362" r:id="rId40"/>
    <p:sldId id="285" r:id="rId41"/>
    <p:sldId id="286" r:id="rId42"/>
    <p:sldId id="287" r:id="rId43"/>
    <p:sldId id="363" r:id="rId44"/>
    <p:sldId id="333" r:id="rId45"/>
    <p:sldId id="349" r:id="rId46"/>
    <p:sldId id="350" r:id="rId47"/>
    <p:sldId id="351" r:id="rId48"/>
    <p:sldId id="352" r:id="rId49"/>
    <p:sldId id="353" r:id="rId50"/>
    <p:sldId id="364" r:id="rId51"/>
    <p:sldId id="356" r:id="rId52"/>
    <p:sldId id="357" r:id="rId53"/>
    <p:sldId id="358" r:id="rId54"/>
    <p:sldId id="359" r:id="rId55"/>
    <p:sldId id="365" r:id="rId56"/>
    <p:sldId id="296" r:id="rId57"/>
    <p:sldId id="354" r:id="rId58"/>
    <p:sldId id="35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46"/>
            <p14:sldId id="347"/>
            <p14:sldId id="348"/>
            <p14:sldId id="360"/>
            <p14:sldId id="361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  <p14:sldId id="362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  <p14:sldId id="363"/>
          </p14:sldIdLst>
        </p14:section>
        <p14:section name="Lagu Komuni" id="{885EF114-0E14-4CEE-AB34-C739FECBA898}">
          <p14:sldIdLst>
            <p14:sldId id="333"/>
            <p14:sldId id="349"/>
            <p14:sldId id="350"/>
            <p14:sldId id="351"/>
            <p14:sldId id="352"/>
            <p14:sldId id="353"/>
            <p14:sldId id="364"/>
            <p14:sldId id="356"/>
            <p14:sldId id="357"/>
            <p14:sldId id="358"/>
            <p14:sldId id="359"/>
            <p14:sldId id="365"/>
          </p14:sldIdLst>
        </p14:section>
        <p14:section name="Lagu Penutup" id="{517B9729-9A07-4CC9-AA9C-A9DA91C15A88}">
          <p14:sldIdLst>
            <p14:sldId id="296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40" autoAdjust="0"/>
  </p:normalViewPr>
  <p:slideViewPr>
    <p:cSldViewPr snapToGrid="0">
      <p:cViewPr varScale="1">
        <p:scale>
          <a:sx n="68" d="100"/>
          <a:sy n="68" d="100"/>
        </p:scale>
        <p:origin x="7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2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2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1078" y="2570921"/>
            <a:ext cx="6885399" cy="2868917"/>
          </a:xfrm>
        </p:spPr>
        <p:txBody>
          <a:bodyPr>
            <a:normAutofit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BIASA XXXIII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4573" y="1080142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2400928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3" y="2286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94371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Gembira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2311251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gembira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melangkah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Kita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semua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menghadap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92766"/>
            <a:ext cx="9905998" cy="1603514"/>
          </a:xfrm>
        </p:spPr>
        <p:txBody>
          <a:bodyPr>
            <a:normAutofit/>
          </a:bodyPr>
          <a:lstStyle/>
          <a:p>
            <a:pPr algn="ctr"/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.: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:.</a:t>
            </a:r>
            <a:endParaRPr lang="en-US" sz="48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97" y="2247978"/>
            <a:ext cx="11713029" cy="31242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Berbahagialah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setiap</a:t>
            </a:r>
            <a:endParaRPr lang="en-ID" sz="66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orang 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takwa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9860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Bertepuk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tangan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nyanyi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sukaria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setiaNya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ketiga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2039315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1078" y="2570921"/>
            <a:ext cx="6885399" cy="2868917"/>
          </a:xfrm>
        </p:spPr>
        <p:txBody>
          <a:bodyPr>
            <a:normAutofit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BIASA XXXIII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4573" y="1080142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383599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Angkatlah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hati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jiwa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rahmat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berlimpah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6900"/>
            <a:ext cx="121920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1078" y="2570921"/>
            <a:ext cx="6885399" cy="2868917"/>
          </a:xfrm>
        </p:spPr>
        <p:txBody>
          <a:bodyPr>
            <a:normAutofit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BIASA XXXIII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4573" y="1080142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11206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Santapan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Peziarah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790032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Santapan peziarah, </a:t>
            </a:r>
            <a:endParaRPr lang="fi-FI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makanan </a:t>
            </a: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malaikat, </a:t>
            </a:r>
            <a:endParaRPr lang="fi-FI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Roti surgawi </a:t>
            </a:r>
            <a:endParaRPr lang="fi-FI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kenyangkanlah </a:t>
            </a: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lapar, 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1" y="1458727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puaskan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pula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jiwa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rindu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Engkau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rindu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Engkau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1" y="1458727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Kasih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berlimpah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mengalir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Juru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selamat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Segarkanlah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hambaMu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1" y="1458727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de-D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haus akan Dikau,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de-D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de-D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kami puaslah, </a:t>
            </a:r>
            <a:endParaRPr lang="de-DE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de-D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de-D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kami puaslah.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1" y="1458727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WajahMu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tersamar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dalamrupa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roti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kami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hormati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2" y="1829788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Izinkan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kami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pandang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wajahMu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terhalang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surga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mulia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surga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mulia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383599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Agar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kita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pun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pantas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1078" y="2570921"/>
            <a:ext cx="6885399" cy="2868917"/>
          </a:xfrm>
        </p:spPr>
        <p:txBody>
          <a:bodyPr>
            <a:normAutofit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BIASA XXXIII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4573" y="1080142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7" y="97954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RINDU AKAN TUHAN:.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85629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rindu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Sakramen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terkudus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rindu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menerima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Allah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58" y="1948069"/>
            <a:ext cx="11714923" cy="3507357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4" y="1096638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tinggal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hatiku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amat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bahagia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sungguh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sahabatku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suka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duka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58" y="1948069"/>
            <a:ext cx="11714923" cy="3507357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sahabatku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1078" y="2570921"/>
            <a:ext cx="6885399" cy="2868917"/>
          </a:xfrm>
        </p:spPr>
        <p:txBody>
          <a:bodyPr>
            <a:normAutofit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BIASA XXXIII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4573" y="1080142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Nafas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2187597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Bangunlah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dada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kelana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nafas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Pergilah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kesudut-sudut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0" y="1657510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Nyanyikanlah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imanmu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Pulanglah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damai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sejati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nikmatilah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Tuhanmu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0" y="1657510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Kibarkan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semangatmu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bendera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imanmu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569843" y="939736"/>
            <a:ext cx="3571457" cy="717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800"/>
              </a:spcAft>
              <a:buFont typeface="Arial"/>
              <a:buNone/>
              <a:tabLst>
                <a:tab pos="540385" algn="l"/>
              </a:tabLst>
            </a:pPr>
            <a:r>
              <a:rPr lang="en-ID" sz="28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Coda : </a:t>
            </a:r>
            <a:endParaRPr lang="en-ID" sz="28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20" y="975636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Satukan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-Mu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dalam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jadi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satu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warga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19" y="1130381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Hingga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sehati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sejiwa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nama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49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846212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809</TotalTime>
  <Words>691</Words>
  <Application>Microsoft Office PowerPoint</Application>
  <PresentationFormat>Widescreen</PresentationFormat>
  <Paragraphs>209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Arial Black</vt:lpstr>
      <vt:lpstr>Calibri</vt:lpstr>
      <vt:lpstr>Century Gothic</vt:lpstr>
      <vt:lpstr>Mesh</vt:lpstr>
      <vt:lpstr>MISA  MINGGU BIASA XXXIII</vt:lpstr>
      <vt:lpstr>.: Dengan Gembira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Mazmur Tanggapan :.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MISA  MINGGU BIASA XXXIII</vt:lpstr>
      <vt:lpstr>.: Anak Domba Allah :.</vt:lpstr>
      <vt:lpstr>PowerPoint Presentation</vt:lpstr>
      <vt:lpstr>PowerPoint Presentation</vt:lpstr>
      <vt:lpstr>MISA  MINGGU BIASA XXXIII</vt:lpstr>
      <vt:lpstr>.: Santapan Peziarah 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 MINGGU BIASA XXXIII</vt:lpstr>
      <vt:lpstr>.: Aku RINDU AKAN TUHAN:.</vt:lpstr>
      <vt:lpstr>PowerPoint Presentation</vt:lpstr>
      <vt:lpstr>PowerPoint Presentation</vt:lpstr>
      <vt:lpstr>PowerPoint Presentation</vt:lpstr>
      <vt:lpstr>MISA  MINGGU BIASA XXXIII</vt:lpstr>
      <vt:lpstr>.: Nafas Iman  :.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129</cp:revision>
  <dcterms:created xsi:type="dcterms:W3CDTF">2020-10-09T04:32:44Z</dcterms:created>
  <dcterms:modified xsi:type="dcterms:W3CDTF">2020-11-15T03:02:54Z</dcterms:modified>
</cp:coreProperties>
</file>