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51"/>
  </p:notesMasterIdLst>
  <p:sldIdLst>
    <p:sldId id="256" r:id="rId2"/>
    <p:sldId id="288" r:id="rId3"/>
    <p:sldId id="330" r:id="rId4"/>
    <p:sldId id="331" r:id="rId5"/>
    <p:sldId id="33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329" r:id="rId16"/>
    <p:sldId id="266" r:id="rId17"/>
    <p:sldId id="267" r:id="rId18"/>
    <p:sldId id="328" r:id="rId19"/>
    <p:sldId id="268" r:id="rId20"/>
    <p:sldId id="269" r:id="rId21"/>
    <p:sldId id="270" r:id="rId22"/>
    <p:sldId id="271" r:id="rId23"/>
    <p:sldId id="272" r:id="rId24"/>
    <p:sldId id="273" r:id="rId25"/>
    <p:sldId id="318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7" r:id="rId39"/>
    <p:sldId id="291" r:id="rId40"/>
    <p:sldId id="333" r:id="rId41"/>
    <p:sldId id="334" r:id="rId42"/>
    <p:sldId id="335" r:id="rId43"/>
    <p:sldId id="336" r:id="rId44"/>
    <p:sldId id="296" r:id="rId45"/>
    <p:sldId id="337" r:id="rId46"/>
    <p:sldId id="338" r:id="rId47"/>
    <p:sldId id="339" r:id="rId48"/>
    <p:sldId id="340" r:id="rId49"/>
    <p:sldId id="34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30"/>
            <p14:sldId id="331"/>
            <p14:sldId id="332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7"/>
          </p14:sldIdLst>
        </p14:section>
        <p14:section name="Lagu Komuni" id="{2FF3FDF9-5C92-42A9-8B51-A097EED31A96}">
          <p14:sldIdLst>
            <p14:sldId id="291"/>
            <p14:sldId id="333"/>
            <p14:sldId id="334"/>
            <p14:sldId id="335"/>
            <p14:sldId id="336"/>
          </p14:sldIdLst>
        </p14:section>
        <p14:section name="Lagu Penutup" id="{517B9729-9A07-4CC9-AA9C-A9DA91C15A88}">
          <p14:sldIdLst>
            <p14:sldId id="29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08D6-E182-42B3-A639-C8E1FB8CA00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A2B0-6084-40F8-856A-3217F7DD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4" y="950160"/>
            <a:ext cx="6885399" cy="4032659"/>
          </a:xfrm>
        </p:spPr>
        <p:txBody>
          <a:bodyPr>
            <a:no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PENGENANGAN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Arwah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SEMUA ORANG BERIMAN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5495314"/>
            <a:ext cx="6885399" cy="875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SENIN, 2 November 2020</a:t>
            </a:r>
            <a:endParaRPr lang="en-US" sz="32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0835"/>
            <a:ext cx="12192000" cy="4817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493693"/>
            <a:ext cx="11557462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72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94371"/>
            <a:ext cx="11807688" cy="1400530"/>
          </a:xfrm>
        </p:spPr>
        <p:txBody>
          <a:bodyPr>
            <a:no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id-ID" sz="48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Yesus, </a:t>
            </a:r>
            <a:r>
              <a:rPr lang="id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Jurus’lamat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id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Kami 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0921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Juru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s'lamat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kami, </a:t>
            </a:r>
            <a:endParaRPr lang="en-ID" sz="66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atas</a:t>
            </a:r>
            <a:r>
              <a:rPr lang="en-ID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maut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Kau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menang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66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Perhatikanlah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</a:t>
            </a:r>
            <a:endParaRPr lang="en-ID" sz="66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4334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-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azmur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-</a:t>
            </a:r>
            <a:endParaRPr lang="en-US" sz="4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5"/>
            <a:ext cx="12192000" cy="579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9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Tuhanlah</a:t>
            </a: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9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gembalaku</a:t>
            </a: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9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9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takkan</a:t>
            </a: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9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berkekurangan</a:t>
            </a:r>
            <a:endParaRPr lang="en-US" sz="9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07826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681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Aku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percaya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akan</a:t>
            </a:r>
            <a:r>
              <a:rPr lang="en-US" sz="8000" cap="none" dirty="0" smtClean="0">
                <a:latin typeface="Arial Black" panose="020B0A04020102020204" pitchFamily="34" charset="0"/>
              </a:rPr>
              <a:t> Allah,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Bapa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Mahakuasa</a:t>
            </a:r>
            <a:r>
              <a:rPr lang="en-US" sz="8000" cap="none" dirty="0" smtClean="0">
                <a:latin typeface="Arial Black" panose="020B0A04020102020204" pitchFamily="34" charset="0"/>
              </a:rPr>
              <a:t>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pencipta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 err="1">
                <a:latin typeface="Arial Black" panose="020B0A04020102020204" pitchFamily="34" charset="0"/>
              </a:rPr>
              <a:t>langit</a:t>
            </a:r>
            <a:r>
              <a:rPr lang="en-US" sz="8000" cap="none" dirty="0">
                <a:latin typeface="Arial Black" panose="020B0A04020102020204" pitchFamily="34" charset="0"/>
              </a:rPr>
              <a:t> dan </a:t>
            </a:r>
            <a:r>
              <a:rPr lang="en-US" sz="8000" cap="none" dirty="0" err="1">
                <a:latin typeface="Arial Black" panose="020B0A04020102020204" pitchFamily="34" charset="0"/>
              </a:rPr>
              <a:t>Bumi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dan </a:t>
            </a:r>
            <a:r>
              <a:rPr lang="fi-FI" sz="8800" cap="none" dirty="0" smtClean="0">
                <a:latin typeface="Arial Black" panose="020B0A04020102020204" pitchFamily="34" charset="0"/>
              </a:rPr>
              <a:t>akan Yesus Kristus, Putra-Nya yang tunggal, Tuhan </a:t>
            </a:r>
            <a:r>
              <a:rPr lang="fi-FI" sz="8800" cap="none" dirty="0">
                <a:latin typeface="Arial Black" panose="020B0A04020102020204" pitchFamily="34" charset="0"/>
              </a:rPr>
              <a:t>kita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perawan Maria.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menderita sengsara dalam pemerintahan</a:t>
            </a:r>
            <a:r>
              <a:rPr lang="fi-FI" sz="7200" cap="none" dirty="0">
                <a:latin typeface="Arial Black" panose="020B0A04020102020204" pitchFamily="34" charset="0"/>
              </a:rPr>
              <a:t> </a:t>
            </a:r>
            <a:r>
              <a:rPr lang="fi-FI" sz="7200" cap="none" dirty="0" smtClean="0">
                <a:latin typeface="Arial Black" panose="020B0A04020102020204" pitchFamily="34" charset="0"/>
              </a:rPr>
              <a:t>Ponsius Pilatus, disalibkan, wafat dan dimakamkan</a:t>
            </a:r>
            <a:r>
              <a:rPr lang="fi-FI" sz="7200" cap="none" dirty="0">
                <a:latin typeface="Arial Black" panose="020B0A04020102020204" pitchFamily="34" charset="0"/>
              </a:rPr>
              <a:t>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318052"/>
            <a:ext cx="11635408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yang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mengikut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wafat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 </a:t>
            </a:r>
            <a:endParaRPr lang="en-US" sz="66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dengarkanlah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66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seruan</a:t>
            </a:r>
            <a:r>
              <a:rPr lang="en-ID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</a:t>
            </a:r>
            <a:endParaRPr lang="en-US" sz="6600" b="1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8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orang mati.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Yang naik ke </a:t>
            </a:r>
            <a:r>
              <a:rPr lang="fi-FI" sz="8800" cap="none" dirty="0" smtClean="0">
                <a:latin typeface="Arial Black" panose="020B0A04020102020204" pitchFamily="34" charset="0"/>
              </a:rPr>
              <a:t>surga, duduk </a:t>
            </a:r>
            <a:r>
              <a:rPr lang="fi-FI" sz="8800" cap="none" dirty="0">
                <a:latin typeface="Arial Black" panose="020B0A04020102020204" pitchFamily="34" charset="0"/>
              </a:rPr>
              <a:t>di sebelah </a:t>
            </a:r>
            <a:r>
              <a:rPr lang="fi-FI" sz="8800" cap="none" dirty="0" smtClean="0">
                <a:latin typeface="Arial Black" panose="020B0A04020102020204" pitchFamily="34" charset="0"/>
              </a:rPr>
              <a:t>kanan Allah Bapa yang </a:t>
            </a:r>
            <a:r>
              <a:rPr lang="fi-FI" sz="8800" cap="none" dirty="0">
                <a:latin typeface="Arial Black" panose="020B0A04020102020204" pitchFamily="34" charset="0"/>
              </a:rPr>
              <a:t>Mahakuasa.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Dari situ Ia </a:t>
            </a:r>
            <a:r>
              <a:rPr lang="fi-FI" sz="8800" cap="none" dirty="0" smtClean="0">
                <a:latin typeface="Arial Black" panose="020B0A04020102020204" pitchFamily="34" charset="0"/>
              </a:rPr>
              <a:t>kan datang mengadili orang hidup dan </a:t>
            </a:r>
            <a:r>
              <a:rPr lang="fi-FI" sz="8800" cap="none" dirty="0">
                <a:latin typeface="Arial Black" panose="020B0A04020102020204" pitchFamily="34" charset="0"/>
              </a:rPr>
              <a:t>yang mati.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Aku percaya </a:t>
            </a:r>
            <a:r>
              <a:rPr lang="fi-FI" sz="8000" cap="none" dirty="0" smtClean="0">
                <a:latin typeface="Arial Black" panose="020B0A04020102020204" pitchFamily="34" charset="0"/>
              </a:rPr>
              <a:t>akan Roh Kudus, Gereja </a:t>
            </a:r>
            <a:r>
              <a:rPr lang="fi-FI" sz="8000" cap="none" dirty="0">
                <a:latin typeface="Arial Black" panose="020B0A04020102020204" pitchFamily="34" charset="0"/>
              </a:rPr>
              <a:t>Katolik yang </a:t>
            </a:r>
            <a:r>
              <a:rPr lang="fi-FI" sz="8000" cap="none" dirty="0" smtClean="0">
                <a:latin typeface="Arial Black" panose="020B0A04020102020204" pitchFamily="34" charset="0"/>
              </a:rPr>
              <a:t>Kudus, persekutuan </a:t>
            </a:r>
            <a:r>
              <a:rPr lang="fi-FI" sz="8000" cap="none" dirty="0">
                <a:latin typeface="Arial Black" panose="020B0A04020102020204" pitchFamily="34" charset="0"/>
              </a:rPr>
              <a:t>Para Kudus,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Amin.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92765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9315"/>
            <a:ext cx="12191999" cy="48186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Surga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penuh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kemuliaan</a:t>
            </a:r>
            <a:r>
              <a:rPr lang="en-US" sz="6600" cap="none" dirty="0"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Terpujilah Engkau di </a:t>
            </a:r>
            <a:r>
              <a:rPr lang="fi-FI" sz="7200" cap="none" dirty="0" smtClean="0">
                <a:latin typeface="Arial Black" panose="020B0A04020102020204" pitchFamily="34" charset="0"/>
              </a:rPr>
              <a:t>Surga. Diberkatilah </a:t>
            </a: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datang dalam </a:t>
            </a:r>
            <a:r>
              <a:rPr lang="fi-FI" sz="7200" cap="none" dirty="0">
                <a:latin typeface="Arial Black" panose="020B0A04020102020204" pitchFamily="34" charset="0"/>
              </a:rPr>
              <a:t>nama </a:t>
            </a:r>
            <a:r>
              <a:rPr lang="fi-FI" sz="7200" cap="none" dirty="0" smtClean="0">
                <a:latin typeface="Arial Black" panose="020B0A04020102020204" pitchFamily="34" charset="0"/>
              </a:rPr>
              <a:t>Tuhan. Terpujilah Engkau di </a:t>
            </a:r>
            <a:r>
              <a:rPr lang="fi-FI" sz="7200" cap="none" dirty="0">
                <a:latin typeface="Arial Black" panose="020B0A04020102020204" pitchFamily="34" charset="0"/>
              </a:rPr>
              <a:t>Surga.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1611"/>
            <a:ext cx="9905998" cy="115455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1668163"/>
            <a:ext cx="12426778" cy="518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Anak </a:t>
            </a:r>
            <a:r>
              <a:rPr lang="en-US" sz="7200" cap="none" dirty="0" err="1">
                <a:latin typeface="Arial Black" panose="020B0A04020102020204" pitchFamily="34" charset="0"/>
              </a:rPr>
              <a:t>Domba</a:t>
            </a:r>
            <a:r>
              <a:rPr lang="en-US" sz="72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yang </a:t>
            </a:r>
            <a:r>
              <a:rPr lang="en-US" sz="7200" cap="none" dirty="0" err="1">
                <a:latin typeface="Arial Black" panose="020B0A04020102020204" pitchFamily="34" charset="0"/>
              </a:rPr>
              <a:t>menghapus</a:t>
            </a:r>
            <a:endParaRPr lang="en-US" sz="72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dosa</a:t>
            </a:r>
            <a:r>
              <a:rPr lang="en-US" sz="72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kasihanilah</a:t>
            </a:r>
            <a:r>
              <a:rPr lang="en-US" sz="7200" cap="none" dirty="0"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Anak </a:t>
            </a:r>
            <a:r>
              <a:rPr lang="en-US" sz="8000" cap="none" dirty="0" err="1">
                <a:latin typeface="Arial Black" panose="020B0A04020102020204" pitchFamily="34" charset="0"/>
              </a:rPr>
              <a:t>Domba</a:t>
            </a:r>
            <a:r>
              <a:rPr lang="en-US" sz="80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>
                <a:latin typeface="Arial Black" panose="020B0A04020102020204" pitchFamily="34" charset="0"/>
              </a:rPr>
              <a:t>menghapus</a:t>
            </a:r>
            <a:endParaRPr lang="en-US" sz="80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dosa</a:t>
            </a:r>
            <a:r>
              <a:rPr lang="en-US" sz="80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Berilah</a:t>
            </a:r>
            <a:r>
              <a:rPr lang="en-US" sz="8000" cap="none" dirty="0">
                <a:latin typeface="Arial Black" panose="020B0A04020102020204" pitchFamily="34" charset="0"/>
              </a:rPr>
              <a:t> kami </a:t>
            </a:r>
            <a:r>
              <a:rPr lang="en-US" sz="8000" cap="none" dirty="0" err="1">
                <a:latin typeface="Arial Black" panose="020B0A04020102020204" pitchFamily="34" charset="0"/>
              </a:rPr>
              <a:t>damai</a:t>
            </a:r>
            <a:r>
              <a:rPr lang="en-US" sz="8000" cap="none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BIJI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33520"/>
            <a:ext cx="12192000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>
                <a:latin typeface="Arial Black" panose="020B0A04020102020204" pitchFamily="34" charset="0"/>
              </a:rPr>
              <a:t>Jika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biji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tidak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mati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ia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tetap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tinggal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biji</a:t>
            </a:r>
            <a:r>
              <a:rPr lang="en-ID" sz="6600" dirty="0">
                <a:latin typeface="Arial Black" panose="020B0A04020102020204" pitchFamily="34" charset="0"/>
              </a:rPr>
              <a:t>,</a:t>
            </a:r>
            <a:endParaRPr lang="en-US" sz="6600" dirty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>
                <a:latin typeface="Arial Black" panose="020B0A04020102020204" pitchFamily="34" charset="0"/>
              </a:rPr>
              <a:t>Namun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bila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ia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musnah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endParaRPr lang="en-ID" sz="6600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berbuah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berlimpah-limpah</a:t>
            </a:r>
            <a:r>
              <a:rPr lang="en-ID" sz="6600" dirty="0">
                <a:latin typeface="Arial Black" panose="020B0A04020102020204" pitchFamily="34" charset="0"/>
              </a:rPr>
              <a:t>.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2" y="1138454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Ulangan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8052"/>
            <a:ext cx="12192000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Dikau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Sang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Penghibur</a:t>
            </a:r>
            <a:endParaRPr lang="en-ID" sz="60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bagi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orang yang </a:t>
            </a: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sedih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60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Lipurlah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hati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</a:t>
            </a:r>
            <a:endParaRPr lang="en-US" sz="6000" b="1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9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637346"/>
            <a:ext cx="1219200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>
                <a:latin typeface="Arial Black" panose="020B0A04020102020204" pitchFamily="34" charset="0"/>
              </a:rPr>
              <a:t>Pada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suatu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ketika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endParaRPr lang="en-ID" sz="7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kaki </a:t>
            </a:r>
            <a:r>
              <a:rPr lang="en-ID" sz="7200" b="1" dirty="0" err="1" smtClean="0">
                <a:latin typeface="Arial Black" panose="020B0A04020102020204" pitchFamily="34" charset="0"/>
              </a:rPr>
              <a:t>murid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dibasuhNya</a:t>
            </a:r>
            <a:r>
              <a:rPr lang="en-ID" sz="7200" b="1" dirty="0">
                <a:latin typeface="Arial Black" panose="020B0A04020102020204" pitchFamily="34" charset="0"/>
              </a:rPr>
              <a:t>,</a:t>
            </a:r>
            <a:endParaRPr lang="en-US" sz="7200" b="1" dirty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Ia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>
                <a:latin typeface="Arial Black" panose="020B0A04020102020204" pitchFamily="34" charset="0"/>
              </a:rPr>
              <a:t>raja </a:t>
            </a:r>
            <a:r>
              <a:rPr lang="en-ID" sz="7200" b="1" dirty="0" err="1">
                <a:latin typeface="Arial Black" panose="020B0A04020102020204" pitchFamily="34" charset="0"/>
              </a:rPr>
              <a:t>hina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dina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endParaRPr lang="en-ID" sz="7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tanpa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mahkota</a:t>
            </a:r>
            <a:r>
              <a:rPr lang="en-ID" sz="7200" b="1" dirty="0">
                <a:latin typeface="Arial Black" panose="020B0A04020102020204" pitchFamily="34" charset="0"/>
              </a:rPr>
              <a:t>.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1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0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5202"/>
            <a:ext cx="12192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8000" b="1" dirty="0" err="1">
                <a:latin typeface="Arial Black" panose="020B0A04020102020204" pitchFamily="34" charset="0"/>
              </a:rPr>
              <a:t>Ia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sahabat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sejati</a:t>
            </a:r>
            <a:r>
              <a:rPr lang="en-ID" sz="8000" b="1" dirty="0">
                <a:latin typeface="Arial Black" panose="020B0A04020102020204" pitchFamily="34" charset="0"/>
              </a:rPr>
              <a:t>, </a:t>
            </a:r>
            <a:endParaRPr lang="en-ID" sz="80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8000" b="1" dirty="0" smtClean="0">
                <a:latin typeface="Arial Black" panose="020B0A04020102020204" pitchFamily="34" charset="0"/>
              </a:rPr>
              <a:t>demi </a:t>
            </a:r>
            <a:r>
              <a:rPr lang="en-ID" sz="8000" b="1" dirty="0" err="1">
                <a:latin typeface="Arial Black" panose="020B0A04020102020204" pitchFamily="34" charset="0"/>
              </a:rPr>
              <a:t>kita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Ia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mati</a:t>
            </a:r>
            <a:endParaRPr lang="en-US" sz="8000" b="1" dirty="0">
              <a:latin typeface="Arial Black" panose="020B0A04020102020204" pitchFamily="34" charset="0"/>
            </a:endParaRPr>
          </a:p>
          <a:p>
            <a:pPr algn="ctr"/>
            <a:r>
              <a:rPr lang="en-ID" sz="8000" b="1" dirty="0" err="1" smtClean="0">
                <a:latin typeface="Arial Black" panose="020B0A04020102020204" pitchFamily="34" charset="0"/>
              </a:rPr>
              <a:t>Hidup</a:t>
            </a:r>
            <a:r>
              <a:rPr lang="en-ID" sz="8000" b="1" dirty="0" smtClean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jadi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penuh</a:t>
            </a:r>
            <a:r>
              <a:rPr lang="en-ID" sz="8000" b="1" dirty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arti</a:t>
            </a:r>
            <a:r>
              <a:rPr lang="en-ID" sz="8000" b="1" dirty="0">
                <a:latin typeface="Arial Black" panose="020B0A04020102020204" pitchFamily="34" charset="0"/>
              </a:rPr>
              <a:t>, </a:t>
            </a:r>
            <a:endParaRPr lang="en-ID" sz="80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8000" b="1" dirty="0" err="1" smtClean="0">
                <a:latin typeface="Arial Black" panose="020B0A04020102020204" pitchFamily="34" charset="0"/>
              </a:rPr>
              <a:t>dengan</a:t>
            </a:r>
            <a:r>
              <a:rPr lang="en-ID" sz="8000" b="1" dirty="0" smtClean="0"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latin typeface="Arial Black" panose="020B0A04020102020204" pitchFamily="34" charset="0"/>
              </a:rPr>
              <a:t>mengabdi</a:t>
            </a:r>
            <a:r>
              <a:rPr lang="en-ID" sz="8000" b="1" dirty="0">
                <a:latin typeface="Arial Black" panose="020B0A04020102020204" pitchFamily="34" charset="0"/>
              </a:rPr>
              <a:t>.</a:t>
            </a:r>
            <a:endParaRPr 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1855"/>
            <a:ext cx="1219200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dirty="0" err="1">
                <a:latin typeface="Arial Black" panose="020B0A04020102020204" pitchFamily="34" charset="0"/>
              </a:rPr>
              <a:t>Seperti</a:t>
            </a:r>
            <a:r>
              <a:rPr lang="en-ID" sz="7200" dirty="0">
                <a:latin typeface="Arial Black" panose="020B0A04020102020204" pitchFamily="34" charset="0"/>
              </a:rPr>
              <a:t> roti </a:t>
            </a:r>
            <a:r>
              <a:rPr lang="en-ID" sz="7200" dirty="0" err="1">
                <a:latin typeface="Arial Black" panose="020B0A04020102020204" pitchFamily="34" charset="0"/>
              </a:rPr>
              <a:t>dikunyah</a:t>
            </a:r>
            <a:r>
              <a:rPr lang="en-ID" sz="7200" dirty="0">
                <a:latin typeface="Arial Black" panose="020B0A04020102020204" pitchFamily="34" charset="0"/>
              </a:rPr>
              <a:t>, </a:t>
            </a:r>
            <a:r>
              <a:rPr lang="en-ID" sz="7200" dirty="0" err="1">
                <a:latin typeface="Arial Black" panose="020B0A04020102020204" pitchFamily="34" charset="0"/>
              </a:rPr>
              <a:t>menguatkan</a:t>
            </a:r>
            <a:r>
              <a:rPr lang="en-ID" sz="7200" dirty="0">
                <a:latin typeface="Arial Black" panose="020B0A04020102020204" pitchFamily="34" charset="0"/>
              </a:rPr>
              <a:t> </a:t>
            </a:r>
            <a:r>
              <a:rPr lang="en-ID" sz="7200" dirty="0" err="1">
                <a:latin typeface="Arial Black" panose="020B0A04020102020204" pitchFamily="34" charset="0"/>
              </a:rPr>
              <a:t>badan</a:t>
            </a:r>
            <a:r>
              <a:rPr lang="en-ID" sz="7200" dirty="0">
                <a:latin typeface="Arial Black" panose="020B0A04020102020204" pitchFamily="34" charset="0"/>
              </a:rPr>
              <a:t> </a:t>
            </a:r>
            <a:r>
              <a:rPr lang="en-ID" sz="7200" dirty="0" err="1" smtClean="0">
                <a:latin typeface="Arial Black" panose="020B0A04020102020204" pitchFamily="34" charset="0"/>
              </a:rPr>
              <a:t>lemah</a:t>
            </a:r>
            <a:r>
              <a:rPr lang="en-ID" sz="7200" dirty="0" smtClean="0">
                <a:latin typeface="Arial Black" panose="020B0A04020102020204" pitchFamily="34" charset="0"/>
              </a:rPr>
              <a:t>,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ID" sz="7200" dirty="0" err="1" smtClean="0">
                <a:latin typeface="Arial Black" panose="020B0A04020102020204" pitchFamily="34" charset="0"/>
              </a:rPr>
              <a:t>Seperti</a:t>
            </a:r>
            <a:r>
              <a:rPr lang="en-ID" sz="7200" dirty="0" smtClean="0">
                <a:latin typeface="Arial Black" panose="020B0A04020102020204" pitchFamily="34" charset="0"/>
              </a:rPr>
              <a:t> </a:t>
            </a:r>
            <a:r>
              <a:rPr lang="en-ID" sz="7200" dirty="0">
                <a:latin typeface="Arial Black" panose="020B0A04020102020204" pitchFamily="34" charset="0"/>
              </a:rPr>
              <a:t>humus di </a:t>
            </a:r>
            <a:r>
              <a:rPr lang="en-ID" sz="7200" dirty="0" err="1">
                <a:latin typeface="Arial Black" panose="020B0A04020102020204" pitchFamily="34" charset="0"/>
              </a:rPr>
              <a:t>tanah</a:t>
            </a:r>
            <a:r>
              <a:rPr lang="en-ID" sz="7200" dirty="0">
                <a:latin typeface="Arial Black" panose="020B0A04020102020204" pitchFamily="34" charset="0"/>
              </a:rPr>
              <a:t>, </a:t>
            </a:r>
            <a:r>
              <a:rPr lang="en-ID" sz="7200" dirty="0" err="1">
                <a:latin typeface="Arial Black" panose="020B0A04020102020204" pitchFamily="34" charset="0"/>
              </a:rPr>
              <a:t>menyubur</a:t>
            </a:r>
            <a:r>
              <a:rPr lang="en-ID" sz="7200" dirty="0">
                <a:latin typeface="Arial Black" panose="020B0A04020102020204" pitchFamily="34" charset="0"/>
              </a:rPr>
              <a:t> </a:t>
            </a:r>
            <a:r>
              <a:rPr lang="en-ID" sz="7200" dirty="0" err="1">
                <a:latin typeface="Arial Black" panose="020B0A04020102020204" pitchFamily="34" charset="0"/>
              </a:rPr>
              <a:t>sawah</a:t>
            </a:r>
            <a:r>
              <a:rPr lang="en-ID" sz="7200" dirty="0">
                <a:latin typeface="Arial Black" panose="020B0A04020102020204" pitchFamily="34" charset="0"/>
              </a:rPr>
              <a:t>.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3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5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1855"/>
            <a:ext cx="12192001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>
                <a:latin typeface="Arial Black" panose="020B0A04020102020204" pitchFamily="34" charset="0"/>
              </a:rPr>
              <a:t>Siapa</a:t>
            </a:r>
            <a:r>
              <a:rPr lang="en-ID" sz="7200" b="1" dirty="0">
                <a:latin typeface="Arial Black" panose="020B0A04020102020204" pitchFamily="34" charset="0"/>
              </a:rPr>
              <a:t> yang </a:t>
            </a:r>
            <a:r>
              <a:rPr lang="en-ID" sz="7200" b="1" dirty="0" err="1">
                <a:latin typeface="Arial Black" panose="020B0A04020102020204" pitchFamily="34" charset="0"/>
              </a:rPr>
              <a:t>hilang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nyawa</a:t>
            </a:r>
            <a:r>
              <a:rPr lang="en-ID" sz="7200" b="1" dirty="0" smtClean="0">
                <a:latin typeface="Arial Black" panose="020B0A04020102020204" pitchFamily="34" charset="0"/>
              </a:rPr>
              <a:t>, </a:t>
            </a:r>
            <a:r>
              <a:rPr lang="en-ID" sz="7200" b="1" dirty="0" err="1" smtClean="0">
                <a:latin typeface="Arial Black" panose="020B0A04020102020204" pitchFamily="34" charset="0"/>
              </a:rPr>
              <a:t>ia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akan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mendapatnya</a:t>
            </a:r>
            <a:endParaRPr lang="en-US" sz="7200" b="1" dirty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Siapa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>
                <a:latin typeface="Arial Black" panose="020B0A04020102020204" pitchFamily="34" charset="0"/>
              </a:rPr>
              <a:t>yang </a:t>
            </a:r>
            <a:r>
              <a:rPr lang="en-ID" sz="7200" b="1" dirty="0" err="1">
                <a:latin typeface="Arial Black" panose="020B0A04020102020204" pitchFamily="34" charset="0"/>
              </a:rPr>
              <a:t>terkecil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endParaRPr lang="en-ID" sz="7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jadi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terbesar</a:t>
            </a:r>
            <a:r>
              <a:rPr lang="en-ID" sz="7200" b="1" dirty="0">
                <a:latin typeface="Arial Black" panose="020B0A04020102020204" pitchFamily="34" charset="0"/>
              </a:rPr>
              <a:t>.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4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TUHAN,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Berikanlah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8485"/>
            <a:ext cx="12191999" cy="5359516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800" b="1" dirty="0" err="1">
                <a:effectLst/>
                <a:latin typeface="Arial Black" panose="020B0A04020102020204" pitchFamily="34" charset="0"/>
              </a:rPr>
              <a:t>Tuhan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berikanlah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istirahat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,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abadi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dan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tenang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bagi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yang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yang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wafat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.</a:t>
            </a:r>
            <a:endParaRPr lang="en-ID" sz="88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800" b="1" dirty="0" err="1">
                <a:effectLst/>
                <a:latin typeface="Arial Black" panose="020B0A04020102020204" pitchFamily="34" charset="0"/>
              </a:rPr>
              <a:t>Beri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pengampunan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segala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dosanya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,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kar'na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maha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murah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endParaRPr lang="en-ID" sz="8800" b="1" dirty="0" smtClean="0"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kasihMu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Allah.</a:t>
            </a:r>
            <a:endParaRPr lang="en-ID" sz="88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4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8800" b="1" dirty="0">
                <a:effectLst/>
                <a:latin typeface="Arial Black" panose="020B0A04020102020204" pitchFamily="34" charset="0"/>
              </a:rPr>
              <a:t>Kami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berimankan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Sabda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Putra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Aku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kebangkitan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endParaRPr lang="en-ID" sz="88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dan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kehidupan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. </a:t>
            </a:r>
            <a:endParaRPr lang="en-US" sz="88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8800" b="1" dirty="0" err="1">
                <a:effectLst/>
                <a:latin typeface="Arial Black" panose="020B0A04020102020204" pitchFamily="34" charset="0"/>
              </a:rPr>
              <a:t>Barang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siapalah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percaya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kan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Daku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,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ia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akan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hidup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untuk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slamanya</a:t>
            </a:r>
            <a:endParaRPr lang="en-US" sz="88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0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8800" b="1" dirty="0">
                <a:effectLst/>
                <a:latin typeface="Arial Black" panose="020B0A04020102020204" pitchFamily="34" charset="0"/>
              </a:rPr>
              <a:t>Kami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menatikan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saat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itu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, </a:t>
            </a:r>
            <a:endParaRPr lang="en-ID" sz="88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maut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akan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lenyap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, </a:t>
            </a:r>
            <a:endParaRPr lang="en-ID" sz="88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800" b="1" dirty="0" err="1" smtClean="0">
                <a:effectLst/>
                <a:latin typeface="Arial Black" panose="020B0A04020102020204" pitchFamily="34" charset="0"/>
              </a:rPr>
              <a:t>diganti</a:t>
            </a:r>
            <a:r>
              <a:rPr lang="en-ID" sz="88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800" b="1" dirty="0" err="1">
                <a:effectLst/>
                <a:latin typeface="Arial Black" panose="020B0A04020102020204" pitchFamily="34" charset="0"/>
              </a:rPr>
              <a:t>hidup</a:t>
            </a:r>
            <a:r>
              <a:rPr lang="en-ID" sz="8800" b="1" dirty="0">
                <a:effectLst/>
                <a:latin typeface="Arial Black" panose="020B0A04020102020204" pitchFamily="34" charset="0"/>
              </a:rPr>
              <a:t>. </a:t>
            </a:r>
            <a:endParaRPr lang="en-US" sz="88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Smoga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>
                <a:effectLst/>
                <a:latin typeface="Arial Black" panose="020B0A04020102020204" pitchFamily="34" charset="0"/>
              </a:rPr>
              <a:t>kami </a:t>
            </a:r>
            <a:r>
              <a:rPr lang="en-ID" sz="8000" b="1" dirty="0" err="1">
                <a:effectLst/>
                <a:latin typeface="Arial Black" panose="020B0A04020102020204" pitchFamily="34" charset="0"/>
              </a:rPr>
              <a:t>kelak</a:t>
            </a:r>
            <a:r>
              <a:rPr lang="en-ID" sz="8000" b="1" dirty="0">
                <a:effectLst/>
                <a:latin typeface="Arial Black" panose="020B0A04020102020204" pitchFamily="34" charset="0"/>
              </a:rPr>
              <a:t>, </a:t>
            </a:r>
            <a:endParaRPr lang="en-ID" sz="80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memandang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effectLst/>
                <a:latin typeface="Arial Black" panose="020B0A04020102020204" pitchFamily="34" charset="0"/>
              </a:rPr>
              <a:t>wajahMu</a:t>
            </a:r>
            <a:r>
              <a:rPr lang="en-ID" sz="8000" b="1" dirty="0">
                <a:effectLst/>
                <a:latin typeface="Arial Black" panose="020B0A04020102020204" pitchFamily="34" charset="0"/>
              </a:rPr>
              <a:t>, </a:t>
            </a:r>
            <a:endParaRPr lang="en-ID" sz="80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disinari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effectLst/>
                <a:latin typeface="Arial Black" panose="020B0A04020102020204" pitchFamily="34" charset="0"/>
              </a:rPr>
              <a:t>terang</a:t>
            </a:r>
            <a:r>
              <a:rPr lang="en-ID" sz="8000" b="1" dirty="0">
                <a:effectLst/>
                <a:latin typeface="Arial Black" panose="020B0A04020102020204" pitchFamily="34" charset="0"/>
              </a:rPr>
              <a:t> </a:t>
            </a:r>
            <a:endParaRPr lang="en-ID" sz="8000" b="1" dirty="0" smtClean="0"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dalam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>
                <a:effectLst/>
                <a:latin typeface="Arial Black" panose="020B0A04020102020204" pitchFamily="34" charset="0"/>
              </a:rPr>
              <a:t>rumahMu</a:t>
            </a:r>
            <a:endParaRPr lang="en-US" sz="80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318052"/>
            <a:ext cx="11635408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teguhkan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imannya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66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6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dengarkanlah</a:t>
            </a:r>
            <a:endParaRPr lang="en-ID" sz="66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seruan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6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</a:t>
            </a:r>
            <a:endParaRPr lang="en-US" sz="66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0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6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6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6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6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507</TotalTime>
  <Words>649</Words>
  <Application>Microsoft Office PowerPoint</Application>
  <PresentationFormat>Widescreen</PresentationFormat>
  <Paragraphs>159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Black</vt:lpstr>
      <vt:lpstr>Calibri</vt:lpstr>
      <vt:lpstr>Century Gothic</vt:lpstr>
      <vt:lpstr>Mesh</vt:lpstr>
      <vt:lpstr>Misa PENGENANGAN Arwah SEMUA ORANG BERIMAN</vt:lpstr>
      <vt:lpstr>.: Yesus, Jurus’lamat Kami 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mazmur tanggapan -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.: BIJI :.</vt:lpstr>
      <vt:lpstr>PowerPoint Presentation</vt:lpstr>
      <vt:lpstr>PowerPoint Presentation</vt:lpstr>
      <vt:lpstr>PowerPoint Presentation</vt:lpstr>
      <vt:lpstr>PowerPoint Presentation</vt:lpstr>
      <vt:lpstr>.: TUHAN, Berikanlah :.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127</cp:revision>
  <dcterms:created xsi:type="dcterms:W3CDTF">2020-10-09T04:32:44Z</dcterms:created>
  <dcterms:modified xsi:type="dcterms:W3CDTF">2020-11-02T10:34:58Z</dcterms:modified>
</cp:coreProperties>
</file>