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3947" r:id="rId3"/>
  </p:sldMasterIdLst>
  <p:sldIdLst>
    <p:sldId id="256" r:id="rId4"/>
    <p:sldId id="288" r:id="rId5"/>
    <p:sldId id="346" r:id="rId6"/>
    <p:sldId id="366" r:id="rId7"/>
    <p:sldId id="367" r:id="rId8"/>
    <p:sldId id="3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329" r:id="rId19"/>
    <p:sldId id="266" r:id="rId20"/>
    <p:sldId id="267" r:id="rId21"/>
    <p:sldId id="328" r:id="rId22"/>
    <p:sldId id="268" r:id="rId23"/>
    <p:sldId id="269" r:id="rId24"/>
    <p:sldId id="270" r:id="rId25"/>
    <p:sldId id="271" r:id="rId26"/>
    <p:sldId id="272" r:id="rId27"/>
    <p:sldId id="273" r:id="rId28"/>
    <p:sldId id="318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333" r:id="rId44"/>
    <p:sldId id="369" r:id="rId45"/>
    <p:sldId id="370" r:id="rId46"/>
    <p:sldId id="371" r:id="rId47"/>
    <p:sldId id="372" r:id="rId48"/>
    <p:sldId id="373" r:id="rId49"/>
    <p:sldId id="296" r:id="rId50"/>
    <p:sldId id="374" r:id="rId51"/>
    <p:sldId id="375" r:id="rId52"/>
    <p:sldId id="376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46"/>
            <p14:sldId id="366"/>
            <p14:sldId id="367"/>
            <p14:sldId id="368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69"/>
            <p14:sldId id="370"/>
            <p14:sldId id="371"/>
            <p14:sldId id="372"/>
            <p14:sldId id="373"/>
          </p14:sldIdLst>
        </p14:section>
        <p14:section name="Lagu Penutup" id="{517B9729-9A07-4CC9-AA9C-A9DA91C15A88}">
          <p14:sldIdLst>
            <p14:sldId id="296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6" d="100"/>
          <a:sy n="66" d="100"/>
        </p:scale>
        <p:origin x="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0237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928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72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1255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011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2120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1253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823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1044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8455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5845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76565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69138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1539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836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891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37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59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940148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hari</a:t>
            </a: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raya</a:t>
            </a: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b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b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semesta</a:t>
            </a:r>
            <a:r>
              <a:rPr lang="en-ID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2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alam</a:t>
            </a:r>
            <a:endParaRPr lang="en-US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9437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KRISTUS JAYA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2775709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Kristus jaya, Kristus mulia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Kristus, Kristus Tuhan kita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6098" y="2003600"/>
            <a:ext cx="2457869" cy="615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32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Ulangan :</a:t>
            </a:r>
            <a:endParaRPr lang="en-US" sz="32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2698144"/>
            <a:ext cx="11713029" cy="3124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Tuhanlah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gembalaku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takkan</a:t>
            </a:r>
            <a:endParaRPr lang="en-ID" sz="66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berkekurangan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2702"/>
            <a:ext cx="11635408" cy="47324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segala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bangsa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bertepuk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tanganlah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elu-elukanlah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sorak-sorai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68" y="1645921"/>
            <a:ext cx="11635408" cy="47324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Mahatinggi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adalah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dahsyat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seluruh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Terpuji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Raja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22613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Terpuji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Raja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Kristus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selama-lamanya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menderita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besarlah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kasih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-Nya!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76189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Pencinta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setia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teladan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Terpuji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Kristus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selama-lamanya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76189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Terpuji Raja Kristus </a:t>
            </a:r>
            <a:endParaRPr lang="fi-FI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selama-lamanya</a:t>
            </a:r>
            <a:endParaRPr lang="fi-FI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tanda kasih </a:t>
            </a:r>
            <a:endParaRPr lang="fi-FI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disediakan-Nya</a:t>
            </a:r>
            <a:endParaRPr lang="fi-FI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705626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Santapan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mulia</a:t>
            </a: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yaitu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diri-Nya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Terpuji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 </a:t>
            </a: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Kristus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selama-lamanya</a:t>
            </a:r>
            <a:endParaRPr lang="fi-FI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705626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Terpuji Raja Kristus </a:t>
            </a:r>
            <a:endParaRPr lang="sv-SE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selama-lamanya</a:t>
            </a:r>
            <a:endParaRPr lang="sv-SE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Gembala </a:t>
            </a: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utama, </a:t>
            </a:r>
            <a:endParaRPr lang="sv-SE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pembela </a:t>
            </a: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domba-Nya.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705626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lepas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-Nya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lekas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Terpuji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Kristus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selama-lamanya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Mars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Raja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240742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Camara bodas </a:t>
            </a: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perlambang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Kristus </a:t>
            </a: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Raja, </a:t>
            </a: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Panutan </a:t>
            </a: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iklas nandang tunggara, </a:t>
            </a:r>
            <a:endParaRPr lang="sv-SE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it-IT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sèba raga disalib di Golgota.</a:t>
            </a:r>
            <a:endParaRPr lang="sv-SE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7" y="714072"/>
            <a:ext cx="11714923" cy="6143928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Sugih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kaasihNa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jembar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kanyaahNa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nebus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sadaya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RamaNa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tumut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KersaNa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pikeun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nanjeur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Karajaan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96" y="1090805"/>
            <a:ext cx="11714923" cy="6143928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Garèja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Tatar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Sunda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kukuh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pengkuh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Ngajungjung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kayaktian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budaya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diri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1" y="984738"/>
            <a:ext cx="11635408" cy="47324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menaklukkan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bangsa-bangsa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bawah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9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82" y="714072"/>
            <a:ext cx="11714923" cy="6143928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harepan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welas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sareng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bukti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guyub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rukun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tulung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tinulungan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dasar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babarengan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1" y="984738"/>
            <a:ext cx="11635408" cy="47324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menundukkan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suku-suku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bangsa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bawah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telapak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kaki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0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1072</TotalTime>
  <Words>654</Words>
  <Application>Microsoft Office PowerPoint</Application>
  <PresentationFormat>Widescreen</PresentationFormat>
  <Paragraphs>201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Arial Black</vt:lpstr>
      <vt:lpstr>Calibri</vt:lpstr>
      <vt:lpstr>Century Gothic</vt:lpstr>
      <vt:lpstr>DM Sans</vt:lpstr>
      <vt:lpstr>Marck Script</vt:lpstr>
      <vt:lpstr>Proxima Nova</vt:lpstr>
      <vt:lpstr>Proxima Nova Semibold</vt:lpstr>
      <vt:lpstr>Wingdings 3</vt:lpstr>
      <vt:lpstr>Church Newsletter by Slidesgo</vt:lpstr>
      <vt:lpstr>Slidesgo Final Pages</vt:lpstr>
      <vt:lpstr>Slice</vt:lpstr>
      <vt:lpstr>Misa hari raya  tuhan kita yesus kristus  raja semesta alam</vt:lpstr>
      <vt:lpstr>.: KRISTUS JAYA :.</vt:lpstr>
      <vt:lpstr>PowerPoint Presentation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Terpuji Raja Kristus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Mars Kristus Raja :.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144</cp:revision>
  <dcterms:created xsi:type="dcterms:W3CDTF">2020-10-09T04:32:44Z</dcterms:created>
  <dcterms:modified xsi:type="dcterms:W3CDTF">2020-11-22T02:43:02Z</dcterms:modified>
</cp:coreProperties>
</file>