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60" r:id="rId3"/>
    <p:sldId id="304" r:id="rId4"/>
    <p:sldId id="352" r:id="rId5"/>
    <p:sldId id="35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4" r:id="rId16"/>
    <p:sldId id="275" r:id="rId17"/>
    <p:sldId id="277" r:id="rId18"/>
    <p:sldId id="278" r:id="rId19"/>
    <p:sldId id="279" r:id="rId20"/>
    <p:sldId id="280" r:id="rId21"/>
    <p:sldId id="303" r:id="rId22"/>
    <p:sldId id="328" r:id="rId23"/>
    <p:sldId id="32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3" r:id="rId35"/>
    <p:sldId id="314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264" r:id="rId48"/>
    <p:sldId id="350" r:id="rId49"/>
    <p:sldId id="354" r:id="rId50"/>
    <p:sldId id="355" r:id="rId51"/>
    <p:sldId id="356" r:id="rId52"/>
    <p:sldId id="357" r:id="rId53"/>
    <p:sldId id="358" r:id="rId54"/>
    <p:sldId id="35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04"/>
            <p14:sldId id="352"/>
            <p14:sldId id="353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</p14:sldIdLst>
        </p14:section>
        <p14:section name="Liturgi Sabda" id="{2CCF23FA-FC35-4258-A559-571A7ECAAC3A}">
          <p14:sldIdLst>
            <p14:sldId id="303"/>
            <p14:sldId id="328"/>
            <p14:sldId id="329"/>
          </p14:sldIdLst>
        </p14:section>
        <p14:section name="S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asayagian Babakti" id="{9227A257-5403-47BA-8C40-8E72C2DF894E}">
          <p14:sldIdLst>
            <p14:sldId id="290"/>
            <p14:sldId id="313"/>
            <p14:sldId id="314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</p14:sldIdLst>
        </p14:section>
        <p14:section name="Suci suci" id="{AAE8F3FF-D09A-41E0-8246-0A1FAFE17A29}">
          <p14:sldIdLst>
            <p14:sldId id="295"/>
            <p14:sldId id="296"/>
          </p14:sldIdLst>
        </p14:section>
        <p14:section name="Kanjeng Rama . . ." id="{68BD8A94-B5C0-40A5-8FCF-B98BB1DAD53B}">
          <p14:sldIdLst>
            <p14:sldId id="297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</p14:sldIdLst>
        </p14:section>
        <p14:section name="Ajakan Nampi Komuni" id="{71434DFB-752E-440D-9FF6-1C93D4D50CAF}">
          <p14:sldIdLst>
            <p14:sldId id="301"/>
            <p14:sldId id="302"/>
          </p14:sldIdLst>
        </p14:section>
        <p14:section name="Lagu Komuni" id="{2DC4E1DB-0101-4A97-8B31-6EE64EAEDF49}">
          <p14:sldIdLst>
            <p14:sldId id="264"/>
            <p14:sldId id="350"/>
            <p14:sldId id="354"/>
            <p14:sldId id="355"/>
          </p14:sldIdLst>
        </p14:section>
        <p14:section name="Lagu Penutup" id="{A83CCB15-0A8B-4241-8E04-CC265001EA66}">
          <p14:sldIdLst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2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9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3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5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3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5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66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4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1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3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1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7611" y="2014330"/>
            <a:ext cx="6294781" cy="2144200"/>
          </a:xfrm>
        </p:spPr>
        <p:txBody>
          <a:bodyPr>
            <a:noAutofit/>
          </a:bodyPr>
          <a:lstStyle/>
          <a:p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HARI RAYA </a:t>
            </a:r>
            <a:b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TUHAN KITA YESUS KRISTUS </a:t>
            </a:r>
            <a:b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RAJA SEMESTA ALAM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3565" y="5989983"/>
            <a:ext cx="5115339" cy="483704"/>
          </a:xfrm>
        </p:spPr>
        <p:txBody>
          <a:bodyPr>
            <a:normAutofit fontScale="70000" lnSpcReduction="20000"/>
          </a:bodyPr>
          <a:lstStyle/>
          <a:p>
            <a:r>
              <a:rPr lang="en-ID" sz="4000" dirty="0" err="1" smtClean="0">
                <a:solidFill>
                  <a:srgbClr val="FFFF00"/>
                </a:solidFill>
              </a:rPr>
              <a:t>Minggu</a:t>
            </a:r>
            <a:r>
              <a:rPr lang="en-ID" sz="4000" dirty="0" smtClean="0">
                <a:solidFill>
                  <a:srgbClr val="FFFF00"/>
                </a:solidFill>
              </a:rPr>
              <a:t>, </a:t>
            </a:r>
            <a:r>
              <a:rPr lang="en-ID" sz="4000" dirty="0" smtClean="0">
                <a:solidFill>
                  <a:srgbClr val="FFFF00"/>
                </a:solidFill>
              </a:rPr>
              <a:t>22</a:t>
            </a:r>
            <a:r>
              <a:rPr lang="en-ID" sz="4000" dirty="0" smtClean="0">
                <a:solidFill>
                  <a:srgbClr val="FFFF00"/>
                </a:solidFill>
              </a:rPr>
              <a:t> </a:t>
            </a:r>
            <a:r>
              <a:rPr lang="en-ID" sz="4000" dirty="0" smtClean="0">
                <a:solidFill>
                  <a:srgbClr val="FFFF00"/>
                </a:solidFill>
              </a:rPr>
              <a:t>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61223" y="606947"/>
            <a:ext cx="5247681" cy="368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1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075"/>
            <a:ext cx="12192000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PINUJI SANG 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KRISTUS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19130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Pinuji Sang Raja Kristus </a:t>
            </a:r>
          </a:p>
          <a:p>
            <a:pPr marL="0" indent="0" algn="ctr">
              <a:buNone/>
            </a:pPr>
            <a:r>
              <a:rPr lang="fi-FI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Mulya kanggo salamina</a:t>
            </a:r>
          </a:p>
          <a:p>
            <a:pPr marL="0" indent="0" algn="ctr">
              <a:buNone/>
            </a:pPr>
            <a:r>
              <a:rPr lang="fi-FI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Pinuji Sang Raja Kristus</a:t>
            </a:r>
          </a:p>
          <a:p>
            <a:pPr marL="0" indent="0" algn="ctr">
              <a:buNone/>
            </a:pP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2460692"/>
            <a:ext cx="10098157" cy="2914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----- ? -----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Pangaosan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tina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numutkeun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Matius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!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15394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231706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mahakawasa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C085D0-E4B7-4C85-8B4E-A31EC98F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828800"/>
            <a:ext cx="12099235" cy="41214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Mulya kanggo salamina</a:t>
            </a:r>
          </a:p>
          <a:p>
            <a:pPr marL="0" indent="0" algn="ctr">
              <a:buNone/>
            </a:pPr>
            <a:r>
              <a:rPr lang="fi-FI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Kristus jaya, </a:t>
            </a:r>
            <a:r>
              <a:rPr lang="fi-FI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Kristus mulya </a:t>
            </a:r>
          </a:p>
          <a:p>
            <a:pPr marL="0" indent="0" algn="ctr">
              <a:buNone/>
            </a:pPr>
            <a:r>
              <a:rPr lang="fi-FI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Kristus, Kristus </a:t>
            </a:r>
          </a:p>
          <a:p>
            <a:pPr marL="0" indent="0" algn="ctr">
              <a:buNone/>
            </a:pPr>
            <a:r>
              <a:rPr lang="fi-FI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 </a:t>
            </a:r>
            <a:r>
              <a:rPr lang="fi-FI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urang</a:t>
            </a:r>
          </a:p>
          <a:p>
            <a:pPr marL="0" indent="0" algn="ctr">
              <a:buNone/>
            </a:pP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Roh Suci,  Gareja 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7" y="221343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Pinuji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anggeng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715618"/>
            <a:ext cx="11542642" cy="5333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nampi kurban dina panangan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anjeun,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020197"/>
            <a:ext cx="11184834" cy="28176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6260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Pangeran 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49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Pangeran.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742037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Pangeran, Allah nu murbawisesa.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C085D0-E4B7-4C85-8B4E-A31EC98F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828800"/>
            <a:ext cx="12099235" cy="41214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Pinuji Sang Raja Kristus</a:t>
            </a:r>
          </a:p>
          <a:p>
            <a:pPr marL="0" indent="0" algn="ctr">
              <a:buNone/>
            </a:pPr>
            <a:r>
              <a:rPr lang="fi-FI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Mulya kanggo salamina</a:t>
            </a:r>
          </a:p>
          <a:p>
            <a:pPr marL="0" indent="0" algn="ctr">
              <a:buNone/>
            </a:pPr>
            <a:r>
              <a:rPr lang="fi-FI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Pinuji sang Raja Kristus </a:t>
            </a:r>
          </a:p>
          <a:p>
            <a:pPr marL="0" indent="0" algn="ctr">
              <a:buNone/>
            </a:pP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asmana Pangeran. Hosanna 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10692778" cy="1243648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wasaan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329151"/>
            <a:ext cx="9671927" cy="1400530"/>
          </a:xfrm>
        </p:spPr>
        <p:txBody>
          <a:bodyPr>
            <a:normAutofit fontScale="90000"/>
          </a:bodyPr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33" y="359952"/>
            <a:ext cx="12006470" cy="140053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HATURKEUN </a:t>
            </a:r>
            <a:r>
              <a:rPr lang="en-US" sz="4400" b="1" dirty="0">
                <a:solidFill>
                  <a:srgbClr val="FFFF00"/>
                </a:solidFill>
                <a:latin typeface="Arial Black" panose="020B0A04020102020204" pitchFamily="34" charset="0"/>
              </a:rPr>
              <a:t>SEMBAH KA GUSTI :.</a:t>
            </a:r>
            <a:endParaRPr lang="en-US" sz="4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33" y="2223054"/>
            <a:ext cx="117016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Haturkeun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sembah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Yesus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panebus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manusa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Yesus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panebus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manusa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68" y="1653210"/>
            <a:ext cx="1094291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bangsa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cumeluk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sang raja</a:t>
            </a: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teh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Raja Israel</a:t>
            </a: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Terah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kanjeng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raja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Daud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19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53210"/>
            <a:ext cx="1172817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Haturkeun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sembah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Yesus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panutan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sim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Yesus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panutan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sim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00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C085D0-E4B7-4C85-8B4E-A31EC98F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828800"/>
            <a:ext cx="12099235" cy="41214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Mulya kanggo salamina</a:t>
            </a:r>
          </a:p>
          <a:p>
            <a:pPr marL="0" indent="0" algn="ctr">
              <a:buNone/>
            </a:pPr>
            <a:r>
              <a:rPr lang="fi-FI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Ngajanten juru salamet</a:t>
            </a:r>
          </a:p>
          <a:p>
            <a:pPr marL="0" indent="0" algn="ctr">
              <a:buNone/>
            </a:pPr>
            <a:r>
              <a:rPr lang="fi-FI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Tuladan dina micinta</a:t>
            </a:r>
          </a:p>
          <a:p>
            <a:pPr marL="0" indent="0" algn="ctr">
              <a:buNone/>
            </a:pP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53210"/>
            <a:ext cx="1172817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Saampar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jagad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sembah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sumujud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Sang Raja</a:t>
            </a: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Haleuangkeun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kidung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agung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Tembangkeun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lagu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pujian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50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Mars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Raja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2342342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Camara bodas </a:t>
            </a:r>
            <a:r>
              <a:rPr lang="sv-S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perlambang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Kristus </a:t>
            </a:r>
            <a:r>
              <a:rPr lang="sv-S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Raja, </a:t>
            </a:r>
            <a:r>
              <a:rPr lang="sv-S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Panutan </a:t>
            </a:r>
            <a:r>
              <a:rPr lang="sv-S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urang</a:t>
            </a:r>
            <a:r>
              <a:rPr lang="sv-S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iklas nandang tunggara, </a:t>
            </a:r>
            <a:endParaRPr lang="sv-SE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it-IT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sèba raga disalib di Golgota.</a:t>
            </a:r>
            <a:endParaRPr lang="sv-SE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7" y="844062"/>
            <a:ext cx="11714923" cy="6143928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Sugih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kaasihNa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jembar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kanyaahNa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nebus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umat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sadaya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RamaNa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tumut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KersaNa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pikeun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nanjeur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Karajaan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Allah.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7" y="844062"/>
            <a:ext cx="11714923" cy="6143928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Garèja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Tatar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Sunda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kukuh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pengkuh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Ngajungjung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jeung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kayaktian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budaya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diri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7" y="844062"/>
            <a:ext cx="11714923" cy="6143928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jeung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harepan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welas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sareng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asih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jadi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bukti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Akur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guyub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rukun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tulung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tinulungan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jadi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dasar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babarengan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5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yén 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561</TotalTime>
  <Words>818</Words>
  <Application>Microsoft Office PowerPoint</Application>
  <PresentationFormat>Widescreen</PresentationFormat>
  <Paragraphs>132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Arial Black</vt:lpstr>
      <vt:lpstr>Calibri</vt:lpstr>
      <vt:lpstr>Century Gothic</vt:lpstr>
      <vt:lpstr>Times New Roman</vt:lpstr>
      <vt:lpstr>Mesh</vt:lpstr>
      <vt:lpstr>MISA HARI RAYA  TUHAN KITA YESUS KRISTUS  RAJA SEMESTA ALAM</vt:lpstr>
      <vt:lpstr>.: PINUJI SANG KRISTUS :.</vt:lpstr>
      <vt:lpstr>PowerPoint Presentation</vt:lpstr>
      <vt:lpstr>PowerPoint Presentation</vt:lpstr>
      <vt:lpstr>PowerPoint Presentation</vt:lpstr>
      <vt:lpstr>Laku Tobat</vt:lpstr>
      <vt:lpstr>PowerPoint Presentation</vt:lpstr>
      <vt:lpstr>PowerPoint Presentation</vt:lpstr>
      <vt:lpstr>PowerPoint Presentation</vt:lpstr>
      <vt:lpstr>PowerPoint Presentation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Selah </vt:lpstr>
      <vt:lpstr>INJIL </vt:lpstr>
      <vt:lpstr>INJIL </vt:lpstr>
      <vt:lpstr>Sahadat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Sasayagian Babakti</vt:lpstr>
      <vt:lpstr>PowerPoint Presentation</vt:lpstr>
      <vt:lpstr>PowerPoint Presentation</vt:lpstr>
      <vt:lpstr>Pangajajap Prefasi</vt:lpstr>
      <vt:lpstr>Pangajajap Prefasi</vt:lpstr>
      <vt:lpstr>PowerPoint Presentation</vt:lpstr>
      <vt:lpstr>Suci - Suci</vt:lpstr>
      <vt:lpstr>PowerPoint Presentation</vt:lpstr>
      <vt:lpstr>Sateuacan Komuni</vt:lpstr>
      <vt:lpstr>Anak Domba Allah</vt:lpstr>
      <vt:lpstr>PowerPoint Presentation</vt:lpstr>
      <vt:lpstr>PowerPoint Presentation</vt:lpstr>
      <vt:lpstr>Ajakan Nampi Komuni</vt:lpstr>
      <vt:lpstr>PowerPoint Presentation</vt:lpstr>
      <vt:lpstr>.: HATURKEUN SEMBAH KA GUSTI :.</vt:lpstr>
      <vt:lpstr>PowerPoint Presentation</vt:lpstr>
      <vt:lpstr>PowerPoint Presentation</vt:lpstr>
      <vt:lpstr>PowerPoint Presentation</vt:lpstr>
      <vt:lpstr>.: Mars Kristus Raja :.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88</cp:revision>
  <dcterms:created xsi:type="dcterms:W3CDTF">2020-10-08T09:29:09Z</dcterms:created>
  <dcterms:modified xsi:type="dcterms:W3CDTF">2020-11-21T04:18:44Z</dcterms:modified>
</cp:coreProperties>
</file>