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4019" r:id="rId3"/>
  </p:sldMasterIdLst>
  <p:sldIdLst>
    <p:sldId id="256" r:id="rId4"/>
    <p:sldId id="288" r:id="rId5"/>
    <p:sldId id="346" r:id="rId6"/>
    <p:sldId id="3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329" r:id="rId17"/>
    <p:sldId id="266" r:id="rId18"/>
    <p:sldId id="267" r:id="rId19"/>
    <p:sldId id="328" r:id="rId20"/>
    <p:sldId id="268" r:id="rId21"/>
    <p:sldId id="269" r:id="rId22"/>
    <p:sldId id="270" r:id="rId23"/>
    <p:sldId id="271" r:id="rId24"/>
    <p:sldId id="272" r:id="rId25"/>
    <p:sldId id="273" r:id="rId26"/>
    <p:sldId id="318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33" r:id="rId42"/>
    <p:sldId id="378" r:id="rId43"/>
    <p:sldId id="379" r:id="rId44"/>
    <p:sldId id="380" r:id="rId45"/>
    <p:sldId id="381" r:id="rId46"/>
    <p:sldId id="382" r:id="rId47"/>
    <p:sldId id="296" r:id="rId48"/>
    <p:sldId id="383" r:id="rId49"/>
    <p:sldId id="38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46"/>
            <p14:sldId id="377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78"/>
            <p14:sldId id="379"/>
            <p14:sldId id="380"/>
            <p14:sldId id="381"/>
            <p14:sldId id="382"/>
          </p14:sldIdLst>
        </p14:section>
        <p14:section name="Lagu Penutup" id="{517B9729-9A07-4CC9-AA9C-A9DA91C15A88}">
          <p14:sldIdLst>
            <p14:sldId id="296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77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934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9114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67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1539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823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0449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08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010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450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58765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24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3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866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2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MISA </a:t>
            </a:r>
            <a:br>
              <a:rPr lang="en-ID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ID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MINGGU ADVEN I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07" y="875714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0604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3995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94371"/>
            <a:ext cx="11635407" cy="1400530"/>
          </a:xfrm>
        </p:spPr>
        <p:txBody>
          <a:bodyPr>
            <a:noAutofit/>
          </a:bodyPr>
          <a:lstStyle/>
          <a:p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6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Marilah</a:t>
            </a:r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Bersukacita</a:t>
            </a:r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554897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Marilah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bersukacita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bunda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girang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pengharapan</a:t>
            </a:r>
            <a:endParaRPr lang="en-US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menantikan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kelahiran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8567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2108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85672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2923227"/>
            <a:ext cx="11713029" cy="9875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?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4" y="942536"/>
            <a:ext cx="11855802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sudah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dinubuatkan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diwartakan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nabi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sudah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dipermaklumkan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Yohanes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Pemandi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715758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1942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516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Kiranya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Terbelah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04325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Kiranya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langit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terbelah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s'lamat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bukalah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segera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1012874"/>
            <a:ext cx="11855802" cy="47324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kepadaMu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siapkan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selalu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untuk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menyambut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Almasih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747828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pintunya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69155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sirami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ladang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curahkanlah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anugerah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70" y="1635286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yang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adil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bebaskan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5" y="1241390"/>
            <a:ext cx="11925330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terbukalah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lembah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menghijaulah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bersemi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Bunga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1480540"/>
            <a:ext cx="11925330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Selamat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PadaMu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’ 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17040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badai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melanda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kuberlindung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1" y="1678035"/>
            <a:ext cx="11869052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Pabila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ombak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menimpa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jalanku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kubersandar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3" y="1185666"/>
            <a:ext cx="11869052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t'lah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kupautkan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 Tuhan, 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hidupku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 kus'rahkan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142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494520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4" y="473131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98" y="1007702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24" y="993635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1092</TotalTime>
  <Words>577</Words>
  <Application>Microsoft Office PowerPoint</Application>
  <PresentationFormat>Widescreen</PresentationFormat>
  <Paragraphs>179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Black</vt:lpstr>
      <vt:lpstr>Calibri</vt:lpstr>
      <vt:lpstr>Calisto MT</vt:lpstr>
      <vt:lpstr>DM Sans</vt:lpstr>
      <vt:lpstr>Marck Script</vt:lpstr>
      <vt:lpstr>Proxima Nova</vt:lpstr>
      <vt:lpstr>Proxima Nova Semibold</vt:lpstr>
      <vt:lpstr>Trebuchet MS</vt:lpstr>
      <vt:lpstr>Wingdings 2</vt:lpstr>
      <vt:lpstr>Church Newsletter by Slidesgo</vt:lpstr>
      <vt:lpstr>Slidesgo Final Pages</vt:lpstr>
      <vt:lpstr>Slate</vt:lpstr>
      <vt:lpstr>MISA  MINGGU ADVEN I</vt:lpstr>
      <vt:lpstr>.: Marilah Bersukacita :.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Kiranya Langit Terbelah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Hanya PadaMu Tuhan’ 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154</cp:revision>
  <dcterms:created xsi:type="dcterms:W3CDTF">2020-10-09T04:32:44Z</dcterms:created>
  <dcterms:modified xsi:type="dcterms:W3CDTF">2020-11-28T03:04:03Z</dcterms:modified>
</cp:coreProperties>
</file>