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4" r:id="rId1"/>
  </p:sldMasterIdLst>
  <p:sldIdLst>
    <p:sldId id="256" r:id="rId2"/>
    <p:sldId id="288" r:id="rId3"/>
    <p:sldId id="319" r:id="rId4"/>
    <p:sldId id="337" r:id="rId5"/>
    <p:sldId id="33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329" r:id="rId16"/>
    <p:sldId id="266" r:id="rId17"/>
    <p:sldId id="267" r:id="rId18"/>
    <p:sldId id="328" r:id="rId19"/>
    <p:sldId id="268" r:id="rId20"/>
    <p:sldId id="269" r:id="rId21"/>
    <p:sldId id="270" r:id="rId22"/>
    <p:sldId id="271" r:id="rId23"/>
    <p:sldId id="272" r:id="rId24"/>
    <p:sldId id="273" r:id="rId25"/>
    <p:sldId id="318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333" r:id="rId41"/>
    <p:sldId id="339" r:id="rId42"/>
    <p:sldId id="340" r:id="rId43"/>
    <p:sldId id="341" r:id="rId44"/>
    <p:sldId id="342" r:id="rId45"/>
    <p:sldId id="343" r:id="rId46"/>
    <p:sldId id="296" r:id="rId47"/>
    <p:sldId id="344" r:id="rId48"/>
    <p:sldId id="34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19"/>
            <p14:sldId id="337"/>
            <p14:sldId id="338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339"/>
            <p14:sldId id="340"/>
            <p14:sldId id="341"/>
            <p14:sldId id="342"/>
            <p14:sldId id="343"/>
          </p14:sldIdLst>
        </p14:section>
        <p14:section name="Lagu Penutup" id="{517B9729-9A07-4CC9-AA9C-A9DA91C15A88}">
          <p14:sldIdLst>
            <p14:sldId id="296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2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9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7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8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8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2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078" y="2570921"/>
            <a:ext cx="6885399" cy="2868917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BIASA XXXIII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1331259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20" y="2400928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2" y="144596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117483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03" y="228600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8918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599302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9437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Wahai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5" y="2430521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Wahai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siapkanlah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diri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Mari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menghadap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Allahmu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331259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2766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.: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:.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2247978"/>
            <a:ext cx="11713029" cy="31242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Jiwaku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haus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6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Allahku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542626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Mari saudara, </a:t>
            </a:r>
            <a:endParaRPr lang="fi-FI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satukanlah </a:t>
            </a: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hati,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dalam kurban, </a:t>
            </a:r>
            <a:endParaRPr lang="fi-FI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Kristus </a:t>
            </a: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Tuhanmu.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ketiga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331259"/>
            <a:ext cx="10402955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39315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6900"/>
            <a:ext cx="121920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542626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Kita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diundang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pesta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kita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Pujian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KepadaMu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988814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Pujian kepadaMu, </a:t>
            </a:r>
            <a:endParaRPr lang="fi-FI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jadi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santapan yang ilahi.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4" y="1445475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Dikaulah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tumpuan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harapan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sumber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kes'lamatan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abadi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47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4" y="1524988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Tinggallah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bersama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teguhkan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harap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kasihnya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2" y="1100919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Kuatkanlah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rahmatMu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mewujudkan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amanatMu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6" y="1299701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tengah kehidupan ini </a:t>
            </a:r>
            <a:endParaRPr lang="sv-SE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sarat susah </a:t>
            </a:r>
            <a:endParaRPr lang="sv-SE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sv-SE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sv-SE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duka lara,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2" y="1140675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Dikaulah kekuatan </a:t>
            </a:r>
            <a:endParaRPr lang="fi-FI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kami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teman setia </a:t>
            </a:r>
            <a:endParaRPr lang="fi-FI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 </a:t>
            </a:r>
            <a:r>
              <a:rPr lang="fi-FI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selamanya.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7" y="97954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Kudapatkan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Hatiku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7" y="234662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Kudapatkan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hatiku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mutiara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permai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Yesus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Kawan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karib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tak'kan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tercerai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3" y="1432223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Kudapatkan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telinga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bunyi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kudus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Juru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s'lamat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besertaku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hidupku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ditebus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7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3" y="1577997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Kudapatkan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mataku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pemandangan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bumi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membawa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cap="none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damai</a:t>
            </a:r>
            <a:r>
              <a:rPr lang="en-ID" sz="5400" b="1" cap="none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cap="none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bahagia</a:t>
            </a:r>
            <a:r>
              <a:rPr lang="en-ID" sz="5400" b="1" cap="none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542626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menghadap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Allahmu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dalam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kurban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Tuhanmu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49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846212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1" y="1331259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4" y="1331259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570</TotalTime>
  <Words>609</Words>
  <Application>Microsoft Office PowerPoint</Application>
  <PresentationFormat>Widescreen</PresentationFormat>
  <Paragraphs>185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Arial Black</vt:lpstr>
      <vt:lpstr>Calibri</vt:lpstr>
      <vt:lpstr>Century Gothic</vt:lpstr>
      <vt:lpstr>Mesh</vt:lpstr>
      <vt:lpstr>MISA  MINGGU BIASA XXXIII</vt:lpstr>
      <vt:lpstr>.: Wahai, Saudara :.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Mazmur Tanggapan :.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Pujian KepadaMu, Tuhan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Kudapatkan Di Hatiku  :.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109</cp:revision>
  <dcterms:created xsi:type="dcterms:W3CDTF">2020-10-09T04:32:44Z</dcterms:created>
  <dcterms:modified xsi:type="dcterms:W3CDTF">2020-11-08T00:28:08Z</dcterms:modified>
</cp:coreProperties>
</file>