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  <p:sldId id="303" r:id="rId20"/>
    <p:sldId id="328" r:id="rId21"/>
    <p:sldId id="32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13" r:id="rId33"/>
    <p:sldId id="314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258" r:id="rId46"/>
    <p:sldId id="346" r:id="rId47"/>
    <p:sldId id="264" r:id="rId48"/>
    <p:sldId id="34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58"/>
            <p14:sldId id="346"/>
          </p14:sldIdLst>
        </p14:section>
        <p14:section name="Lagu Penutup" id="{A83CCB15-0A8B-4241-8E04-CC265001EA66}">
          <p14:sldIdLst>
            <p14:sldId id="264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93" y="2226365"/>
            <a:ext cx="5247681" cy="2144200"/>
          </a:xfrm>
        </p:spPr>
        <p:txBody>
          <a:bodyPr>
            <a:normAutofit/>
          </a:bodyPr>
          <a:lstStyle/>
          <a:p>
            <a:r>
              <a:rPr lang="en-ID" sz="4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br>
              <a:rPr lang="en-ID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4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XXXII 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565" y="5989983"/>
            <a:ext cx="5115339" cy="483704"/>
          </a:xfrm>
        </p:spPr>
        <p:txBody>
          <a:bodyPr>
            <a:normAutofit fontScale="775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8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61223" y="606947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Batin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hanaäng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awahing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tibelat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È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Allah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Neda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Widi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9797"/>
            <a:ext cx="12192000" cy="37029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Neda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widi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rehna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abdi-abdi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    Sami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mikahoyong</a:t>
            </a:r>
            <a:endParaRPr lang="en-US" sz="5400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Ngadeuheus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sae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Pangaosan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Matius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521176"/>
            <a:ext cx="12099235" cy="4110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48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Ngawihkeun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geter</a:t>
            </a:r>
            <a:r>
              <a:rPr lang="en-ID" sz="4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kabungah</a:t>
            </a:r>
            <a:r>
              <a:rPr lang="en-ID" sz="4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</a:t>
            </a: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Reh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diangken</a:t>
            </a:r>
            <a:r>
              <a:rPr lang="en-ID" sz="4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putra</a:t>
            </a:r>
            <a:r>
              <a:rPr lang="en-ID" sz="4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48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Mahaluhung</a:t>
            </a: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6" y="241807"/>
            <a:ext cx="11899847" cy="14005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Arial Black" panose="020B0A04020102020204" pitchFamily="34" charset="0"/>
              </a:rPr>
              <a:t>.: UMAT SAMI SUKA BUNGAH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6" y="2980806"/>
            <a:ext cx="12045925" cy="43608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sami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suka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bungah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Nampi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salira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Jeng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Putra   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2x</a:t>
            </a:r>
          </a:p>
          <a:p>
            <a:pPr marL="0" indent="0" algn="ctr">
              <a:buNone/>
            </a:pP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Disarengan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wening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ati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Mangrupi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Komuni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Suci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92" y="1589328"/>
            <a:ext cx="12045925" cy="43608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Dina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waktos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misa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suci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Anu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wajib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dipieling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    2x</a:t>
            </a: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Urang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nu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janten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umatNa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Poma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pisan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sing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iatna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19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48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US" sz="48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US" sz="48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Ngaberkahan</a:t>
            </a:r>
            <a:r>
              <a:rPr lang="en-US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78497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ngaberkahan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abdi-abdi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ngahapunten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838740"/>
            <a:ext cx="1131072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rumaos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Nyuhunkeun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RahmatNa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panolak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gogoda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2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475</TotalTime>
  <Words>689</Words>
  <Application>Microsoft Office PowerPoint</Application>
  <PresentationFormat>Widescreen</PresentationFormat>
  <Paragraphs>105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Century Gothic</vt:lpstr>
      <vt:lpstr>Times New Roman</vt:lpstr>
      <vt:lpstr>Mesh</vt:lpstr>
      <vt:lpstr>Misa  Minggu Biasa XXXII </vt:lpstr>
      <vt:lpstr>.: Neda Widi :.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.: UMAT SAMI SUKA BUNGAH :.</vt:lpstr>
      <vt:lpstr>PowerPoint Presentation</vt:lpstr>
      <vt:lpstr>.: Mugi Gusti Ngaberkahan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72</cp:revision>
  <dcterms:created xsi:type="dcterms:W3CDTF">2020-10-08T09:29:09Z</dcterms:created>
  <dcterms:modified xsi:type="dcterms:W3CDTF">2020-11-07T23:57:28Z</dcterms:modified>
</cp:coreProperties>
</file>