
<file path=[Content_Types].xml><?xml version="1.0" encoding="utf-8"?>
<Types xmlns="http://schemas.openxmlformats.org/package/2006/content-types"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78"/>
  </p:notesMasterIdLst>
  <p:sldIdLst>
    <p:sldId id="256" r:id="rId2"/>
    <p:sldId id="267" r:id="rId3"/>
    <p:sldId id="340" r:id="rId4"/>
    <p:sldId id="341" r:id="rId5"/>
    <p:sldId id="342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353" r:id="rId14"/>
    <p:sldId id="278" r:id="rId15"/>
    <p:sldId id="279" r:id="rId16"/>
    <p:sldId id="280" r:id="rId17"/>
    <p:sldId id="281" r:id="rId18"/>
    <p:sldId id="282" r:id="rId19"/>
    <p:sldId id="355" r:id="rId20"/>
    <p:sldId id="354" r:id="rId21"/>
    <p:sldId id="356" r:id="rId22"/>
    <p:sldId id="283" r:id="rId23"/>
    <p:sldId id="284" r:id="rId24"/>
    <p:sldId id="293" r:id="rId25"/>
    <p:sldId id="292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8" r:id="rId37"/>
    <p:sldId id="309" r:id="rId38"/>
    <p:sldId id="357" r:id="rId39"/>
    <p:sldId id="343" r:id="rId40"/>
    <p:sldId id="344" r:id="rId41"/>
    <p:sldId id="345" r:id="rId42"/>
    <p:sldId id="358" r:id="rId43"/>
    <p:sldId id="346" r:id="rId44"/>
    <p:sldId id="305" r:id="rId45"/>
    <p:sldId id="306" r:id="rId46"/>
    <p:sldId id="307" r:id="rId47"/>
    <p:sldId id="400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47" r:id="rId67"/>
    <p:sldId id="348" r:id="rId68"/>
    <p:sldId id="349" r:id="rId69"/>
    <p:sldId id="350" r:id="rId70"/>
    <p:sldId id="351" r:id="rId71"/>
    <p:sldId id="333" r:id="rId72"/>
    <p:sldId id="334" r:id="rId73"/>
    <p:sldId id="335" r:id="rId74"/>
    <p:sldId id="336" r:id="rId75"/>
    <p:sldId id="337" r:id="rId76"/>
    <p:sldId id="338" r:id="rId77"/>
  </p:sldIdLst>
  <p:sldSz cx="9144000" cy="5143500" type="screen16x9"/>
  <p:notesSz cx="6858000" cy="9144000"/>
  <p:embeddedFontLst>
    <p:embeddedFont>
      <p:font typeface="Fredoka One" panose="020B0604020202020204" charset="0"/>
      <p:regular r:id="rId79"/>
    </p:embeddedFont>
    <p:embeddedFont>
      <p:font typeface="Comfortaa" panose="020B0604020202020204" charset="0"/>
      <p:regular r:id="rId80"/>
      <p:bold r:id="rId81"/>
    </p:embeddedFont>
    <p:embeddedFont>
      <p:font typeface="Arial Black" panose="020B0A04020102020204" pitchFamily="34" charset="0"/>
      <p:bold r:id="rId82"/>
    </p:embeddedFont>
    <p:embeddedFont>
      <p:font typeface="Holtwood One SC" panose="020B0604020202020204" charset="0"/>
      <p:regular r:id="rId8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256"/>
          </p14:sldIdLst>
        </p14:section>
        <p14:section name="Lagu Bubuka" id="{214D1F7C-3F04-4D9F-9D31-2878DCB44BDD}">
          <p14:sldIdLst>
            <p14:sldId id="267"/>
            <p14:sldId id="340"/>
            <p14:sldId id="341"/>
            <p14:sldId id="342"/>
          </p14:sldIdLst>
        </p14:section>
        <p14:section name="Laku Tobat" id="{B1F70BEE-2FF2-451C-9A9C-30A14FC22791}">
          <p14:sldIdLst>
            <p14:sldId id="270"/>
            <p14:sldId id="271"/>
            <p14:sldId id="272"/>
            <p14:sldId id="273"/>
            <p14:sldId id="274"/>
          </p14:sldIdLst>
        </p14:section>
        <p14:section name="Gusti Mugi Mikawelas" id="{D044CC22-70EF-459A-8A66-8867A183E7CC}">
          <p14:sldIdLst>
            <p14:sldId id="275"/>
            <p14:sldId id="276"/>
            <p14:sldId id="353"/>
          </p14:sldIdLst>
        </p14:section>
        <p14:section name="Kamuliaan" id="{096F0BC7-D871-4102-A9BC-B93419CF53D6}">
          <p14:sldIdLst>
            <p14:sldId id="278"/>
            <p14:sldId id="279"/>
            <p14:sldId id="280"/>
            <p14:sldId id="281"/>
            <p14:sldId id="282"/>
            <p14:sldId id="355"/>
            <p14:sldId id="354"/>
            <p14:sldId id="356"/>
            <p14:sldId id="283"/>
          </p14:sldIdLst>
        </p14:section>
        <p14:section name="Mazmur Panempas Aosan" id="{D3FD697E-4E97-438A-8EEE-524A97F0384A}">
          <p14:sldIdLst>
            <p14:sldId id="284"/>
          </p14:sldIdLst>
        </p14:section>
        <p14:section name="Alleluya" id="{D12C8A8F-7202-4B78-A0BE-0EB93522B016}">
          <p14:sldIdLst>
            <p14:sldId id="293"/>
          </p14:sldIdLst>
        </p14:section>
        <p14:section name="Aosan Injil" id="{E6E5CB96-50BB-4386-962C-F277670A3420}">
          <p14:sldIdLst>
            <p14:sldId id="292"/>
            <p14:sldId id="295"/>
          </p14:sldIdLst>
        </p14:section>
        <p14:section name="Syahadat" id="{B7F3A6AE-91E0-4C97-9CD8-C2ADB5A6DCF9}">
          <p14:sldIdLst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Lagu Babakti Sasayagian" id="{37A2A4E6-1F5D-4946-8388-A71C2C9A43E5}">
          <p14:sldIdLst>
            <p14:sldId id="308"/>
            <p14:sldId id="309"/>
            <p14:sldId id="357"/>
            <p14:sldId id="343"/>
            <p14:sldId id="344"/>
            <p14:sldId id="345"/>
            <p14:sldId id="358"/>
            <p14:sldId id="346"/>
          </p14:sldIdLst>
        </p14:section>
        <p14:section name="Sasayagian Babakti" id="{E3084CFC-8BFD-4ADF-A898-DB6C6A9D975B}">
          <p14:sldIdLst>
            <p14:sldId id="305"/>
            <p14:sldId id="306"/>
            <p14:sldId id="307"/>
            <p14:sldId id="400"/>
          </p14:sldIdLst>
        </p14:section>
        <p14:section name="Prefasi" id="{400088C2-1C42-401E-9EB9-AF1634EAEB0E}">
          <p14:sldIdLst>
            <p14:sldId id="310"/>
            <p14:sldId id="311"/>
            <p14:sldId id="312"/>
          </p14:sldIdLst>
        </p14:section>
        <p14:section name="Suci Suci" id="{5D89DCBA-D4D9-4733-9F26-0B4AF39E0FDE}">
          <p14:sldIdLst>
            <p14:sldId id="313"/>
            <p14:sldId id="314"/>
          </p14:sldIdLst>
        </p14:section>
        <p14:section name="Kanjeng Rama" id="{0E990F73-8F0D-4079-BC02-5F329A87E826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Sateuacan Komuni" id="{B771B1E6-6385-4F8C-AE12-0AD879779BF1}">
          <p14:sldIdLst>
            <p14:sldId id="321"/>
          </p14:sldIdLst>
        </p14:section>
        <p14:section name="Anak Domba Allah" id="{DB209E19-7F22-4A05-910A-187D4A364A2C}">
          <p14:sldIdLst>
            <p14:sldId id="322"/>
            <p14:sldId id="323"/>
            <p14:sldId id="324"/>
          </p14:sldIdLst>
        </p14:section>
        <p14:section name="Ajakan Nampi Komuni" id="{CBC4AF1A-7540-4983-86E8-0F7B82281367}">
          <p14:sldIdLst>
            <p14:sldId id="325"/>
            <p14:sldId id="326"/>
          </p14:sldIdLst>
        </p14:section>
        <p14:section name="Lagu Komuni" id="{70354477-3FD8-4F58-BEA8-C039E899DCE1}">
          <p14:sldIdLst>
            <p14:sldId id="327"/>
            <p14:sldId id="347"/>
            <p14:sldId id="348"/>
            <p14:sldId id="349"/>
            <p14:sldId id="350"/>
            <p14:sldId id="351"/>
          </p14:sldIdLst>
        </p14:section>
        <p14:section name="Lagu Panutup" id="{BCE3B911-964B-4B65-8C23-053FA6B8CFAC}">
          <p14:sldIdLst>
            <p14:sldId id="333"/>
            <p14:sldId id="334"/>
            <p14:sldId id="335"/>
            <p14:sldId id="336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font" Target="fonts/font1.fntdata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4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2.fntdata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font" Target="fonts/font3.fntdata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3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0057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195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38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289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81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937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192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15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156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10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944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776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784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24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325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777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228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2444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3500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982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779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4554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6078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6535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0548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85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7147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577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1338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9079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8788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671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2517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9046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4470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4740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625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625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8199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1301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8644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3495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138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9218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5316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5341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349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7566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0045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9786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09914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0359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7743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89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7449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11489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1435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057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3643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9084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15487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8851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7976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45292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714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6513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95408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28533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96192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91233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03386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46505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304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1228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431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95693" y="1214580"/>
            <a:ext cx="430485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C000"/>
                </a:solidFill>
              </a:rPr>
              <a:t>Misa </a:t>
            </a:r>
            <a:br>
              <a:rPr lang="en" dirty="0" smtClean="0">
                <a:solidFill>
                  <a:srgbClr val="FFC000"/>
                </a:solidFill>
              </a:rPr>
            </a:br>
            <a:r>
              <a:rPr lang="en" dirty="0" smtClean="0">
                <a:solidFill>
                  <a:srgbClr val="FFC000"/>
                </a:solidFill>
              </a:rPr>
              <a:t>Pesta Keluarga Kudus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726938" y="3617287"/>
            <a:ext cx="3042368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Minggu, 27 Desember 2020</a:t>
            </a:r>
            <a:endParaRPr b="1" dirty="0"/>
          </a:p>
        </p:txBody>
      </p:sp>
      <p:sp>
        <p:nvSpPr>
          <p:cNvPr id="717" name="Google Shape;717;p30"/>
          <p:cNvSpPr/>
          <p:nvPr/>
        </p:nvSpPr>
        <p:spPr>
          <a:xfrm>
            <a:off x="4400550" y="-100"/>
            <a:ext cx="109081" cy="514369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3" r="26783"/>
          <a:stretch/>
        </p:blipFill>
        <p:spPr>
          <a:xfrm>
            <a:off x="4541530" y="0"/>
            <a:ext cx="4598299" cy="5143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318977"/>
            <a:ext cx="8561511" cy="4369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parawargi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supados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mangdoakeun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Allah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76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574158" y="278436"/>
            <a:ext cx="7836195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800" dirty="0" smtClean="0">
                <a:solidFill>
                  <a:srgbClr val="FFC000"/>
                </a:solidFill>
              </a:rPr>
              <a:t>GUSTI MUGI MIKAWELAS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0" y="1040258"/>
            <a:ext cx="9144000" cy="4103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 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 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648586"/>
            <a:ext cx="9144000" cy="4494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  <a:tabLst>
                <a:tab pos="712788" algn="l"/>
              </a:tabLs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  <a:tabLst>
                <a:tab pos="712788" algn="l"/>
              </a:tabLs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  <a:tabLst>
                <a:tab pos="712788" algn="l"/>
              </a:tabLs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712382"/>
            <a:ext cx="9144000" cy="4431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 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 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7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800" dirty="0" smtClean="0">
                <a:solidFill>
                  <a:srgbClr val="FFC000"/>
                </a:solidFill>
              </a:rPr>
              <a:t>PUJIAN KAMULYAAN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270916" y="1719181"/>
            <a:ext cx="8561511" cy="2289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  <a:tabLst>
                <a:tab pos="712788" algn="l"/>
                <a:tab pos="1073150" algn="l"/>
              </a:tabLst>
            </a:pPr>
            <a:r>
              <a:rPr lang="it-IT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	: Kamulyaan </a:t>
            </a:r>
            <a:r>
              <a:rPr lang="it-IT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ka Allah </a:t>
            </a:r>
            <a:endParaRPr lang="it-IT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  <a:tabLst>
                <a:tab pos="712788" algn="l"/>
                <a:tab pos="1073150" algn="l"/>
              </a:tabLst>
            </a:pPr>
            <a:r>
              <a:rPr lang="it-IT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it-IT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Rama di </a:t>
            </a:r>
            <a:r>
              <a:rPr lang="it-IT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Sawarga …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5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04036" y="551159"/>
            <a:ext cx="8027583" cy="446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Rama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jumeneng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     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609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40242" y="659219"/>
            <a:ext cx="7899991" cy="419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téh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Agung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Kawasa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sembah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bala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96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46567" y="669851"/>
            <a:ext cx="7868093" cy="432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dimulyakeun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mahluk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-Na 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piajrih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umat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miwedi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asih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8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66611" y="497996"/>
            <a:ext cx="8561511" cy="409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Sing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tengtrem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umat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kamanah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Mantenna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5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66611" y="616688"/>
            <a:ext cx="8561511" cy="394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di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Puji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janten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Putra-Na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Yèsus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27591" y="416659"/>
            <a:ext cx="8867553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800" dirty="0" smtClean="0">
                <a:solidFill>
                  <a:srgbClr val="FFC000"/>
                </a:solidFill>
              </a:rPr>
              <a:t>REWUAN </a:t>
            </a:r>
            <a:r>
              <a:rPr lang="en-US" sz="4800" dirty="0">
                <a:solidFill>
                  <a:srgbClr val="FFC000"/>
                </a:solidFill>
              </a:rPr>
              <a:t>TAUN KAPUNGKUR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97712" y="1095153"/>
            <a:ext cx="8697432" cy="376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Réwuan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taun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kapungkur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Turun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dawuh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Abraham</a:t>
            </a:r>
          </a:p>
        </p:txBody>
      </p:sp>
    </p:spTree>
    <p:extLst>
      <p:ext uri="{BB962C8B-B14F-4D97-AF65-F5344CB8AC3E}">
        <p14:creationId xmlns:p14="http://schemas.microsoft.com/office/powerpoint/2010/main" val="26474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66611" y="552893"/>
            <a:ext cx="8561511" cy="411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Nya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    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miwelas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miasih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umat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28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70121" y="497996"/>
            <a:ext cx="8973879" cy="4159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Sami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linggih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digédéngeun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Rama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Murbéng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alam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satara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68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77243" y="944564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Puji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Geusan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Kamulyaan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Rama</a:t>
            </a:r>
          </a:p>
        </p:txBody>
      </p:sp>
    </p:spTree>
    <p:extLst>
      <p:ext uri="{BB962C8B-B14F-4D97-AF65-F5344CB8AC3E}">
        <p14:creationId xmlns:p14="http://schemas.microsoft.com/office/powerpoint/2010/main" val="13725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3147238" y="278436"/>
            <a:ext cx="2477386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800" dirty="0" smtClean="0">
                <a:solidFill>
                  <a:srgbClr val="FFC000"/>
                </a:solidFill>
              </a:rPr>
              <a:t>SELAH</a:t>
            </a:r>
            <a:endParaRPr lang="en-US" sz="4800" dirty="0" smtClean="0">
              <a:solidFill>
                <a:srgbClr val="FFC000"/>
              </a:solidFill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-127591" y="1040258"/>
            <a:ext cx="9197163" cy="363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Mung</a:t>
            </a:r>
            <a:r>
              <a:rPr lang="en-ID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MantenNa</a:t>
            </a:r>
            <a:r>
              <a:rPr lang="en-ID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ID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Allah </a:t>
            </a:r>
            <a:r>
              <a:rPr lang="en-ID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ID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MantenNa</a:t>
            </a:r>
            <a:r>
              <a:rPr lang="en-ID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ID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weléh</a:t>
            </a:r>
            <a:r>
              <a:rPr lang="en-ID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è</a:t>
            </a:r>
            <a:r>
              <a:rPr lang="en-ID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mut</a:t>
            </a:r>
            <a:r>
              <a:rPr lang="en-ID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kana </a:t>
            </a:r>
            <a:r>
              <a:rPr lang="en-ID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pasubayaana</a:t>
            </a:r>
            <a:r>
              <a:rPr lang="en-ID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-Na.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4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800" dirty="0" smtClean="0">
                <a:solidFill>
                  <a:srgbClr val="FFC000"/>
                </a:solidFill>
              </a:rPr>
              <a:t>HALLELUYA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6" y="1464293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Reff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:	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Hallèluya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hallèluya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Hallèluya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hallèluya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851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127051"/>
            <a:ext cx="8894350" cy="388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  <a:tabLst>
                <a:tab pos="712788" algn="l"/>
                <a:tab pos="1073150" algn="l"/>
              </a:tabLst>
            </a:pP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  <a:tabLst>
                <a:tab pos="712788" algn="l"/>
                <a:tab pos="1073150" algn="l"/>
              </a:tabLs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aranjeun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  <a:tabLst>
                <a:tab pos="712788" algn="l"/>
                <a:tab pos="1073150" algn="l"/>
              </a:tabLst>
            </a:pP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Tur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  <a:tabLst>
                <a:tab pos="712788" algn="l"/>
                <a:tab pos="1073150" algn="l"/>
              </a:tabLs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800" dirty="0" smtClean="0">
                <a:solidFill>
                  <a:srgbClr val="FFC000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7839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0"/>
            <a:ext cx="8894350" cy="494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  <a:tabLst>
                <a:tab pos="808038" algn="l"/>
                <a:tab pos="1254125" algn="l"/>
                <a:tab pos="2062163" algn="l"/>
              </a:tabLs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Nya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ieu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Injil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Yèsus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  <a:tabLst>
                <a:tab pos="808038" algn="l"/>
                <a:tab pos="1254125" algn="l"/>
                <a:tab pos="2062163" algn="l"/>
              </a:tabLs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numutkeun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  <a:tabLst>
                <a:tab pos="808038" algn="l"/>
                <a:tab pos="1254125" algn="l"/>
                <a:tab pos="2062163" algn="l"/>
              </a:tabLs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Lukas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  <a:tabLst>
                <a:tab pos="808038" algn="l"/>
                <a:tab pos="1254125" algn="l"/>
                <a:tab pos="2062163" algn="l"/>
              </a:tabLst>
            </a:pP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  <a:tabLst>
                <a:tab pos="808038" algn="l"/>
                <a:tab pos="1254125" algn="l"/>
                <a:tab pos="2062163" algn="l"/>
              </a:tabLs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nun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571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040259"/>
            <a:ext cx="8894350" cy="357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percanten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Allah, Rama 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aha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awasa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nyiptakeun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langit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  <a:p>
            <a:pPr marL="152400" indent="0" algn="l">
              <a:spcAft>
                <a:spcPts val="1200"/>
              </a:spcAft>
            </a:pP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800" dirty="0" smtClean="0">
                <a:solidFill>
                  <a:srgbClr val="FFC000"/>
                </a:solidFill>
              </a:rPr>
              <a:t>SYAHADAT</a:t>
            </a:r>
          </a:p>
        </p:txBody>
      </p:sp>
    </p:spTree>
    <p:extLst>
      <p:ext uri="{BB962C8B-B14F-4D97-AF65-F5344CB8AC3E}">
        <p14:creationId xmlns:p14="http://schemas.microsoft.com/office/powerpoint/2010/main" val="36336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478466"/>
            <a:ext cx="8717643" cy="400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Yèsus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Putra-Na 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nu Tunggal,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090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318977"/>
            <a:ext cx="8792071" cy="430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8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ditampi</a:t>
            </a:r>
            <a:r>
              <a:rPr lang="en-US" sz="48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8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8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8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800" i="1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dibabarkeun</a:t>
            </a:r>
            <a:r>
              <a:rPr lang="en-US" sz="48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8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800" i="1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Parawan</a:t>
            </a:r>
            <a:r>
              <a:rPr lang="en-US" sz="48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Maria,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nandangan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sangsara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75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23283" y="871870"/>
            <a:ext cx="8825023" cy="3965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Yén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mangké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dijaman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ahir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Rundayanana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ginanjar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Hiji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Putra nu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lineuwih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22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59488"/>
            <a:ext cx="9143999" cy="498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waktos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pamaréntahan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Ponsius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Pilatus,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disalibkeun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pupus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dikurebkeun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265814"/>
            <a:ext cx="8561511" cy="448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lungsur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naraka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dinten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katiluna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lugay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deui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antawis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maraot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712380"/>
            <a:ext cx="8561511" cy="341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munggah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linggih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tengeneun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Rama 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Kawasa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0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287079"/>
            <a:ext cx="8561511" cy="4688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dinya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bakal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geusan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mutuskeun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pangadilan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harirup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maraot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5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69851"/>
            <a:ext cx="8561511" cy="345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percanten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Gareja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Katolik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kamanunggalan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para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1105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59218"/>
            <a:ext cx="8561511" cy="387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panghapunten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cengkatna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badan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hirup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.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Amin. </a:t>
            </a:r>
          </a:p>
        </p:txBody>
      </p:sp>
    </p:spTree>
    <p:extLst>
      <p:ext uri="{BB962C8B-B14F-4D97-AF65-F5344CB8AC3E}">
        <p14:creationId xmlns:p14="http://schemas.microsoft.com/office/powerpoint/2010/main" val="19910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1257973"/>
            <a:ext cx="8894350" cy="367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it-IT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 </a:t>
            </a:r>
            <a:r>
              <a:rPr lang="it-IT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tingali roti disemplékan</a:t>
            </a:r>
          </a:p>
          <a:p>
            <a:pPr marL="152400" indent="0" algn="l">
              <a:spcAft>
                <a:spcPts val="1200"/>
              </a:spcAft>
            </a:pPr>
            <a:r>
              <a:rPr lang="it-IT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Ku Pangersa Gusti </a:t>
            </a:r>
            <a:endParaRPr lang="it-IT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it-IT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teras diduumkeun</a:t>
            </a:r>
            <a:endParaRPr lang="it-IT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85060" y="267803"/>
            <a:ext cx="9058940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400" dirty="0">
                <a:solidFill>
                  <a:srgbClr val="FFC000"/>
                </a:solidFill>
              </a:rPr>
              <a:t>TINGALI ROTI SARENG ANGGUR</a:t>
            </a:r>
            <a:endParaRPr lang="en-US" sz="44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60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65814" y="627321"/>
            <a:ext cx="8878186" cy="428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it-IT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Salira Kristus </a:t>
            </a:r>
            <a:endParaRPr lang="it-IT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it-IT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d</a:t>
            </a:r>
            <a:r>
              <a:rPr lang="it-IT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luhur </a:t>
            </a:r>
            <a:r>
              <a:rPr lang="it-IT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Altar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Tawis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miemut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pupusna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61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981526"/>
            <a:ext cx="8894350" cy="3516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Najan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seueur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nanging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janten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hiji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Margi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tuang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roti nu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sami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8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744279"/>
            <a:ext cx="8894350" cy="411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Yu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hijikeun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tari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jeung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kawih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Margi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diangkir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Pesta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06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06326" y="584790"/>
            <a:ext cx="8814390" cy="440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Cunduk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waktu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agung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Nitih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wanci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mustari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Ninggang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mangsa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sampurna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7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552894"/>
            <a:ext cx="8894350" cy="416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Tuh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tingali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anggur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piala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dileueut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Pèsta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Ekaristi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38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765544"/>
            <a:ext cx="8894350" cy="394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Getih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Altar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nampi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kahirupan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sajati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29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669851"/>
            <a:ext cx="8894350" cy="364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Najan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seueur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nanging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janten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hiji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Margi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tuang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roti nu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sami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4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510363"/>
            <a:ext cx="8894350" cy="3795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Yu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hijikeun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tari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jeung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kawih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Margi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diangkir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Pèsta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1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48586" y="278436"/>
            <a:ext cx="7793665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800" dirty="0" smtClean="0">
                <a:solidFill>
                  <a:srgbClr val="FFC000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27071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372141"/>
            <a:ext cx="8894350" cy="424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254125" indent="-1101725" algn="l">
              <a:spcAft>
                <a:spcPts val="1200"/>
              </a:spcAft>
              <a:tabLst>
                <a:tab pos="893763" algn="l"/>
              </a:tabLs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nampi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kurban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panangan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254125" indent="-1101725" algn="l">
              <a:spcAft>
                <a:spcPts val="1200"/>
              </a:spcAft>
              <a:tabLst>
                <a:tab pos="893763" algn="l"/>
              </a:tabLs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kaagungan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miwah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6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180974" y="606057"/>
            <a:ext cx="7963026" cy="40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jenengana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-Na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sv-SE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 </a:t>
            </a:r>
            <a:r>
              <a:rPr lang="sv-SE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kasalametan urang </a:t>
            </a:r>
            <a:r>
              <a:rPr lang="sv-SE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 </a:t>
            </a:r>
            <a:r>
              <a:rPr lang="sv-SE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sakumna </a:t>
            </a:r>
            <a:endParaRPr lang="sv-SE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Gareja nu </a:t>
            </a:r>
            <a:r>
              <a:rPr lang="sv-SE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suci.</a:t>
            </a:r>
          </a:p>
        </p:txBody>
      </p:sp>
    </p:spTree>
    <p:extLst>
      <p:ext uri="{BB962C8B-B14F-4D97-AF65-F5344CB8AC3E}">
        <p14:creationId xmlns:p14="http://schemas.microsoft.com/office/powerpoint/2010/main" val="24791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95693" y="1214580"/>
            <a:ext cx="430485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C000"/>
                </a:solidFill>
              </a:rPr>
              <a:t>Misa </a:t>
            </a:r>
            <a:br>
              <a:rPr lang="en" dirty="0" smtClean="0">
                <a:solidFill>
                  <a:srgbClr val="FFC000"/>
                </a:solidFill>
              </a:rPr>
            </a:br>
            <a:r>
              <a:rPr lang="en" dirty="0" smtClean="0">
                <a:solidFill>
                  <a:srgbClr val="FFC000"/>
                </a:solidFill>
              </a:rPr>
              <a:t>P</a:t>
            </a:r>
            <a:r>
              <a:rPr lang="en-US" dirty="0" smtClean="0">
                <a:solidFill>
                  <a:srgbClr val="FFC000"/>
                </a:solidFill>
              </a:rPr>
              <a:t>è</a:t>
            </a:r>
            <a:r>
              <a:rPr lang="en" dirty="0" smtClean="0">
                <a:solidFill>
                  <a:srgbClr val="FFC000"/>
                </a:solidFill>
              </a:rPr>
              <a:t>sta </a:t>
            </a:r>
            <a:r>
              <a:rPr lang="en" dirty="0" smtClean="0">
                <a:solidFill>
                  <a:srgbClr val="FFC000"/>
                </a:solidFill>
              </a:rPr>
              <a:t>Keluarga </a:t>
            </a:r>
            <a:r>
              <a:rPr lang="en" dirty="0" smtClean="0">
                <a:solidFill>
                  <a:srgbClr val="FFC000"/>
                </a:solidFill>
              </a:rPr>
              <a:t>Suci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726938" y="3617287"/>
            <a:ext cx="3042368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Minggu, 27 Desember 2020</a:t>
            </a:r>
            <a:endParaRPr b="1" dirty="0"/>
          </a:p>
        </p:txBody>
      </p:sp>
      <p:sp>
        <p:nvSpPr>
          <p:cNvPr id="717" name="Google Shape;717;p30"/>
          <p:cNvSpPr/>
          <p:nvPr/>
        </p:nvSpPr>
        <p:spPr>
          <a:xfrm>
            <a:off x="4400550" y="-100"/>
            <a:ext cx="109081" cy="514369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3" r="26783"/>
          <a:stretch/>
        </p:blipFill>
        <p:spPr>
          <a:xfrm>
            <a:off x="4509631" y="0"/>
            <a:ext cx="4598299" cy="514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190847"/>
            <a:ext cx="8894350" cy="371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  <a:tabLst>
                <a:tab pos="808038" algn="l"/>
                <a:tab pos="1254125" algn="l"/>
              </a:tabLs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  	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aranjeun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  <a:tabLst>
                <a:tab pos="808038" algn="l"/>
                <a:tab pos="1254125" algn="l"/>
              </a:tabLs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Tur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  <a:tabLst>
                <a:tab pos="808038" algn="l"/>
                <a:tab pos="1254125" algn="l"/>
              </a:tabLs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800" dirty="0" smtClean="0">
                <a:solidFill>
                  <a:srgbClr val="FFC000"/>
                </a:solidFill>
              </a:rPr>
              <a:t>PANGJAJAP PREFASI</a:t>
            </a:r>
          </a:p>
        </p:txBody>
      </p:sp>
    </p:spTree>
    <p:extLst>
      <p:ext uri="{BB962C8B-B14F-4D97-AF65-F5344CB8AC3E}">
        <p14:creationId xmlns:p14="http://schemas.microsoft.com/office/powerpoint/2010/main" val="32062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212651"/>
            <a:ext cx="9144000" cy="448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  <a:tabLst>
                <a:tab pos="808038" algn="l"/>
                <a:tab pos="1254125" algn="l"/>
              </a:tabLs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Unggahkeun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  <a:tabLst>
                <a:tab pos="808038" algn="l"/>
                <a:tab pos="1254125" algn="l"/>
              </a:tabLs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mamanahan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  <a:tabLst>
                <a:tab pos="808038" algn="l"/>
                <a:tab pos="1254125" algn="l"/>
              </a:tabLst>
            </a:pP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munggah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  <a:tabLst>
                <a:tab pos="808038" algn="l"/>
                <a:tab pos="1254125" algn="l"/>
              </a:tabLs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	 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lenggah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762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12651" y="754912"/>
            <a:ext cx="8633637" cy="360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Kaleresan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hiji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wengi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Ping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salawé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malem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ahad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Sasih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ahir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tutup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warsi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5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27591" y="170122"/>
            <a:ext cx="9016409" cy="4827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  <a:tabLst>
                <a:tab pos="808038" algn="l"/>
                <a:tab pos="1254125" algn="l"/>
              </a:tabLs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miunjuk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  <a:tabLst>
                <a:tab pos="808038" algn="l"/>
                <a:tab pos="1254125" algn="l"/>
              </a:tabLs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sukur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		Allah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  <a:tabLst>
                <a:tab pos="808038" algn="l"/>
                <a:tab pos="1254125" algn="l"/>
              </a:tabLs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salayakna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  <a:tabLst>
                <a:tab pos="808038" algn="l"/>
                <a:tab pos="1254125" algn="l"/>
              </a:tabLs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sakedahna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9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040258"/>
            <a:ext cx="8894350" cy="3925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yaktos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murbawisèsa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pinuh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800" dirty="0" smtClean="0">
                <a:solidFill>
                  <a:srgbClr val="FFC000"/>
                </a:solidFill>
              </a:rPr>
              <a:t>SUCI </a:t>
            </a:r>
            <a:r>
              <a:rPr lang="en-ID" sz="4800" dirty="0" err="1" smtClean="0">
                <a:solidFill>
                  <a:srgbClr val="FFC000"/>
                </a:solidFill>
              </a:rPr>
              <a:t>SUCI</a:t>
            </a:r>
            <a:endParaRPr lang="en-US" sz="48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2471" y="499730"/>
            <a:ext cx="8894350" cy="434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Hosanna nu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Diberkahan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kalayan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asmana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Hosanna 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91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16959" y="1236201"/>
            <a:ext cx="9027042" cy="3803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Kanjeng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Rama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jumeneng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mulyakeun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panjenengan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800" dirty="0" err="1" smtClean="0">
                <a:solidFill>
                  <a:srgbClr val="FFC000"/>
                </a:solidFill>
              </a:rPr>
              <a:t>Kanjeng</a:t>
            </a:r>
            <a:r>
              <a:rPr lang="en-ID" sz="4800" dirty="0" smtClean="0">
                <a:solidFill>
                  <a:srgbClr val="FFC000"/>
                </a:solidFill>
              </a:rPr>
              <a:t> Rama</a:t>
            </a:r>
            <a:endParaRPr lang="en-US" sz="48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32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27591" y="669851"/>
            <a:ext cx="7209381" cy="385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Karajaan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kalaksanakeun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Pangersa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4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61507" y="627322"/>
            <a:ext cx="6942807" cy="3965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sapertos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dilebet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Paparin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rejeki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309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87079" y="542260"/>
            <a:ext cx="8214665" cy="3997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ngahapunten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kalepatan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Sapertos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ngahapunten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25302" y="606056"/>
            <a:ext cx="8076442" cy="390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ulah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ngalebetkeun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kana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panggoda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76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25302" y="776177"/>
            <a:ext cx="8076441" cy="3795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Nanging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kersa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ngaleupaskeun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tina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kaawonan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93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318977"/>
            <a:ext cx="9144001" cy="467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Margi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kagungan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karajaan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kakawasaan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ayeuna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45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2349796" y="395394"/>
            <a:ext cx="4369982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800" dirty="0" smtClean="0">
                <a:solidFill>
                  <a:srgbClr val="FFC000"/>
                </a:solidFill>
              </a:rPr>
              <a:t>LAKU TOBAT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95694" y="1157215"/>
            <a:ext cx="8931348" cy="3563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ngangken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nu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Mahakawasa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parawargi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483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95693" y="1116420"/>
            <a:ext cx="8952613" cy="3859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712381" y="278436"/>
            <a:ext cx="7612912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800" dirty="0" smtClean="0">
                <a:solidFill>
                  <a:srgbClr val="FFC000"/>
                </a:solidFill>
              </a:rPr>
              <a:t>ANAK DOMBA ALLAH</a:t>
            </a:r>
            <a:endParaRPr lang="en-US" sz="48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16959" y="595423"/>
            <a:ext cx="8567810" cy="390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5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16959" y="659219"/>
            <a:ext cx="8899450" cy="3774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paparin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katengtreman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8856" y="1323288"/>
            <a:ext cx="8503255" cy="347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pantes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kedah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rurumpaheun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rorompok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37954" y="278436"/>
            <a:ext cx="7783032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800" dirty="0" smtClean="0">
                <a:solidFill>
                  <a:srgbClr val="FFC000"/>
                </a:solidFill>
              </a:rPr>
              <a:t>AJAKAN NAMPI KOMUNI</a:t>
            </a:r>
            <a:endParaRPr lang="en-US" sz="48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4550" y="361507"/>
            <a:ext cx="8429334" cy="419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Nanging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sumangga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ngadawuh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baé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tinangtos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jiwa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mendak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waluya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85060" y="1040258"/>
            <a:ext cx="8567051" cy="394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Duh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Ibu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Ngaran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Hidep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Immanuel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Ngandung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panyaksén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Yén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tetep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09600" y="278436"/>
            <a:ext cx="8120743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800" dirty="0">
                <a:solidFill>
                  <a:srgbClr val="FFC000"/>
                </a:solidFill>
              </a:rPr>
              <a:t>DUH ANAK IBU </a:t>
            </a:r>
            <a:endParaRPr lang="en-US" sz="48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12652" y="404037"/>
            <a:ext cx="8439460" cy="4444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linuhung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Luhung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kaadilana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-Na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Ningal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tuna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handap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jeung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rega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0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08344" y="329609"/>
            <a:ext cx="8343767" cy="452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Jungjunan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kalbu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Hidep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dikandung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peuting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Salapan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bulan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Diraksa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dama-dama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65814" y="0"/>
            <a:ext cx="8386297" cy="4795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Duh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matak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bagja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Réhna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mercanten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Ibu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mung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ngasuh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Pamugi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ulah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cangcaya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2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701749"/>
            <a:ext cx="8183159" cy="3774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Duh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Ibu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Hidep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lahir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kandang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Sarwa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walurat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‘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peuting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tiis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jempling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7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85060" y="340243"/>
            <a:ext cx="8832430" cy="4582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yén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milampah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pikiran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cariosan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naon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dipilampah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kapilampah</a:t>
            </a:r>
            <a:endParaRPr lang="en-US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478466"/>
            <a:ext cx="8183159" cy="406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Taya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nampi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Kabéh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pada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harè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-hare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Sanajan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Hidep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Medal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kersaning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</a:t>
            </a:r>
          </a:p>
        </p:txBody>
      </p:sp>
    </p:spTree>
    <p:extLst>
      <p:ext uri="{BB962C8B-B14F-4D97-AF65-F5344CB8AC3E}">
        <p14:creationId xmlns:p14="http://schemas.microsoft.com/office/powerpoint/2010/main" val="31450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27592" y="1323288"/>
            <a:ext cx="8708064" cy="356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Natal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Natal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sumarambah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saalam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Cumeluk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kabéh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mahluk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Cumarita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sagala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bangsa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09600" y="278436"/>
            <a:ext cx="8120743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800" dirty="0">
                <a:solidFill>
                  <a:srgbClr val="FFC000"/>
                </a:solidFill>
              </a:rPr>
              <a:t>NATAL, NATAL</a:t>
            </a:r>
            <a:endParaRPr lang="en-US" sz="48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4549" y="595422"/>
            <a:ext cx="8644270" cy="3817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Nyaturkeun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galur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éstu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Nyata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laratan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sajarah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Lungsurna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Juru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Salamet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Juru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Salamet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manusa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6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79837" y="733647"/>
            <a:ext cx="8183159" cy="3987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Yèsus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Panebus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Yèsus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Panebus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Natal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Natal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aranjeun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6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79837" y="404037"/>
            <a:ext cx="8183159" cy="4359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Natal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Natal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nyaliara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ngemban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Pangandika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warta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matak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bagja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ajangna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manusa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02019" y="595423"/>
            <a:ext cx="8591107" cy="4178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panghampura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jalma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tiasa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nyucikeun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diri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Lungsurna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Juru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Salamet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Juru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Salamet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manusa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79837" y="776177"/>
            <a:ext cx="8183159" cy="367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Yèsus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Panebus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Yèsus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Panebus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Natal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Natal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aranjeun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791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116958" y="574158"/>
            <a:ext cx="8931349" cy="380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jalaran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lepat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lepat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kinten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lepatna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margi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éta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manuhun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8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106326" y="329609"/>
            <a:ext cx="8811163" cy="387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Ibu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Santa Maria nu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tetep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Parawan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para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Malaékat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Jalmi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-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jalmi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9941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825</Words>
  <Application>Microsoft Office PowerPoint</Application>
  <PresentationFormat>On-screen Show (16:9)</PresentationFormat>
  <Paragraphs>243</Paragraphs>
  <Slides>76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Fredoka One</vt:lpstr>
      <vt:lpstr>Comfortaa</vt:lpstr>
      <vt:lpstr>Arial</vt:lpstr>
      <vt:lpstr>Arial Black</vt:lpstr>
      <vt:lpstr>Black Han Sans</vt:lpstr>
      <vt:lpstr>Holtwood One SC</vt:lpstr>
      <vt:lpstr>Comfortaa Regular</vt:lpstr>
      <vt:lpstr>Homemade Xmas Decoration</vt:lpstr>
      <vt:lpstr>Misa  Pesta Keluarga Kudus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Misa  Pèsta Keluarga Suci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dc:creator>Asus</dc:creator>
  <cp:lastModifiedBy>Asus</cp:lastModifiedBy>
  <cp:revision>43</cp:revision>
  <dcterms:modified xsi:type="dcterms:W3CDTF">2020-12-27T00:18:43Z</dcterms:modified>
</cp:coreProperties>
</file>