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62"/>
  </p:notesMasterIdLst>
  <p:sldIdLst>
    <p:sldId id="256" r:id="rId2"/>
    <p:sldId id="275" r:id="rId3"/>
    <p:sldId id="385" r:id="rId4"/>
    <p:sldId id="386" r:id="rId5"/>
    <p:sldId id="3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1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8" r:id="rId37"/>
    <p:sldId id="388" r:id="rId38"/>
    <p:sldId id="389" r:id="rId39"/>
    <p:sldId id="390" r:id="rId40"/>
    <p:sldId id="391" r:id="rId41"/>
    <p:sldId id="392" r:id="rId42"/>
    <p:sldId id="323" r:id="rId43"/>
    <p:sldId id="328" r:id="rId44"/>
    <p:sldId id="329" r:id="rId45"/>
    <p:sldId id="330" r:id="rId46"/>
    <p:sldId id="331" r:id="rId47"/>
    <p:sldId id="32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332" r:id="rId56"/>
    <p:sldId id="400" r:id="rId57"/>
    <p:sldId id="401" r:id="rId58"/>
    <p:sldId id="402" r:id="rId59"/>
    <p:sldId id="403" r:id="rId60"/>
    <p:sldId id="404" r:id="rId6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63"/>
    </p:embeddedFont>
    <p:embeddedFont>
      <p:font typeface="Fredoka One" panose="020B0604020202020204" charset="0"/>
      <p:regular r:id="rId64"/>
    </p:embeddedFont>
    <p:embeddedFont>
      <p:font typeface="Comfortaa" panose="020B0604020202020204" charset="0"/>
      <p:regular r:id="rId65"/>
      <p:bold r:id="rId66"/>
    </p:embeddedFont>
    <p:embeddedFont>
      <p:font typeface="Holtwood One SC" panose="020B0604020202020204" charset="0"/>
      <p:regular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385"/>
            <p14:sldId id="386"/>
            <p14:sldId id="387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an" id="{A2DD96CC-BE01-43FA-B999-300CF48B492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Mazmur Tanggapan" id="{F310267A-D981-401E-9865-8FE9FAD8CE77}">
          <p14:sldIdLst>
            <p14:sldId id="307"/>
          </p14:sldIdLst>
        </p14:section>
        <p14:section name="Allelulia" id="{28F23338-D506-4344-B7A1-55FC45123F0D}">
          <p14:sldIdLst>
            <p14:sldId id="31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agu Persembahan" id="{A771DFFF-0270-4B0B-87D3-1C62A89FC783}">
          <p14:sldIdLst>
            <p14:sldId id="318"/>
            <p14:sldId id="388"/>
            <p14:sldId id="389"/>
            <p14:sldId id="390"/>
            <p14:sldId id="391"/>
            <p14:sldId id="392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393"/>
            <p14:sldId id="394"/>
            <p14:sldId id="395"/>
            <p14:sldId id="396"/>
            <p14:sldId id="397"/>
            <p14:sldId id="398"/>
            <p14:sldId id="399"/>
          </p14:sldIdLst>
        </p14:section>
        <p14:section name="Lagu Penutup" id="{A29E94CE-DBF3-4716-9FF7-96C4234AB8F9}">
          <p14:sldIdLst>
            <p14:sldId id="332"/>
            <p14:sldId id="400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1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6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532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234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6335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78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7372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0922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185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5345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538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66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802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1528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271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4775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7417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0536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6806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4040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38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45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99661" y="1576087"/>
            <a:ext cx="423852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DDC886"/>
                </a:solidFill>
              </a:rPr>
              <a:t>Misa</a:t>
            </a:r>
            <a:r>
              <a:rPr lang="en" sz="2800" dirty="0" smtClean="0"/>
              <a:t> </a:t>
            </a:r>
            <a:br>
              <a:rPr lang="en" sz="2800" dirty="0" smtClean="0"/>
            </a:br>
            <a:r>
              <a:rPr lang="en" sz="2800" dirty="0" smtClean="0"/>
              <a:t>Malam Tahun Baru</a:t>
            </a:r>
            <a:endParaRPr sz="2800" dirty="0"/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99661" y="3498714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Kamis, 31 Desember 2020</a:t>
            </a:r>
            <a:endParaRPr sz="2400" b="1" dirty="0"/>
          </a:p>
        </p:txBody>
      </p:sp>
      <p:sp>
        <p:nvSpPr>
          <p:cNvPr id="717" name="Google Shape;717;p30"/>
          <p:cNvSpPr/>
          <p:nvPr/>
        </p:nvSpPr>
        <p:spPr>
          <a:xfrm>
            <a:off x="4460391" y="-100"/>
            <a:ext cx="49240" cy="514369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3" t="2700" r="33791" b="-2700"/>
          <a:stretch/>
        </p:blipFill>
        <p:spPr>
          <a:xfrm>
            <a:off x="4569473" y="-83382"/>
            <a:ext cx="4680857" cy="541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777863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91274" y="1797276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3162192" y="845802"/>
            <a:ext cx="2678626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s-ES" sz="1800" dirty="0">
                <a:solidFill>
                  <a:schemeClr val="accent4"/>
                </a:solidFill>
              </a:rPr>
              <a:t>(PS 350 – Misa Raya II)</a:t>
            </a:r>
            <a:endParaRPr lang="en-US"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601136" y="395395"/>
            <a:ext cx="596486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Hai</a:t>
            </a:r>
            <a:r>
              <a:rPr lang="en-US" sz="4000" dirty="0">
                <a:solidFill>
                  <a:schemeClr val="accent4"/>
                </a:solidFill>
              </a:rPr>
              <a:t> Mari </a:t>
            </a:r>
            <a:r>
              <a:rPr lang="en-US" sz="4000" dirty="0" err="1">
                <a:solidFill>
                  <a:schemeClr val="accent4"/>
                </a:solidFill>
              </a:rPr>
              <a:t>Berhimpun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27591" y="1284808"/>
            <a:ext cx="901640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berhimpun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bersuka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ria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semua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Bethlehem!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Lihat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: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bala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Mazmur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Tanggapan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------------------- ? ------------------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alleluia.</a:t>
            </a:r>
          </a:p>
        </p:txBody>
      </p:sp>
    </p:spTree>
    <p:extLst>
      <p:ext uri="{BB962C8B-B14F-4D97-AF65-F5344CB8AC3E}">
        <p14:creationId xmlns:p14="http://schemas.microsoft.com/office/powerpoint/2010/main" val="20121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58135" y="1306073"/>
            <a:ext cx="8250865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Sembah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sembah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sembah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Tuhanmu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535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Hai</a:t>
            </a:r>
            <a:r>
              <a:rPr lang="en-US" sz="4000" dirty="0">
                <a:solidFill>
                  <a:schemeClr val="accent4"/>
                </a:solidFill>
              </a:rPr>
              <a:t>, </a:t>
            </a:r>
            <a:r>
              <a:rPr lang="en-US" sz="4000" dirty="0" err="1">
                <a:solidFill>
                  <a:schemeClr val="accent4"/>
                </a:solidFill>
              </a:rPr>
              <a:t>Anak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Semua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78727" y="1231642"/>
            <a:ext cx="70255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Hai, anak semua,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cepat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marilah!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Masukilah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kandang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segera, </a:t>
            </a: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7" y="1231642"/>
            <a:ext cx="70255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lihatlah Bayi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tidur nyenyak,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tergolek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dalam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palungan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ternak.</a:t>
            </a:r>
          </a:p>
        </p:txBody>
      </p:sp>
    </p:spTree>
    <p:extLst>
      <p:ext uri="{BB962C8B-B14F-4D97-AF65-F5344CB8AC3E}">
        <p14:creationId xmlns:p14="http://schemas.microsoft.com/office/powerpoint/2010/main" val="22101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7" y="1231642"/>
            <a:ext cx="70255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Perhatikan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wajah-Nya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berseri,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Lembut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bercahaya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malam sepi. </a:t>
            </a:r>
          </a:p>
        </p:txBody>
      </p:sp>
    </p:spTree>
    <p:extLst>
      <p:ext uri="{BB962C8B-B14F-4D97-AF65-F5344CB8AC3E}">
        <p14:creationId xmlns:p14="http://schemas.microsoft.com/office/powerpoint/2010/main" val="14939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7" y="1231642"/>
            <a:ext cx="70255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Meski dalam lampin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lebih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mulia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Dibanding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malaikat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cerah.</a:t>
            </a:r>
          </a:p>
        </p:txBody>
      </p:sp>
    </p:spTree>
    <p:extLst>
      <p:ext uri="{BB962C8B-B14F-4D97-AF65-F5344CB8AC3E}">
        <p14:creationId xmlns:p14="http://schemas.microsoft.com/office/powerpoint/2010/main" val="10137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27591" y="763813"/>
            <a:ext cx="901640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ilahi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sejati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T'lah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menjadi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manusia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sendiri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rupa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insan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628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7" y="1231642"/>
            <a:ext cx="70255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Terbaringlah Ia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rumput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kering 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Maria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Yusuf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tenang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hening</a:t>
            </a:r>
          </a:p>
        </p:txBody>
      </p:sp>
    </p:spTree>
    <p:extLst>
      <p:ext uri="{BB962C8B-B14F-4D97-AF65-F5344CB8AC3E}">
        <p14:creationId xmlns:p14="http://schemas.microsoft.com/office/powerpoint/2010/main" val="15418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7" y="1231642"/>
            <a:ext cx="70255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para gembala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sujud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menyembah,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malaikat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atas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memuliakan-Nya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1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Lahir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Kristus</a:t>
            </a:r>
            <a:r>
              <a:rPr lang="en-US" sz="4000" dirty="0">
                <a:solidFill>
                  <a:schemeClr val="accent4"/>
                </a:solidFill>
              </a:rPr>
              <a:t> di </a:t>
            </a:r>
            <a:r>
              <a:rPr lang="en-US" sz="4000" dirty="0" err="1">
                <a:solidFill>
                  <a:schemeClr val="accent4"/>
                </a:solidFill>
              </a:rPr>
              <a:t>Dunia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40769" y="1327337"/>
            <a:ext cx="8088826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Kristus di dunia!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Bunyi-bunyian menyambut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Dia.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Kristus di dunia!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Puji Tuhan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Alleluya.</a:t>
            </a: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72667" y="902035"/>
            <a:ext cx="8088826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Janji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lama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telah genap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Sabda nabi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masa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lampau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Janji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lama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telah genap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Zaman baru cerah tetap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805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40769" y="1327337"/>
            <a:ext cx="8088826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Kristus di dunia!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Bunyi-bunyian menyambut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Dia.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Kristus di dunia!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Puji Tuhan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Alleluya.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40769" y="648586"/>
            <a:ext cx="2060664" cy="42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</a:t>
            </a:r>
            <a:endParaRPr lang="sv-SE" sz="2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58135" y="1306073"/>
            <a:ext cx="8250865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Sembah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sembah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sembah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Tuhanmu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74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72667" y="902035"/>
            <a:ext cx="8088826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Tercermin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wajah-Nya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Kasih karunia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ilahi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Tercermin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wajah-Nya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 Bapa-Nya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8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40769" y="1327337"/>
            <a:ext cx="8088826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Kristus di dunia!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Bunyi-bunyian menyambut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Dia.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Kristus di dunia!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Puji Tuhan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Alleluya.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40769" y="648586"/>
            <a:ext cx="2060664" cy="42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</a:t>
            </a:r>
            <a:endParaRPr lang="sv-SE" sz="2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15197" y="593691"/>
            <a:ext cx="8088826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Kandang domba istana-Nya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bahkan takhta-Nya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palungan hewan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Kandang domba istana-Nya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Ia pilih tempat rendah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6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40769" y="1327337"/>
            <a:ext cx="8088826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Kristus di dunia!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Bunyi-bunyian menyambut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Dia.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Kristus di dunia!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Puji Tuhan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Alleluya.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40769" y="648586"/>
            <a:ext cx="2060664" cy="42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</a:t>
            </a:r>
            <a:endParaRPr lang="sv-SE" sz="2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46569" y="912667"/>
            <a:ext cx="8569842" cy="326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Anak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lemah lembut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segala tempat dan zaman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Anak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lemah lembut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Dikau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sembah sujud.</a:t>
            </a:r>
          </a:p>
        </p:txBody>
      </p:sp>
    </p:spTree>
    <p:extLst>
      <p:ext uri="{BB962C8B-B14F-4D97-AF65-F5344CB8AC3E}">
        <p14:creationId xmlns:p14="http://schemas.microsoft.com/office/powerpoint/2010/main" val="14979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Hai</a:t>
            </a:r>
            <a:r>
              <a:rPr lang="en-US" sz="4000" dirty="0">
                <a:solidFill>
                  <a:schemeClr val="accent4"/>
                </a:solidFill>
              </a:rPr>
              <a:t>, </a:t>
            </a:r>
            <a:r>
              <a:rPr lang="en-US" sz="4000" dirty="0" err="1">
                <a:solidFill>
                  <a:schemeClr val="accent4"/>
                </a:solidFill>
              </a:rPr>
              <a:t>Siarkan</a:t>
            </a:r>
            <a:r>
              <a:rPr lang="en-US" sz="4000" dirty="0">
                <a:solidFill>
                  <a:schemeClr val="accent4"/>
                </a:solidFill>
              </a:rPr>
              <a:t> di </a:t>
            </a:r>
            <a:r>
              <a:rPr lang="en-US" sz="4000" dirty="0" err="1">
                <a:solidFill>
                  <a:schemeClr val="accent4"/>
                </a:solidFill>
              </a:rPr>
              <a:t>Gunung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002010" y="1719007"/>
            <a:ext cx="716634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 siarkan di gunung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bukit dan di mana jua,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lahirnya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Almasih!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30140" y="1055192"/>
            <a:ext cx="1932576" cy="51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2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pt-BR" sz="2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38215" y="995992"/>
            <a:ext cx="716634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Ketika penggembala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menjaga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dombanya,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Terpancar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dari langit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cahaya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mulia.</a:t>
            </a:r>
          </a:p>
        </p:txBody>
      </p:sp>
    </p:spTree>
    <p:extLst>
      <p:ext uri="{BB962C8B-B14F-4D97-AF65-F5344CB8AC3E}">
        <p14:creationId xmlns:p14="http://schemas.microsoft.com/office/powerpoint/2010/main" val="12787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044541" y="1187380"/>
            <a:ext cx="716634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 siarkan di gunung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bukit dan di mana jua,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lahirnya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Almasih!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04568" y="587359"/>
            <a:ext cx="1932576" cy="51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2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pt-BR" sz="2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38215" y="995992"/>
            <a:ext cx="716634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Gembala sangat takut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ketika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mendengar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Nyanyian bala surga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gempita menggegar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044541" y="1187380"/>
            <a:ext cx="716634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 siarkan di gunung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bukit dan di mana jua,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lahirnya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Almasih!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04568" y="587359"/>
            <a:ext cx="1932576" cy="51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2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pt-BR" sz="2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38215" y="995992"/>
            <a:ext cx="716634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Terbaring di palungan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hina dan </a:t>
            </a: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rendah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Bayi menyampaikan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selamat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dunia.</a:t>
            </a:r>
          </a:p>
        </p:txBody>
      </p:sp>
    </p:spTree>
    <p:extLst>
      <p:ext uri="{BB962C8B-B14F-4D97-AF65-F5344CB8AC3E}">
        <p14:creationId xmlns:p14="http://schemas.microsoft.com/office/powerpoint/2010/main" val="3302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843</Words>
  <Application>Microsoft Office PowerPoint</Application>
  <PresentationFormat>On-screen Show (16:9)</PresentationFormat>
  <Paragraphs>224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Black Han Sans</vt:lpstr>
      <vt:lpstr>Arial Black</vt:lpstr>
      <vt:lpstr>Fredoka One</vt:lpstr>
      <vt:lpstr>Comfortaa</vt:lpstr>
      <vt:lpstr>Comfortaa Regular</vt:lpstr>
      <vt:lpstr>Holtwood One SC</vt:lpstr>
      <vt:lpstr>Homemade Xmas Decoration</vt:lpstr>
      <vt:lpstr>Misa  Malam Tahun Baru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cp:lastModifiedBy>Asus</cp:lastModifiedBy>
  <cp:revision>78</cp:revision>
  <dcterms:modified xsi:type="dcterms:W3CDTF">2020-12-31T04:40:27Z</dcterms:modified>
</cp:coreProperties>
</file>