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60" r:id="rId3"/>
    <p:sldId id="392" r:id="rId4"/>
    <p:sldId id="393" r:id="rId5"/>
    <p:sldId id="395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92"/>
            <p14:sldId id="393"/>
            <p14:sldId id="39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5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5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7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438400"/>
            <a:ext cx="6294781" cy="2014330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MINGGU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ADVÈN IV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519" y="5330416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b="1" dirty="0" err="1" smtClean="0">
                <a:solidFill>
                  <a:srgbClr val="FFFF00"/>
                </a:solidFill>
              </a:rPr>
              <a:t>Minggu</a:t>
            </a:r>
            <a:r>
              <a:rPr lang="en-ID" sz="4000" b="1" dirty="0" smtClean="0">
                <a:solidFill>
                  <a:srgbClr val="FFFF00"/>
                </a:solidFill>
              </a:rPr>
              <a:t>, 19 </a:t>
            </a:r>
            <a:r>
              <a:rPr lang="en-ID" sz="4000" b="1" dirty="0" err="1" smtClean="0">
                <a:solidFill>
                  <a:srgbClr val="FFFF00"/>
                </a:solidFill>
              </a:rPr>
              <a:t>Desember</a:t>
            </a:r>
            <a:r>
              <a:rPr lang="en-ID" sz="4000" b="1" dirty="0" smtClean="0">
                <a:solidFill>
                  <a:srgbClr val="FFFF00"/>
                </a:solidFill>
              </a:rPr>
              <a:t> 2020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07907" y="1152941"/>
            <a:ext cx="5247681" cy="1165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DUH CAHYA </a:t>
            </a:r>
            <a:r>
              <a:rPr lang="en-ID" sz="5400" dirty="0">
                <a:solidFill>
                  <a:srgbClr val="FFC0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01" y="1696279"/>
            <a:ext cx="11711664" cy="40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cahya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Nyaangan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wengi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mongkl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gumebyar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304800"/>
            <a:ext cx="9404723" cy="10957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643270"/>
            <a:ext cx="10827026" cy="3432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Simabdi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sumeja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ngawihkeun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kaasih-satia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aranjeun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Lukas.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212034"/>
            <a:ext cx="9404723" cy="1203889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Yèsus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571"/>
            <a:ext cx="2557670" cy="767377"/>
          </a:xfrm>
        </p:spPr>
        <p:txBody>
          <a:bodyPr>
            <a:normAutofit/>
          </a:bodyPr>
          <a:lstStyle/>
          <a:p>
            <a:pPr algn="ctr"/>
            <a:r>
              <a:rPr lang="en-ID" sz="4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Reff</a:t>
            </a:r>
            <a:r>
              <a:rPr lang="en-ID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22" y="2292627"/>
            <a:ext cx="8680174" cy="185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</a:p>
          <a:p>
            <a:pPr marL="0" indent="0">
              <a:buNone/>
            </a:pP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mmanuel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2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 K</a:t>
            </a:r>
            <a:r>
              <a:rPr lang="id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8" y="221343"/>
            <a:ext cx="8817162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808038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7"/>
            <a:ext cx="11542642" cy="5579165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901700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7" y="2020197"/>
            <a:ext cx="10296939" cy="2817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30" y="66260"/>
            <a:ext cx="9947481" cy="190500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Pangjajap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01" y="1696279"/>
            <a:ext cx="11711664" cy="40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Baheula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urang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ogè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tumiba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ngaping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Ngajugjug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kamulyaan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asal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808038" algn="l"/>
              </a:tabLst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808038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431235"/>
            <a:ext cx="11184834" cy="4890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Allah nu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murbawisèsa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asmana 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9672361" cy="1243648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571"/>
            <a:ext cx="2557670" cy="767377"/>
          </a:xfrm>
        </p:spPr>
        <p:txBody>
          <a:bodyPr>
            <a:normAutofit/>
          </a:bodyPr>
          <a:lstStyle/>
          <a:p>
            <a:pPr algn="ctr"/>
            <a:r>
              <a:rPr lang="en-ID" sz="4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Reff</a:t>
            </a:r>
            <a:r>
              <a:rPr lang="en-ID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22" y="2292627"/>
            <a:ext cx="8680174" cy="185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</a:p>
          <a:p>
            <a:pPr marL="0" indent="0">
              <a:buNone/>
            </a:pP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Wiréh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mmanuel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6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ikhlas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karèlaan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139688"/>
            <a:ext cx="12006470" cy="5194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uhur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rèngsè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umutkeun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yén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931</TotalTime>
  <Words>832</Words>
  <Application>Microsoft Office PowerPoint</Application>
  <PresentationFormat>Widescreen</PresentationFormat>
  <Paragraphs>138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Calibri</vt:lpstr>
      <vt:lpstr>Century Gothic</vt:lpstr>
      <vt:lpstr>Times New Roman</vt:lpstr>
      <vt:lpstr>Trebuchet MS</vt:lpstr>
      <vt:lpstr>Wingdings 3</vt:lpstr>
      <vt:lpstr>Ion</vt:lpstr>
      <vt:lpstr>MISA MINGGU  ADVÈN IV</vt:lpstr>
      <vt:lpstr>.: DUH CAHYA :.</vt:lpstr>
      <vt:lpstr>Reff : </vt:lpstr>
      <vt:lpstr>PowerPoint Presentation</vt:lpstr>
      <vt:lpstr>Reff : 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PowerPoint Presentation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Pangjajap Prefasi</vt:lpstr>
      <vt:lpstr>PowerPoint Presentation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132</cp:revision>
  <dcterms:created xsi:type="dcterms:W3CDTF">2020-10-08T09:29:09Z</dcterms:created>
  <dcterms:modified xsi:type="dcterms:W3CDTF">2020-12-20T00:19:23Z</dcterms:modified>
</cp:coreProperties>
</file>