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  <p:sldMasterId id="2147483925" r:id="rId2"/>
    <p:sldMasterId id="2147483941" r:id="rId3"/>
  </p:sldMasterIdLst>
  <p:sldIdLst>
    <p:sldId id="256" r:id="rId4"/>
    <p:sldId id="288" r:id="rId5"/>
    <p:sldId id="412" r:id="rId6"/>
    <p:sldId id="413" r:id="rId7"/>
    <p:sldId id="414" r:id="rId8"/>
    <p:sldId id="440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41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2" r:id="rId33"/>
    <p:sldId id="296" r:id="rId34"/>
    <p:sldId id="409" r:id="rId35"/>
    <p:sldId id="416" r:id="rId36"/>
    <p:sldId id="415" r:id="rId37"/>
    <p:sldId id="417" r:id="rId38"/>
    <p:sldId id="44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412"/>
            <p14:sldId id="413"/>
            <p14:sldId id="414"/>
            <p14:sldId id="440"/>
          </p14:sldIdLst>
        </p14:section>
        <p14:section name="Mohon Terang dan Bimbingam Roh Kudus" id="{715A6F40-74EA-4FDA-9529-8DFCF30834ED}">
          <p14:sldIdLst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41"/>
          </p14:sldIdLst>
        </p14:section>
        <p14:section name="Setelah Pemeriksaan Batin" id="{09683FAE-C0D9-4FFA-86E8-AA5C7A8BB9E4}">
          <p14:sldIdLst>
            <p14:sldId id="433"/>
            <p14:sldId id="434"/>
            <p14:sldId id="435"/>
            <p14:sldId id="436"/>
            <p14:sldId id="437"/>
            <p14:sldId id="438"/>
            <p14:sldId id="439"/>
            <p14:sldId id="442"/>
          </p14:sldIdLst>
        </p14:section>
        <p14:section name="Lagu Penutup" id="{C268A452-F51A-49CE-A0B2-9EDCCCFF4A00}">
          <p14:sldIdLst>
            <p14:sldId id="296"/>
            <p14:sldId id="409"/>
            <p14:sldId id="416"/>
            <p14:sldId id="415"/>
            <p14:sldId id="417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CCFF"/>
    <a:srgbClr val="000000"/>
    <a:srgbClr val="A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40" autoAdjust="0"/>
  </p:normalViewPr>
  <p:slideViewPr>
    <p:cSldViewPr snapToGrid="0">
      <p:cViewPr varScale="1">
        <p:scale>
          <a:sx n="68" d="100"/>
          <a:sy n="68" d="100"/>
        </p:scale>
        <p:origin x="7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2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402466" y="-737999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27771" y="300113"/>
            <a:ext cx="2608191" cy="2163735"/>
            <a:chOff x="5410175" y="3441575"/>
            <a:chExt cx="873200" cy="724400"/>
          </a:xfrm>
        </p:grpSpPr>
        <p:sp>
          <p:nvSpPr>
            <p:cNvPr id="15" name="Google Shape;15;p2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10498" y="5088078"/>
            <a:ext cx="1383433" cy="1619157"/>
            <a:chOff x="2139725" y="3315475"/>
            <a:chExt cx="577425" cy="675775"/>
          </a:xfrm>
        </p:grpSpPr>
        <p:sp>
          <p:nvSpPr>
            <p:cNvPr id="33" name="Google Shape;33;p2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2"/>
          <p:cNvSpPr/>
          <p:nvPr/>
        </p:nvSpPr>
        <p:spPr>
          <a:xfrm rot="6773237">
            <a:off x="-1504020" y="1992367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48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7072933" y="1549800"/>
            <a:ext cx="3750400" cy="37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-3992259">
            <a:off x="9758384" y="4916319"/>
            <a:ext cx="2595288" cy="279060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1"/>
          <p:cNvSpPr/>
          <p:nvPr/>
        </p:nvSpPr>
        <p:spPr>
          <a:xfrm>
            <a:off x="8231401" y="5431667"/>
            <a:ext cx="1830247" cy="1759888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11"/>
          <p:cNvGrpSpPr/>
          <p:nvPr/>
        </p:nvGrpSpPr>
        <p:grpSpPr>
          <a:xfrm>
            <a:off x="10445067" y="5952601"/>
            <a:ext cx="1830200" cy="718033"/>
            <a:chOff x="4099775" y="2340525"/>
            <a:chExt cx="1372650" cy="538525"/>
          </a:xfrm>
        </p:grpSpPr>
        <p:sp>
          <p:nvSpPr>
            <p:cNvPr id="266" name="Google Shape;266;p1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05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4" name="Google Shape;284;p12"/>
          <p:cNvSpPr txBox="1">
            <a:spLocks noGrp="1"/>
          </p:cNvSpPr>
          <p:nvPr>
            <p:ph type="body" idx="1"/>
          </p:nvPr>
        </p:nvSpPr>
        <p:spPr>
          <a:xfrm>
            <a:off x="415600" y="39997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5" name="Google Shape;285;p12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2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2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288" name="Google Shape;288;p12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12"/>
          <p:cNvSpPr/>
          <p:nvPr/>
        </p:nvSpPr>
        <p:spPr>
          <a:xfrm>
            <a:off x="10868234" y="-3896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 rot="-4527548">
            <a:off x="10292117" y="634243"/>
            <a:ext cx="1982361" cy="190615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6" name="Google Shape;306;p12"/>
          <p:cNvGrpSpPr/>
          <p:nvPr/>
        </p:nvGrpSpPr>
        <p:grpSpPr>
          <a:xfrm>
            <a:off x="10492571" y="388600"/>
            <a:ext cx="1283820" cy="1062009"/>
            <a:chOff x="3260400" y="2722725"/>
            <a:chExt cx="566925" cy="468975"/>
          </a:xfrm>
        </p:grpSpPr>
        <p:sp>
          <p:nvSpPr>
            <p:cNvPr id="307" name="Google Shape;307;p1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708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60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>
            <a:spLocks noGrp="1"/>
          </p:cNvSpPr>
          <p:nvPr>
            <p:ph type="body" idx="1"/>
          </p:nvPr>
        </p:nvSpPr>
        <p:spPr>
          <a:xfrm>
            <a:off x="1004067" y="1707067"/>
            <a:ext cx="9808400" cy="4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8" name="Google Shape;318;p1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ctrTitle"/>
          </p:nvPr>
        </p:nvSpPr>
        <p:spPr>
          <a:xfrm>
            <a:off x="1072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1072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2" hasCustomPrompt="1"/>
          </p:nvPr>
        </p:nvSpPr>
        <p:spPr>
          <a:xfrm>
            <a:off x="1621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3"/>
          </p:nvPr>
        </p:nvSpPr>
        <p:spPr>
          <a:xfrm>
            <a:off x="4501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ubTitle" idx="4"/>
          </p:nvPr>
        </p:nvSpPr>
        <p:spPr>
          <a:xfrm>
            <a:off x="4501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5" hasCustomPrompt="1"/>
          </p:nvPr>
        </p:nvSpPr>
        <p:spPr>
          <a:xfrm>
            <a:off x="5050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ctrTitle" idx="6"/>
          </p:nvPr>
        </p:nvSpPr>
        <p:spPr>
          <a:xfrm>
            <a:off x="7930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7"/>
          </p:nvPr>
        </p:nvSpPr>
        <p:spPr>
          <a:xfrm>
            <a:off x="7930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8" hasCustomPrompt="1"/>
          </p:nvPr>
        </p:nvSpPr>
        <p:spPr>
          <a:xfrm>
            <a:off x="8479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ctrTitle" idx="9"/>
          </p:nvPr>
        </p:nvSpPr>
        <p:spPr>
          <a:xfrm>
            <a:off x="2787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13"/>
          </p:nvPr>
        </p:nvSpPr>
        <p:spPr>
          <a:xfrm>
            <a:off x="2787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4" hasCustomPrompt="1"/>
          </p:nvPr>
        </p:nvSpPr>
        <p:spPr>
          <a:xfrm>
            <a:off x="3336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2" name="Google Shape;332;p15"/>
          <p:cNvSpPr txBox="1">
            <a:spLocks noGrp="1"/>
          </p:cNvSpPr>
          <p:nvPr>
            <p:ph type="ctrTitle" idx="15"/>
          </p:nvPr>
        </p:nvSpPr>
        <p:spPr>
          <a:xfrm>
            <a:off x="6216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16"/>
          </p:nvPr>
        </p:nvSpPr>
        <p:spPr>
          <a:xfrm>
            <a:off x="6216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7" hasCustomPrompt="1"/>
          </p:nvPr>
        </p:nvSpPr>
        <p:spPr>
          <a:xfrm>
            <a:off x="6765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/>
          <p:nvPr/>
        </p:nvSpPr>
        <p:spPr>
          <a:xfrm>
            <a:off x="-20800" y="-20800"/>
            <a:ext cx="12212800" cy="4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5"/>
          <p:cNvSpPr/>
          <p:nvPr/>
        </p:nvSpPr>
        <p:spPr>
          <a:xfrm>
            <a:off x="-10400" y="6410400"/>
            <a:ext cx="12212800" cy="44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5"/>
          <p:cNvSpPr/>
          <p:nvPr/>
        </p:nvSpPr>
        <p:spPr>
          <a:xfrm>
            <a:off x="10774132" y="5417596"/>
            <a:ext cx="1813320" cy="1479237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5"/>
          <p:cNvSpPr/>
          <p:nvPr/>
        </p:nvSpPr>
        <p:spPr>
          <a:xfrm>
            <a:off x="-574732" y="3824933"/>
            <a:ext cx="2816633" cy="841667"/>
          </a:xfrm>
          <a:custGeom>
            <a:avLst/>
            <a:gdLst/>
            <a:ahLst/>
            <a:cxnLst/>
            <a:rect l="l" t="t" r="r" b="b"/>
            <a:pathLst>
              <a:path w="84499" h="25250" extrusionOk="0">
                <a:moveTo>
                  <a:pt x="42265" y="186"/>
                </a:moveTo>
                <a:cubicBezTo>
                  <a:pt x="42299" y="186"/>
                  <a:pt x="42325" y="207"/>
                  <a:pt x="42325" y="235"/>
                </a:cubicBezTo>
                <a:cubicBezTo>
                  <a:pt x="42325" y="264"/>
                  <a:pt x="42282" y="286"/>
                  <a:pt x="42225" y="286"/>
                </a:cubicBezTo>
                <a:cubicBezTo>
                  <a:pt x="42168" y="286"/>
                  <a:pt x="42141" y="264"/>
                  <a:pt x="42165" y="235"/>
                </a:cubicBezTo>
                <a:cubicBezTo>
                  <a:pt x="42191" y="207"/>
                  <a:pt x="42226" y="189"/>
                  <a:pt x="42265" y="186"/>
                </a:cubicBezTo>
                <a:close/>
                <a:moveTo>
                  <a:pt x="41351" y="391"/>
                </a:moveTo>
                <a:cubicBezTo>
                  <a:pt x="41373" y="391"/>
                  <a:pt x="41398" y="394"/>
                  <a:pt x="41419" y="401"/>
                </a:cubicBezTo>
                <a:cubicBezTo>
                  <a:pt x="41470" y="417"/>
                  <a:pt x="41453" y="428"/>
                  <a:pt x="41377" y="429"/>
                </a:cubicBezTo>
                <a:cubicBezTo>
                  <a:pt x="41373" y="429"/>
                  <a:pt x="41370" y="429"/>
                  <a:pt x="41366" y="429"/>
                </a:cubicBezTo>
                <a:cubicBezTo>
                  <a:pt x="41305" y="429"/>
                  <a:pt x="41273" y="418"/>
                  <a:pt x="41294" y="404"/>
                </a:cubicBezTo>
                <a:cubicBezTo>
                  <a:pt x="41305" y="395"/>
                  <a:pt x="41327" y="391"/>
                  <a:pt x="41351" y="391"/>
                </a:cubicBezTo>
                <a:close/>
                <a:moveTo>
                  <a:pt x="43547" y="399"/>
                </a:moveTo>
                <a:cubicBezTo>
                  <a:pt x="43598" y="399"/>
                  <a:pt x="43641" y="419"/>
                  <a:pt x="43641" y="441"/>
                </a:cubicBezTo>
                <a:cubicBezTo>
                  <a:pt x="43641" y="469"/>
                  <a:pt x="43615" y="484"/>
                  <a:pt x="43582" y="484"/>
                </a:cubicBezTo>
                <a:cubicBezTo>
                  <a:pt x="43554" y="484"/>
                  <a:pt x="43521" y="473"/>
                  <a:pt x="43493" y="452"/>
                </a:cubicBezTo>
                <a:cubicBezTo>
                  <a:pt x="43432" y="404"/>
                  <a:pt x="43434" y="399"/>
                  <a:pt x="43547" y="399"/>
                </a:cubicBezTo>
                <a:close/>
                <a:moveTo>
                  <a:pt x="42493" y="484"/>
                </a:moveTo>
                <a:cubicBezTo>
                  <a:pt x="42544" y="484"/>
                  <a:pt x="42587" y="502"/>
                  <a:pt x="42587" y="522"/>
                </a:cubicBezTo>
                <a:cubicBezTo>
                  <a:pt x="42587" y="541"/>
                  <a:pt x="42531" y="559"/>
                  <a:pt x="42462" y="559"/>
                </a:cubicBezTo>
                <a:cubicBezTo>
                  <a:pt x="42392" y="559"/>
                  <a:pt x="42350" y="543"/>
                  <a:pt x="42368" y="522"/>
                </a:cubicBezTo>
                <a:cubicBezTo>
                  <a:pt x="42387" y="501"/>
                  <a:pt x="42443" y="484"/>
                  <a:pt x="42493" y="484"/>
                </a:cubicBezTo>
                <a:close/>
                <a:moveTo>
                  <a:pt x="42692" y="640"/>
                </a:moveTo>
                <a:cubicBezTo>
                  <a:pt x="42784" y="640"/>
                  <a:pt x="42932" y="656"/>
                  <a:pt x="43065" y="689"/>
                </a:cubicBezTo>
                <a:cubicBezTo>
                  <a:pt x="43310" y="750"/>
                  <a:pt x="43338" y="793"/>
                  <a:pt x="43146" y="814"/>
                </a:cubicBezTo>
                <a:cubicBezTo>
                  <a:pt x="43139" y="815"/>
                  <a:pt x="43132" y="815"/>
                  <a:pt x="43126" y="815"/>
                </a:cubicBezTo>
                <a:cubicBezTo>
                  <a:pt x="43085" y="815"/>
                  <a:pt x="43053" y="800"/>
                  <a:pt x="43053" y="777"/>
                </a:cubicBezTo>
                <a:cubicBezTo>
                  <a:pt x="43053" y="752"/>
                  <a:pt x="42996" y="731"/>
                  <a:pt x="42928" y="731"/>
                </a:cubicBezTo>
                <a:cubicBezTo>
                  <a:pt x="42844" y="728"/>
                  <a:pt x="42762" y="716"/>
                  <a:pt x="42683" y="695"/>
                </a:cubicBezTo>
                <a:cubicBezTo>
                  <a:pt x="42561" y="658"/>
                  <a:pt x="42594" y="640"/>
                  <a:pt x="42692" y="640"/>
                </a:cubicBezTo>
                <a:close/>
                <a:moveTo>
                  <a:pt x="44077" y="829"/>
                </a:moveTo>
                <a:cubicBezTo>
                  <a:pt x="44133" y="829"/>
                  <a:pt x="44162" y="853"/>
                  <a:pt x="44139" y="880"/>
                </a:cubicBezTo>
                <a:cubicBezTo>
                  <a:pt x="44114" y="910"/>
                  <a:pt x="44077" y="928"/>
                  <a:pt x="44036" y="929"/>
                </a:cubicBezTo>
                <a:cubicBezTo>
                  <a:pt x="44001" y="929"/>
                  <a:pt x="43974" y="908"/>
                  <a:pt x="43974" y="880"/>
                </a:cubicBezTo>
                <a:cubicBezTo>
                  <a:pt x="43974" y="852"/>
                  <a:pt x="44022" y="829"/>
                  <a:pt x="44077" y="829"/>
                </a:cubicBezTo>
                <a:close/>
                <a:moveTo>
                  <a:pt x="44783" y="950"/>
                </a:moveTo>
                <a:cubicBezTo>
                  <a:pt x="44800" y="950"/>
                  <a:pt x="44828" y="955"/>
                  <a:pt x="44865" y="966"/>
                </a:cubicBezTo>
                <a:cubicBezTo>
                  <a:pt x="44920" y="983"/>
                  <a:pt x="44951" y="1005"/>
                  <a:pt x="44933" y="1019"/>
                </a:cubicBezTo>
                <a:cubicBezTo>
                  <a:pt x="44926" y="1024"/>
                  <a:pt x="44915" y="1026"/>
                  <a:pt x="44902" y="1026"/>
                </a:cubicBezTo>
                <a:cubicBezTo>
                  <a:pt x="44881" y="1026"/>
                  <a:pt x="44856" y="1021"/>
                  <a:pt x="44833" y="1010"/>
                </a:cubicBezTo>
                <a:cubicBezTo>
                  <a:pt x="44758" y="975"/>
                  <a:pt x="44745" y="950"/>
                  <a:pt x="44783" y="950"/>
                </a:cubicBezTo>
                <a:close/>
                <a:moveTo>
                  <a:pt x="45184" y="929"/>
                </a:moveTo>
                <a:cubicBezTo>
                  <a:pt x="45235" y="929"/>
                  <a:pt x="45294" y="962"/>
                  <a:pt x="45312" y="999"/>
                </a:cubicBezTo>
                <a:cubicBezTo>
                  <a:pt x="45330" y="1035"/>
                  <a:pt x="45320" y="1053"/>
                  <a:pt x="45280" y="1053"/>
                </a:cubicBezTo>
                <a:cubicBezTo>
                  <a:pt x="45265" y="1053"/>
                  <a:pt x="45245" y="1050"/>
                  <a:pt x="45221" y="1045"/>
                </a:cubicBezTo>
                <a:cubicBezTo>
                  <a:pt x="45078" y="1016"/>
                  <a:pt x="45050" y="929"/>
                  <a:pt x="45184" y="929"/>
                </a:cubicBezTo>
                <a:close/>
                <a:moveTo>
                  <a:pt x="45579" y="1128"/>
                </a:moveTo>
                <a:cubicBezTo>
                  <a:pt x="45593" y="1128"/>
                  <a:pt x="45647" y="1168"/>
                  <a:pt x="45696" y="1214"/>
                </a:cubicBezTo>
                <a:cubicBezTo>
                  <a:pt x="45740" y="1258"/>
                  <a:pt x="45760" y="1278"/>
                  <a:pt x="45753" y="1278"/>
                </a:cubicBezTo>
                <a:cubicBezTo>
                  <a:pt x="45747" y="1278"/>
                  <a:pt x="45721" y="1263"/>
                  <a:pt x="45673" y="1235"/>
                </a:cubicBezTo>
                <a:cubicBezTo>
                  <a:pt x="45560" y="1168"/>
                  <a:pt x="45524" y="1128"/>
                  <a:pt x="45579" y="1128"/>
                </a:cubicBezTo>
                <a:close/>
                <a:moveTo>
                  <a:pt x="37535" y="1395"/>
                </a:moveTo>
                <a:cubicBezTo>
                  <a:pt x="37551" y="1395"/>
                  <a:pt x="37582" y="1400"/>
                  <a:pt x="37618" y="1411"/>
                </a:cubicBezTo>
                <a:cubicBezTo>
                  <a:pt x="37675" y="1428"/>
                  <a:pt x="37717" y="1460"/>
                  <a:pt x="37717" y="1490"/>
                </a:cubicBezTo>
                <a:cubicBezTo>
                  <a:pt x="37717" y="1503"/>
                  <a:pt x="37709" y="1509"/>
                  <a:pt x="37695" y="1509"/>
                </a:cubicBezTo>
                <a:cubicBezTo>
                  <a:pt x="37677" y="1509"/>
                  <a:pt x="37650" y="1498"/>
                  <a:pt x="37618" y="1478"/>
                </a:cubicBezTo>
                <a:cubicBezTo>
                  <a:pt x="37563" y="1442"/>
                  <a:pt x="37521" y="1410"/>
                  <a:pt x="37521" y="1399"/>
                </a:cubicBezTo>
                <a:cubicBezTo>
                  <a:pt x="37521" y="1396"/>
                  <a:pt x="37526" y="1395"/>
                  <a:pt x="37535" y="1395"/>
                </a:cubicBezTo>
                <a:close/>
                <a:moveTo>
                  <a:pt x="46075" y="1380"/>
                </a:moveTo>
                <a:cubicBezTo>
                  <a:pt x="46083" y="1380"/>
                  <a:pt x="46073" y="1395"/>
                  <a:pt x="46047" y="1428"/>
                </a:cubicBezTo>
                <a:cubicBezTo>
                  <a:pt x="46020" y="1459"/>
                  <a:pt x="46010" y="1475"/>
                  <a:pt x="46019" y="1475"/>
                </a:cubicBezTo>
                <a:cubicBezTo>
                  <a:pt x="46027" y="1475"/>
                  <a:pt x="46049" y="1463"/>
                  <a:pt x="46087" y="1439"/>
                </a:cubicBezTo>
                <a:cubicBezTo>
                  <a:pt x="46126" y="1415"/>
                  <a:pt x="46162" y="1404"/>
                  <a:pt x="46191" y="1404"/>
                </a:cubicBezTo>
                <a:cubicBezTo>
                  <a:pt x="46243" y="1404"/>
                  <a:pt x="46275" y="1441"/>
                  <a:pt x="46275" y="1511"/>
                </a:cubicBezTo>
                <a:cubicBezTo>
                  <a:pt x="46275" y="1545"/>
                  <a:pt x="46232" y="1577"/>
                  <a:pt x="46182" y="1577"/>
                </a:cubicBezTo>
                <a:cubicBezTo>
                  <a:pt x="46057" y="1577"/>
                  <a:pt x="45750" y="1486"/>
                  <a:pt x="45750" y="1448"/>
                </a:cubicBezTo>
                <a:cubicBezTo>
                  <a:pt x="45750" y="1442"/>
                  <a:pt x="45756" y="1438"/>
                  <a:pt x="45767" y="1438"/>
                </a:cubicBezTo>
                <a:cubicBezTo>
                  <a:pt x="45779" y="1438"/>
                  <a:pt x="45798" y="1443"/>
                  <a:pt x="45818" y="1453"/>
                </a:cubicBezTo>
                <a:lnTo>
                  <a:pt x="45817" y="1453"/>
                </a:lnTo>
                <a:cubicBezTo>
                  <a:pt x="45829" y="1459"/>
                  <a:pt x="45845" y="1462"/>
                  <a:pt x="45862" y="1462"/>
                </a:cubicBezTo>
                <a:cubicBezTo>
                  <a:pt x="45902" y="1462"/>
                  <a:pt x="45952" y="1447"/>
                  <a:pt x="45996" y="1420"/>
                </a:cubicBezTo>
                <a:cubicBezTo>
                  <a:pt x="46041" y="1393"/>
                  <a:pt x="46067" y="1380"/>
                  <a:pt x="46075" y="1380"/>
                </a:cubicBezTo>
                <a:close/>
                <a:moveTo>
                  <a:pt x="37461" y="1534"/>
                </a:moveTo>
                <a:cubicBezTo>
                  <a:pt x="37513" y="1534"/>
                  <a:pt x="37573" y="1549"/>
                  <a:pt x="37603" y="1572"/>
                </a:cubicBezTo>
                <a:cubicBezTo>
                  <a:pt x="37674" y="1625"/>
                  <a:pt x="37662" y="1657"/>
                  <a:pt x="37605" y="1657"/>
                </a:cubicBezTo>
                <a:cubicBezTo>
                  <a:pt x="37570" y="1657"/>
                  <a:pt x="37518" y="1645"/>
                  <a:pt x="37458" y="1617"/>
                </a:cubicBezTo>
                <a:cubicBezTo>
                  <a:pt x="37347" y="1565"/>
                  <a:pt x="37341" y="1550"/>
                  <a:pt x="37427" y="1536"/>
                </a:cubicBezTo>
                <a:cubicBezTo>
                  <a:pt x="37438" y="1535"/>
                  <a:pt x="37449" y="1534"/>
                  <a:pt x="37461" y="1534"/>
                </a:cubicBezTo>
                <a:close/>
                <a:moveTo>
                  <a:pt x="36582" y="2207"/>
                </a:moveTo>
                <a:cubicBezTo>
                  <a:pt x="36612" y="2207"/>
                  <a:pt x="36602" y="2245"/>
                  <a:pt x="36542" y="2315"/>
                </a:cubicBezTo>
                <a:cubicBezTo>
                  <a:pt x="36511" y="2353"/>
                  <a:pt x="36356" y="2387"/>
                  <a:pt x="36186" y="2393"/>
                </a:cubicBezTo>
                <a:cubicBezTo>
                  <a:pt x="36153" y="2394"/>
                  <a:pt x="36123" y="2395"/>
                  <a:pt x="36096" y="2395"/>
                </a:cubicBezTo>
                <a:cubicBezTo>
                  <a:pt x="35865" y="2395"/>
                  <a:pt x="35848" y="2347"/>
                  <a:pt x="36105" y="2311"/>
                </a:cubicBezTo>
                <a:cubicBezTo>
                  <a:pt x="36131" y="2307"/>
                  <a:pt x="36157" y="2305"/>
                  <a:pt x="36181" y="2305"/>
                </a:cubicBezTo>
                <a:cubicBezTo>
                  <a:pt x="36236" y="2305"/>
                  <a:pt x="36279" y="2315"/>
                  <a:pt x="36286" y="2332"/>
                </a:cubicBezTo>
                <a:cubicBezTo>
                  <a:pt x="36288" y="2338"/>
                  <a:pt x="36295" y="2341"/>
                  <a:pt x="36305" y="2341"/>
                </a:cubicBezTo>
                <a:cubicBezTo>
                  <a:pt x="36335" y="2341"/>
                  <a:pt x="36394" y="2314"/>
                  <a:pt x="36456" y="2271"/>
                </a:cubicBezTo>
                <a:cubicBezTo>
                  <a:pt x="36517" y="2228"/>
                  <a:pt x="36560" y="2207"/>
                  <a:pt x="36582" y="2207"/>
                </a:cubicBezTo>
                <a:close/>
                <a:moveTo>
                  <a:pt x="35300" y="2750"/>
                </a:moveTo>
                <a:cubicBezTo>
                  <a:pt x="35317" y="2750"/>
                  <a:pt x="35343" y="2760"/>
                  <a:pt x="35374" y="2781"/>
                </a:cubicBezTo>
                <a:cubicBezTo>
                  <a:pt x="35424" y="2817"/>
                  <a:pt x="35454" y="2854"/>
                  <a:pt x="35441" y="2865"/>
                </a:cubicBezTo>
                <a:cubicBezTo>
                  <a:pt x="35435" y="2869"/>
                  <a:pt x="35428" y="2871"/>
                  <a:pt x="35419" y="2871"/>
                </a:cubicBezTo>
                <a:cubicBezTo>
                  <a:pt x="35370" y="2871"/>
                  <a:pt x="35283" y="2809"/>
                  <a:pt x="35283" y="2765"/>
                </a:cubicBezTo>
                <a:cubicBezTo>
                  <a:pt x="35283" y="2754"/>
                  <a:pt x="35289" y="2750"/>
                  <a:pt x="35300" y="2750"/>
                </a:cubicBezTo>
                <a:close/>
                <a:moveTo>
                  <a:pt x="34198" y="3867"/>
                </a:moveTo>
                <a:lnTo>
                  <a:pt x="34035" y="3933"/>
                </a:lnTo>
                <a:cubicBezTo>
                  <a:pt x="33959" y="3964"/>
                  <a:pt x="33895" y="3979"/>
                  <a:pt x="33849" y="3979"/>
                </a:cubicBezTo>
                <a:cubicBezTo>
                  <a:pt x="33797" y="3979"/>
                  <a:pt x="33768" y="3959"/>
                  <a:pt x="33770" y="3920"/>
                </a:cubicBezTo>
                <a:cubicBezTo>
                  <a:pt x="33770" y="3900"/>
                  <a:pt x="33865" y="3882"/>
                  <a:pt x="33984" y="3876"/>
                </a:cubicBezTo>
                <a:lnTo>
                  <a:pt x="34198" y="3867"/>
                </a:lnTo>
                <a:close/>
                <a:moveTo>
                  <a:pt x="80210" y="3931"/>
                </a:moveTo>
                <a:cubicBezTo>
                  <a:pt x="80227" y="3931"/>
                  <a:pt x="80253" y="3935"/>
                  <a:pt x="80287" y="3945"/>
                </a:cubicBezTo>
                <a:lnTo>
                  <a:pt x="80289" y="3944"/>
                </a:lnTo>
                <a:cubicBezTo>
                  <a:pt x="80406" y="3979"/>
                  <a:pt x="80415" y="4042"/>
                  <a:pt x="80306" y="4093"/>
                </a:cubicBezTo>
                <a:cubicBezTo>
                  <a:pt x="80290" y="4100"/>
                  <a:pt x="80279" y="4103"/>
                  <a:pt x="80271" y="4103"/>
                </a:cubicBezTo>
                <a:cubicBezTo>
                  <a:pt x="80259" y="4103"/>
                  <a:pt x="80259" y="4093"/>
                  <a:pt x="80275" y="4073"/>
                </a:cubicBezTo>
                <a:cubicBezTo>
                  <a:pt x="80299" y="4043"/>
                  <a:pt x="80286" y="4000"/>
                  <a:pt x="80250" y="3987"/>
                </a:cubicBezTo>
                <a:cubicBezTo>
                  <a:pt x="80180" y="3954"/>
                  <a:pt x="80171" y="3931"/>
                  <a:pt x="80210" y="3931"/>
                </a:cubicBezTo>
                <a:close/>
                <a:moveTo>
                  <a:pt x="80122" y="4062"/>
                </a:moveTo>
                <a:cubicBezTo>
                  <a:pt x="80129" y="4062"/>
                  <a:pt x="80110" y="4082"/>
                  <a:pt x="80066" y="4123"/>
                </a:cubicBezTo>
                <a:cubicBezTo>
                  <a:pt x="80015" y="4170"/>
                  <a:pt x="79963" y="4208"/>
                  <a:pt x="79950" y="4208"/>
                </a:cubicBezTo>
                <a:cubicBezTo>
                  <a:pt x="79895" y="4208"/>
                  <a:pt x="79930" y="4167"/>
                  <a:pt x="80042" y="4103"/>
                </a:cubicBezTo>
                <a:lnTo>
                  <a:pt x="80044" y="4103"/>
                </a:lnTo>
                <a:cubicBezTo>
                  <a:pt x="80090" y="4076"/>
                  <a:pt x="80115" y="4062"/>
                  <a:pt x="80122" y="4062"/>
                </a:cubicBezTo>
                <a:close/>
                <a:moveTo>
                  <a:pt x="33647" y="3897"/>
                </a:moveTo>
                <a:cubicBezTo>
                  <a:pt x="33671" y="3897"/>
                  <a:pt x="33681" y="3921"/>
                  <a:pt x="33686" y="3972"/>
                </a:cubicBezTo>
                <a:cubicBezTo>
                  <a:pt x="33695" y="4079"/>
                  <a:pt x="33496" y="4229"/>
                  <a:pt x="33364" y="4229"/>
                </a:cubicBezTo>
                <a:cubicBezTo>
                  <a:pt x="33350" y="4229"/>
                  <a:pt x="33337" y="4228"/>
                  <a:pt x="33325" y="4224"/>
                </a:cubicBezTo>
                <a:cubicBezTo>
                  <a:pt x="33213" y="4191"/>
                  <a:pt x="33219" y="4136"/>
                  <a:pt x="33337" y="4063"/>
                </a:cubicBezTo>
                <a:lnTo>
                  <a:pt x="33338" y="4063"/>
                </a:lnTo>
                <a:cubicBezTo>
                  <a:pt x="33372" y="4042"/>
                  <a:pt x="33418" y="4031"/>
                  <a:pt x="33458" y="4031"/>
                </a:cubicBezTo>
                <a:cubicBezTo>
                  <a:pt x="33478" y="4031"/>
                  <a:pt x="33497" y="4034"/>
                  <a:pt x="33511" y="4041"/>
                </a:cubicBezTo>
                <a:cubicBezTo>
                  <a:pt x="33527" y="4047"/>
                  <a:pt x="33539" y="4051"/>
                  <a:pt x="33547" y="4051"/>
                </a:cubicBezTo>
                <a:cubicBezTo>
                  <a:pt x="33561" y="4051"/>
                  <a:pt x="33563" y="4041"/>
                  <a:pt x="33549" y="4023"/>
                </a:cubicBezTo>
                <a:cubicBezTo>
                  <a:pt x="33525" y="3994"/>
                  <a:pt x="33549" y="3946"/>
                  <a:pt x="33592" y="3920"/>
                </a:cubicBezTo>
                <a:cubicBezTo>
                  <a:pt x="33616" y="3905"/>
                  <a:pt x="33634" y="3897"/>
                  <a:pt x="33647" y="3897"/>
                </a:cubicBezTo>
                <a:close/>
                <a:moveTo>
                  <a:pt x="33680" y="4180"/>
                </a:moveTo>
                <a:cubicBezTo>
                  <a:pt x="33694" y="4180"/>
                  <a:pt x="33702" y="4186"/>
                  <a:pt x="33702" y="4199"/>
                </a:cubicBezTo>
                <a:cubicBezTo>
                  <a:pt x="33702" y="4227"/>
                  <a:pt x="33659" y="4263"/>
                  <a:pt x="33602" y="4279"/>
                </a:cubicBezTo>
                <a:cubicBezTo>
                  <a:pt x="33564" y="4289"/>
                  <a:pt x="33532" y="4295"/>
                  <a:pt x="33515" y="4295"/>
                </a:cubicBezTo>
                <a:cubicBezTo>
                  <a:pt x="33507" y="4295"/>
                  <a:pt x="33502" y="4294"/>
                  <a:pt x="33502" y="4291"/>
                </a:cubicBezTo>
                <a:cubicBezTo>
                  <a:pt x="33502" y="4281"/>
                  <a:pt x="33546" y="4246"/>
                  <a:pt x="33602" y="4211"/>
                </a:cubicBezTo>
                <a:cubicBezTo>
                  <a:pt x="33634" y="4190"/>
                  <a:pt x="33662" y="4180"/>
                  <a:pt x="33680" y="4180"/>
                </a:cubicBezTo>
                <a:close/>
                <a:moveTo>
                  <a:pt x="32810" y="4558"/>
                </a:moveTo>
                <a:cubicBezTo>
                  <a:pt x="32825" y="4558"/>
                  <a:pt x="32855" y="4579"/>
                  <a:pt x="32879" y="4608"/>
                </a:cubicBezTo>
                <a:cubicBezTo>
                  <a:pt x="32901" y="4636"/>
                  <a:pt x="32888" y="4657"/>
                  <a:pt x="32850" y="4657"/>
                </a:cubicBezTo>
                <a:cubicBezTo>
                  <a:pt x="32813" y="4657"/>
                  <a:pt x="32782" y="4634"/>
                  <a:pt x="32782" y="4608"/>
                </a:cubicBezTo>
                <a:cubicBezTo>
                  <a:pt x="32782" y="4581"/>
                  <a:pt x="32794" y="4558"/>
                  <a:pt x="32810" y="4558"/>
                </a:cubicBezTo>
                <a:close/>
                <a:moveTo>
                  <a:pt x="32583" y="4705"/>
                </a:moveTo>
                <a:cubicBezTo>
                  <a:pt x="32620" y="4705"/>
                  <a:pt x="32650" y="4715"/>
                  <a:pt x="32650" y="4728"/>
                </a:cubicBezTo>
                <a:cubicBezTo>
                  <a:pt x="32650" y="4742"/>
                  <a:pt x="32622" y="4766"/>
                  <a:pt x="32583" y="4782"/>
                </a:cubicBezTo>
                <a:cubicBezTo>
                  <a:pt x="32572" y="4787"/>
                  <a:pt x="32561" y="4790"/>
                  <a:pt x="32552" y="4790"/>
                </a:cubicBezTo>
                <a:cubicBezTo>
                  <a:pt x="32532" y="4790"/>
                  <a:pt x="32518" y="4779"/>
                  <a:pt x="32518" y="4760"/>
                </a:cubicBezTo>
                <a:cubicBezTo>
                  <a:pt x="32518" y="4731"/>
                  <a:pt x="32549" y="4705"/>
                  <a:pt x="32583" y="4705"/>
                </a:cubicBezTo>
                <a:close/>
                <a:moveTo>
                  <a:pt x="32910" y="4705"/>
                </a:moveTo>
                <a:cubicBezTo>
                  <a:pt x="32947" y="4705"/>
                  <a:pt x="32976" y="4715"/>
                  <a:pt x="32976" y="4728"/>
                </a:cubicBezTo>
                <a:cubicBezTo>
                  <a:pt x="32976" y="4742"/>
                  <a:pt x="32947" y="4766"/>
                  <a:pt x="32910" y="4782"/>
                </a:cubicBezTo>
                <a:cubicBezTo>
                  <a:pt x="32899" y="4787"/>
                  <a:pt x="32888" y="4790"/>
                  <a:pt x="32879" y="4790"/>
                </a:cubicBezTo>
                <a:cubicBezTo>
                  <a:pt x="32859" y="4790"/>
                  <a:pt x="32844" y="4779"/>
                  <a:pt x="32844" y="4760"/>
                </a:cubicBezTo>
                <a:cubicBezTo>
                  <a:pt x="32844" y="4731"/>
                  <a:pt x="32876" y="4705"/>
                  <a:pt x="32910" y="4705"/>
                </a:cubicBezTo>
                <a:close/>
                <a:moveTo>
                  <a:pt x="81788" y="4777"/>
                </a:moveTo>
                <a:cubicBezTo>
                  <a:pt x="81812" y="4777"/>
                  <a:pt x="81818" y="4788"/>
                  <a:pt x="81802" y="4806"/>
                </a:cubicBezTo>
                <a:cubicBezTo>
                  <a:pt x="81776" y="4836"/>
                  <a:pt x="81739" y="4854"/>
                  <a:pt x="81699" y="4855"/>
                </a:cubicBezTo>
                <a:cubicBezTo>
                  <a:pt x="81603" y="4855"/>
                  <a:pt x="81624" y="4819"/>
                  <a:pt x="81736" y="4787"/>
                </a:cubicBezTo>
                <a:cubicBezTo>
                  <a:pt x="81758" y="4780"/>
                  <a:pt x="81776" y="4777"/>
                  <a:pt x="81788" y="4777"/>
                </a:cubicBezTo>
                <a:close/>
                <a:moveTo>
                  <a:pt x="32248" y="4909"/>
                </a:moveTo>
                <a:cubicBezTo>
                  <a:pt x="32369" y="4909"/>
                  <a:pt x="32381" y="4996"/>
                  <a:pt x="32267" y="5064"/>
                </a:cubicBezTo>
                <a:cubicBezTo>
                  <a:pt x="32220" y="5092"/>
                  <a:pt x="32195" y="5106"/>
                  <a:pt x="32188" y="5106"/>
                </a:cubicBezTo>
                <a:cubicBezTo>
                  <a:pt x="32181" y="5106"/>
                  <a:pt x="32198" y="5087"/>
                  <a:pt x="32238" y="5048"/>
                </a:cubicBezTo>
                <a:cubicBezTo>
                  <a:pt x="32307" y="4982"/>
                  <a:pt x="32307" y="4960"/>
                  <a:pt x="32238" y="4939"/>
                </a:cubicBezTo>
                <a:cubicBezTo>
                  <a:pt x="32183" y="4922"/>
                  <a:pt x="32182" y="4912"/>
                  <a:pt x="32235" y="4909"/>
                </a:cubicBezTo>
                <a:cubicBezTo>
                  <a:pt x="32240" y="4909"/>
                  <a:pt x="32244" y="4909"/>
                  <a:pt x="32248" y="4909"/>
                </a:cubicBezTo>
                <a:close/>
                <a:moveTo>
                  <a:pt x="50688" y="5202"/>
                </a:moveTo>
                <a:cubicBezTo>
                  <a:pt x="50722" y="5202"/>
                  <a:pt x="50753" y="5228"/>
                  <a:pt x="50753" y="5257"/>
                </a:cubicBezTo>
                <a:cubicBezTo>
                  <a:pt x="50753" y="5276"/>
                  <a:pt x="50738" y="5287"/>
                  <a:pt x="50718" y="5287"/>
                </a:cubicBezTo>
                <a:cubicBezTo>
                  <a:pt x="50708" y="5287"/>
                  <a:pt x="50698" y="5285"/>
                  <a:pt x="50688" y="5281"/>
                </a:cubicBezTo>
                <a:cubicBezTo>
                  <a:pt x="50650" y="5263"/>
                  <a:pt x="50620" y="5239"/>
                  <a:pt x="50620" y="5225"/>
                </a:cubicBezTo>
                <a:cubicBezTo>
                  <a:pt x="50620" y="5212"/>
                  <a:pt x="50649" y="5202"/>
                  <a:pt x="50688" y="5202"/>
                </a:cubicBezTo>
                <a:close/>
                <a:moveTo>
                  <a:pt x="77257" y="5219"/>
                </a:moveTo>
                <a:cubicBezTo>
                  <a:pt x="77277" y="5219"/>
                  <a:pt x="77291" y="5230"/>
                  <a:pt x="77291" y="5249"/>
                </a:cubicBezTo>
                <a:cubicBezTo>
                  <a:pt x="77291" y="5278"/>
                  <a:pt x="77261" y="5300"/>
                  <a:pt x="77225" y="5300"/>
                </a:cubicBezTo>
                <a:cubicBezTo>
                  <a:pt x="77189" y="5300"/>
                  <a:pt x="77159" y="5291"/>
                  <a:pt x="77159" y="5279"/>
                </a:cubicBezTo>
                <a:cubicBezTo>
                  <a:pt x="77159" y="5267"/>
                  <a:pt x="77188" y="5245"/>
                  <a:pt x="77225" y="5227"/>
                </a:cubicBezTo>
                <a:cubicBezTo>
                  <a:pt x="77236" y="5222"/>
                  <a:pt x="77247" y="5219"/>
                  <a:pt x="77257" y="5219"/>
                </a:cubicBezTo>
                <a:close/>
                <a:moveTo>
                  <a:pt x="77040" y="5359"/>
                </a:moveTo>
                <a:cubicBezTo>
                  <a:pt x="77062" y="5359"/>
                  <a:pt x="77086" y="5362"/>
                  <a:pt x="77105" y="5369"/>
                </a:cubicBezTo>
                <a:cubicBezTo>
                  <a:pt x="77156" y="5385"/>
                  <a:pt x="77140" y="5397"/>
                  <a:pt x="77065" y="5397"/>
                </a:cubicBezTo>
                <a:cubicBezTo>
                  <a:pt x="77061" y="5397"/>
                  <a:pt x="77057" y="5397"/>
                  <a:pt x="77052" y="5397"/>
                </a:cubicBezTo>
                <a:cubicBezTo>
                  <a:pt x="76992" y="5397"/>
                  <a:pt x="76959" y="5387"/>
                  <a:pt x="76980" y="5372"/>
                </a:cubicBezTo>
                <a:cubicBezTo>
                  <a:pt x="76992" y="5364"/>
                  <a:pt x="77015" y="5359"/>
                  <a:pt x="77040" y="5359"/>
                </a:cubicBezTo>
                <a:close/>
                <a:moveTo>
                  <a:pt x="31757" y="5269"/>
                </a:moveTo>
                <a:cubicBezTo>
                  <a:pt x="31770" y="5269"/>
                  <a:pt x="31775" y="5289"/>
                  <a:pt x="31768" y="5322"/>
                </a:cubicBezTo>
                <a:cubicBezTo>
                  <a:pt x="31761" y="5366"/>
                  <a:pt x="31734" y="5415"/>
                  <a:pt x="31713" y="5431"/>
                </a:cubicBezTo>
                <a:cubicBezTo>
                  <a:pt x="31708" y="5435"/>
                  <a:pt x="31703" y="5437"/>
                  <a:pt x="31699" y="5437"/>
                </a:cubicBezTo>
                <a:cubicBezTo>
                  <a:pt x="31686" y="5437"/>
                  <a:pt x="31681" y="5417"/>
                  <a:pt x="31688" y="5384"/>
                </a:cubicBezTo>
                <a:cubicBezTo>
                  <a:pt x="31695" y="5342"/>
                  <a:pt x="31722" y="5291"/>
                  <a:pt x="31743" y="5275"/>
                </a:cubicBezTo>
                <a:cubicBezTo>
                  <a:pt x="31748" y="5271"/>
                  <a:pt x="31753" y="5269"/>
                  <a:pt x="31757" y="5269"/>
                </a:cubicBezTo>
                <a:close/>
                <a:moveTo>
                  <a:pt x="51810" y="5797"/>
                </a:moveTo>
                <a:cubicBezTo>
                  <a:pt x="51847" y="5797"/>
                  <a:pt x="51875" y="5819"/>
                  <a:pt x="51875" y="5848"/>
                </a:cubicBezTo>
                <a:cubicBezTo>
                  <a:pt x="51875" y="5876"/>
                  <a:pt x="51847" y="5897"/>
                  <a:pt x="51810" y="5897"/>
                </a:cubicBezTo>
                <a:cubicBezTo>
                  <a:pt x="51771" y="5897"/>
                  <a:pt x="51744" y="5876"/>
                  <a:pt x="51744" y="5848"/>
                </a:cubicBezTo>
                <a:cubicBezTo>
                  <a:pt x="51744" y="5819"/>
                  <a:pt x="51771" y="5797"/>
                  <a:pt x="51810" y="5797"/>
                </a:cubicBezTo>
                <a:close/>
                <a:moveTo>
                  <a:pt x="82937" y="6049"/>
                </a:moveTo>
                <a:cubicBezTo>
                  <a:pt x="82973" y="6049"/>
                  <a:pt x="83022" y="6083"/>
                  <a:pt x="83043" y="6127"/>
                </a:cubicBezTo>
                <a:cubicBezTo>
                  <a:pt x="83059" y="6159"/>
                  <a:pt x="83091" y="6179"/>
                  <a:pt x="83125" y="6179"/>
                </a:cubicBezTo>
                <a:cubicBezTo>
                  <a:pt x="83139" y="6179"/>
                  <a:pt x="83153" y="6175"/>
                  <a:pt x="83166" y="6169"/>
                </a:cubicBezTo>
                <a:cubicBezTo>
                  <a:pt x="83188" y="6160"/>
                  <a:pt x="83203" y="6155"/>
                  <a:pt x="83210" y="6155"/>
                </a:cubicBezTo>
                <a:cubicBezTo>
                  <a:pt x="83217" y="6155"/>
                  <a:pt x="83215" y="6160"/>
                  <a:pt x="83203" y="6169"/>
                </a:cubicBezTo>
                <a:cubicBezTo>
                  <a:pt x="83186" y="6183"/>
                  <a:pt x="83164" y="6192"/>
                  <a:pt x="83148" y="6192"/>
                </a:cubicBezTo>
                <a:cubicBezTo>
                  <a:pt x="83141" y="6192"/>
                  <a:pt x="83136" y="6191"/>
                  <a:pt x="83131" y="6188"/>
                </a:cubicBezTo>
                <a:cubicBezTo>
                  <a:pt x="83129" y="6186"/>
                  <a:pt x="83125" y="6185"/>
                  <a:pt x="83120" y="6185"/>
                </a:cubicBezTo>
                <a:cubicBezTo>
                  <a:pt x="83096" y="6185"/>
                  <a:pt x="83046" y="6207"/>
                  <a:pt x="82994" y="6240"/>
                </a:cubicBezTo>
                <a:cubicBezTo>
                  <a:pt x="82954" y="6265"/>
                  <a:pt x="82925" y="6277"/>
                  <a:pt x="82907" y="6277"/>
                </a:cubicBezTo>
                <a:cubicBezTo>
                  <a:pt x="82891" y="6277"/>
                  <a:pt x="82884" y="6268"/>
                  <a:pt x="82884" y="6249"/>
                </a:cubicBezTo>
                <a:cubicBezTo>
                  <a:pt x="82884" y="6227"/>
                  <a:pt x="82869" y="6215"/>
                  <a:pt x="82848" y="6215"/>
                </a:cubicBezTo>
                <a:cubicBezTo>
                  <a:pt x="82836" y="6215"/>
                  <a:pt x="82823" y="6219"/>
                  <a:pt x="82809" y="6225"/>
                </a:cubicBezTo>
                <a:cubicBezTo>
                  <a:pt x="82794" y="6233"/>
                  <a:pt x="82782" y="6236"/>
                  <a:pt x="82775" y="6236"/>
                </a:cubicBezTo>
                <a:cubicBezTo>
                  <a:pt x="82763" y="6236"/>
                  <a:pt x="82764" y="6225"/>
                  <a:pt x="82781" y="6204"/>
                </a:cubicBezTo>
                <a:cubicBezTo>
                  <a:pt x="82799" y="6181"/>
                  <a:pt x="82827" y="6169"/>
                  <a:pt x="82855" y="6169"/>
                </a:cubicBezTo>
                <a:cubicBezTo>
                  <a:pt x="82867" y="6169"/>
                  <a:pt x="82879" y="6171"/>
                  <a:pt x="82891" y="6176"/>
                </a:cubicBezTo>
                <a:cubicBezTo>
                  <a:pt x="82898" y="6179"/>
                  <a:pt x="82904" y="6181"/>
                  <a:pt x="82909" y="6181"/>
                </a:cubicBezTo>
                <a:cubicBezTo>
                  <a:pt x="82927" y="6181"/>
                  <a:pt x="82930" y="6160"/>
                  <a:pt x="82912" y="6127"/>
                </a:cubicBezTo>
                <a:cubicBezTo>
                  <a:pt x="82890" y="6083"/>
                  <a:pt x="82902" y="6049"/>
                  <a:pt x="82937" y="6049"/>
                </a:cubicBezTo>
                <a:close/>
                <a:moveTo>
                  <a:pt x="83465" y="6258"/>
                </a:moveTo>
                <a:cubicBezTo>
                  <a:pt x="83485" y="6258"/>
                  <a:pt x="83519" y="6264"/>
                  <a:pt x="83567" y="6277"/>
                </a:cubicBezTo>
                <a:cubicBezTo>
                  <a:pt x="83624" y="6294"/>
                  <a:pt x="83675" y="6330"/>
                  <a:pt x="83675" y="6354"/>
                </a:cubicBezTo>
                <a:cubicBezTo>
                  <a:pt x="83675" y="6363"/>
                  <a:pt x="83665" y="6369"/>
                  <a:pt x="83648" y="6369"/>
                </a:cubicBezTo>
                <a:cubicBezTo>
                  <a:pt x="83625" y="6369"/>
                  <a:pt x="83589" y="6359"/>
                  <a:pt x="83549" y="6339"/>
                </a:cubicBezTo>
                <a:cubicBezTo>
                  <a:pt x="83445" y="6290"/>
                  <a:pt x="83419" y="6258"/>
                  <a:pt x="83465" y="6258"/>
                </a:cubicBezTo>
                <a:close/>
                <a:moveTo>
                  <a:pt x="51626" y="6401"/>
                </a:moveTo>
                <a:cubicBezTo>
                  <a:pt x="51636" y="6401"/>
                  <a:pt x="51654" y="6408"/>
                  <a:pt x="51681" y="6421"/>
                </a:cubicBezTo>
                <a:cubicBezTo>
                  <a:pt x="51716" y="6437"/>
                  <a:pt x="51740" y="6471"/>
                  <a:pt x="51744" y="6510"/>
                </a:cubicBezTo>
                <a:cubicBezTo>
                  <a:pt x="51744" y="6526"/>
                  <a:pt x="51739" y="6534"/>
                  <a:pt x="51731" y="6534"/>
                </a:cubicBezTo>
                <a:cubicBezTo>
                  <a:pt x="51720" y="6534"/>
                  <a:pt x="51701" y="6520"/>
                  <a:pt x="51678" y="6494"/>
                </a:cubicBezTo>
                <a:cubicBezTo>
                  <a:pt x="51624" y="6430"/>
                  <a:pt x="51607" y="6401"/>
                  <a:pt x="51626" y="6401"/>
                </a:cubicBezTo>
                <a:close/>
                <a:moveTo>
                  <a:pt x="30666" y="6054"/>
                </a:moveTo>
                <a:cubicBezTo>
                  <a:pt x="30681" y="6054"/>
                  <a:pt x="30652" y="6080"/>
                  <a:pt x="30579" y="6140"/>
                </a:cubicBezTo>
                <a:cubicBezTo>
                  <a:pt x="30513" y="6198"/>
                  <a:pt x="30484" y="6248"/>
                  <a:pt x="30516" y="6248"/>
                </a:cubicBezTo>
                <a:cubicBezTo>
                  <a:pt x="30609" y="6248"/>
                  <a:pt x="30587" y="6433"/>
                  <a:pt x="30485" y="6507"/>
                </a:cubicBezTo>
                <a:cubicBezTo>
                  <a:pt x="30461" y="6526"/>
                  <a:pt x="30444" y="6536"/>
                  <a:pt x="30432" y="6536"/>
                </a:cubicBezTo>
                <a:cubicBezTo>
                  <a:pt x="30416" y="6536"/>
                  <a:pt x="30410" y="6517"/>
                  <a:pt x="30410" y="6479"/>
                </a:cubicBezTo>
                <a:cubicBezTo>
                  <a:pt x="30410" y="6433"/>
                  <a:pt x="30367" y="6394"/>
                  <a:pt x="30310" y="6394"/>
                </a:cubicBezTo>
                <a:cubicBezTo>
                  <a:pt x="30255" y="6394"/>
                  <a:pt x="30210" y="6382"/>
                  <a:pt x="30210" y="6365"/>
                </a:cubicBezTo>
                <a:cubicBezTo>
                  <a:pt x="30210" y="6357"/>
                  <a:pt x="30228" y="6353"/>
                  <a:pt x="30256" y="6353"/>
                </a:cubicBezTo>
                <a:cubicBezTo>
                  <a:pt x="30282" y="6353"/>
                  <a:pt x="30316" y="6356"/>
                  <a:pt x="30355" y="6363"/>
                </a:cubicBezTo>
                <a:cubicBezTo>
                  <a:pt x="30390" y="6369"/>
                  <a:pt x="30415" y="6373"/>
                  <a:pt x="30431" y="6373"/>
                </a:cubicBezTo>
                <a:cubicBezTo>
                  <a:pt x="30462" y="6373"/>
                  <a:pt x="30461" y="6361"/>
                  <a:pt x="30430" y="6337"/>
                </a:cubicBezTo>
                <a:cubicBezTo>
                  <a:pt x="30336" y="6267"/>
                  <a:pt x="30398" y="6155"/>
                  <a:pt x="30567" y="6089"/>
                </a:cubicBezTo>
                <a:cubicBezTo>
                  <a:pt x="30623" y="6067"/>
                  <a:pt x="30656" y="6054"/>
                  <a:pt x="30666" y="6054"/>
                </a:cubicBezTo>
                <a:close/>
                <a:moveTo>
                  <a:pt x="82663" y="6305"/>
                </a:moveTo>
                <a:cubicBezTo>
                  <a:pt x="82670" y="6305"/>
                  <a:pt x="82668" y="6318"/>
                  <a:pt x="82658" y="6346"/>
                </a:cubicBezTo>
                <a:cubicBezTo>
                  <a:pt x="82634" y="6413"/>
                  <a:pt x="82606" y="6503"/>
                  <a:pt x="82596" y="6543"/>
                </a:cubicBezTo>
                <a:cubicBezTo>
                  <a:pt x="82582" y="6588"/>
                  <a:pt x="82548" y="6622"/>
                  <a:pt x="82503" y="6634"/>
                </a:cubicBezTo>
                <a:cubicBezTo>
                  <a:pt x="82481" y="6639"/>
                  <a:pt x="82465" y="6643"/>
                  <a:pt x="82453" y="6643"/>
                </a:cubicBezTo>
                <a:cubicBezTo>
                  <a:pt x="82411" y="6643"/>
                  <a:pt x="82440" y="6596"/>
                  <a:pt x="82566" y="6418"/>
                </a:cubicBezTo>
                <a:cubicBezTo>
                  <a:pt x="82618" y="6344"/>
                  <a:pt x="82652" y="6305"/>
                  <a:pt x="82663" y="6305"/>
                </a:cubicBezTo>
                <a:close/>
                <a:moveTo>
                  <a:pt x="30135" y="6547"/>
                </a:moveTo>
                <a:cubicBezTo>
                  <a:pt x="30151" y="6547"/>
                  <a:pt x="30177" y="6554"/>
                  <a:pt x="30212" y="6570"/>
                </a:cubicBezTo>
                <a:lnTo>
                  <a:pt x="30210" y="6570"/>
                </a:lnTo>
                <a:cubicBezTo>
                  <a:pt x="30248" y="6588"/>
                  <a:pt x="30279" y="6624"/>
                  <a:pt x="30279" y="6649"/>
                </a:cubicBezTo>
                <a:cubicBezTo>
                  <a:pt x="30279" y="6660"/>
                  <a:pt x="30272" y="6665"/>
                  <a:pt x="30261" y="6665"/>
                </a:cubicBezTo>
                <a:cubicBezTo>
                  <a:pt x="30244" y="6665"/>
                  <a:pt x="30216" y="6653"/>
                  <a:pt x="30187" y="6633"/>
                </a:cubicBezTo>
                <a:cubicBezTo>
                  <a:pt x="30113" y="6582"/>
                  <a:pt x="30099" y="6547"/>
                  <a:pt x="30135" y="6547"/>
                </a:cubicBezTo>
                <a:close/>
                <a:moveTo>
                  <a:pt x="29959" y="6616"/>
                </a:moveTo>
                <a:cubicBezTo>
                  <a:pt x="29980" y="6616"/>
                  <a:pt x="29985" y="6646"/>
                  <a:pt x="29969" y="6692"/>
                </a:cubicBezTo>
                <a:cubicBezTo>
                  <a:pt x="29947" y="6757"/>
                  <a:pt x="29923" y="6791"/>
                  <a:pt x="29906" y="6791"/>
                </a:cubicBezTo>
                <a:cubicBezTo>
                  <a:pt x="29893" y="6791"/>
                  <a:pt x="29884" y="6768"/>
                  <a:pt x="29884" y="6721"/>
                </a:cubicBezTo>
                <a:cubicBezTo>
                  <a:pt x="29885" y="6680"/>
                  <a:pt x="29908" y="6642"/>
                  <a:pt x="29943" y="6621"/>
                </a:cubicBezTo>
                <a:cubicBezTo>
                  <a:pt x="29949" y="6618"/>
                  <a:pt x="29955" y="6616"/>
                  <a:pt x="29959" y="6616"/>
                </a:cubicBezTo>
                <a:close/>
                <a:moveTo>
                  <a:pt x="29676" y="6843"/>
                </a:moveTo>
                <a:cubicBezTo>
                  <a:pt x="29711" y="6843"/>
                  <a:pt x="29758" y="6880"/>
                  <a:pt x="29781" y="6924"/>
                </a:cubicBezTo>
                <a:cubicBezTo>
                  <a:pt x="29799" y="6960"/>
                  <a:pt x="29804" y="6978"/>
                  <a:pt x="29791" y="6978"/>
                </a:cubicBezTo>
                <a:cubicBezTo>
                  <a:pt x="29781" y="6978"/>
                  <a:pt x="29758" y="6966"/>
                  <a:pt x="29721" y="6943"/>
                </a:cubicBezTo>
                <a:cubicBezTo>
                  <a:pt x="29602" y="6870"/>
                  <a:pt x="29590" y="6843"/>
                  <a:pt x="29676" y="6843"/>
                </a:cubicBezTo>
                <a:close/>
                <a:moveTo>
                  <a:pt x="83275" y="6298"/>
                </a:moveTo>
                <a:cubicBezTo>
                  <a:pt x="83289" y="6298"/>
                  <a:pt x="83282" y="6320"/>
                  <a:pt x="83261" y="6365"/>
                </a:cubicBezTo>
                <a:cubicBezTo>
                  <a:pt x="83240" y="6410"/>
                  <a:pt x="83235" y="6431"/>
                  <a:pt x="83249" y="6431"/>
                </a:cubicBezTo>
                <a:cubicBezTo>
                  <a:pt x="83260" y="6431"/>
                  <a:pt x="83280" y="6420"/>
                  <a:pt x="83310" y="6401"/>
                </a:cubicBezTo>
                <a:cubicBezTo>
                  <a:pt x="83348" y="6377"/>
                  <a:pt x="83375" y="6365"/>
                  <a:pt x="83396" y="6365"/>
                </a:cubicBezTo>
                <a:cubicBezTo>
                  <a:pt x="83417" y="6365"/>
                  <a:pt x="83434" y="6377"/>
                  <a:pt x="83452" y="6401"/>
                </a:cubicBezTo>
                <a:cubicBezTo>
                  <a:pt x="83471" y="6425"/>
                  <a:pt x="83474" y="6437"/>
                  <a:pt x="83461" y="6437"/>
                </a:cubicBezTo>
                <a:cubicBezTo>
                  <a:pt x="83454" y="6437"/>
                  <a:pt x="83441" y="6433"/>
                  <a:pt x="83424" y="6425"/>
                </a:cubicBezTo>
                <a:cubicBezTo>
                  <a:pt x="83412" y="6419"/>
                  <a:pt x="83401" y="6417"/>
                  <a:pt x="83392" y="6417"/>
                </a:cubicBezTo>
                <a:cubicBezTo>
                  <a:pt x="83365" y="6417"/>
                  <a:pt x="83349" y="6439"/>
                  <a:pt x="83349" y="6476"/>
                </a:cubicBezTo>
                <a:cubicBezTo>
                  <a:pt x="83349" y="6522"/>
                  <a:pt x="83298" y="6607"/>
                  <a:pt x="83243" y="6653"/>
                </a:cubicBezTo>
                <a:cubicBezTo>
                  <a:pt x="83158" y="6725"/>
                  <a:pt x="83154" y="6759"/>
                  <a:pt x="83218" y="6818"/>
                </a:cubicBezTo>
                <a:cubicBezTo>
                  <a:pt x="83264" y="6859"/>
                  <a:pt x="83288" y="6892"/>
                  <a:pt x="83273" y="6895"/>
                </a:cubicBezTo>
                <a:cubicBezTo>
                  <a:pt x="83258" y="6898"/>
                  <a:pt x="83193" y="6909"/>
                  <a:pt x="83122" y="6919"/>
                </a:cubicBezTo>
                <a:cubicBezTo>
                  <a:pt x="83054" y="6930"/>
                  <a:pt x="82975" y="6965"/>
                  <a:pt x="82946" y="7000"/>
                </a:cubicBezTo>
                <a:cubicBezTo>
                  <a:pt x="82913" y="7040"/>
                  <a:pt x="82731" y="7077"/>
                  <a:pt x="82628" y="7077"/>
                </a:cubicBezTo>
                <a:cubicBezTo>
                  <a:pt x="82587" y="7077"/>
                  <a:pt x="82558" y="7071"/>
                  <a:pt x="82558" y="7056"/>
                </a:cubicBezTo>
                <a:cubicBezTo>
                  <a:pt x="82558" y="7043"/>
                  <a:pt x="82599" y="7001"/>
                  <a:pt x="82649" y="6962"/>
                </a:cubicBezTo>
                <a:lnTo>
                  <a:pt x="82649" y="6964"/>
                </a:lnTo>
                <a:cubicBezTo>
                  <a:pt x="82685" y="6937"/>
                  <a:pt x="82727" y="6921"/>
                  <a:pt x="82756" y="6921"/>
                </a:cubicBezTo>
                <a:cubicBezTo>
                  <a:pt x="82768" y="6921"/>
                  <a:pt x="82777" y="6923"/>
                  <a:pt x="82784" y="6928"/>
                </a:cubicBezTo>
                <a:cubicBezTo>
                  <a:pt x="82798" y="6939"/>
                  <a:pt x="82809" y="6944"/>
                  <a:pt x="82816" y="6944"/>
                </a:cubicBezTo>
                <a:cubicBezTo>
                  <a:pt x="82846" y="6944"/>
                  <a:pt x="82806" y="6850"/>
                  <a:pt x="82740" y="6797"/>
                </a:cubicBezTo>
                <a:cubicBezTo>
                  <a:pt x="82706" y="6770"/>
                  <a:pt x="82695" y="6754"/>
                  <a:pt x="82708" y="6754"/>
                </a:cubicBezTo>
                <a:cubicBezTo>
                  <a:pt x="82713" y="6754"/>
                  <a:pt x="82721" y="6756"/>
                  <a:pt x="82733" y="6761"/>
                </a:cubicBezTo>
                <a:cubicBezTo>
                  <a:pt x="82741" y="6764"/>
                  <a:pt x="82749" y="6766"/>
                  <a:pt x="82757" y="6766"/>
                </a:cubicBezTo>
                <a:cubicBezTo>
                  <a:pt x="82793" y="6766"/>
                  <a:pt x="82829" y="6734"/>
                  <a:pt x="82845" y="6688"/>
                </a:cubicBezTo>
                <a:cubicBezTo>
                  <a:pt x="82864" y="6632"/>
                  <a:pt x="82892" y="6608"/>
                  <a:pt x="82917" y="6608"/>
                </a:cubicBezTo>
                <a:cubicBezTo>
                  <a:pt x="82961" y="6608"/>
                  <a:pt x="82998" y="6678"/>
                  <a:pt x="82979" y="6782"/>
                </a:cubicBezTo>
                <a:cubicBezTo>
                  <a:pt x="82967" y="6848"/>
                  <a:pt x="82962" y="6880"/>
                  <a:pt x="82970" y="6880"/>
                </a:cubicBezTo>
                <a:cubicBezTo>
                  <a:pt x="82976" y="6880"/>
                  <a:pt x="82990" y="6857"/>
                  <a:pt x="83016" y="6813"/>
                </a:cubicBezTo>
                <a:cubicBezTo>
                  <a:pt x="83049" y="6756"/>
                  <a:pt x="83110" y="6691"/>
                  <a:pt x="83148" y="6673"/>
                </a:cubicBezTo>
                <a:cubicBezTo>
                  <a:pt x="83182" y="6659"/>
                  <a:pt x="83195" y="6616"/>
                  <a:pt x="83173" y="6585"/>
                </a:cubicBezTo>
                <a:cubicBezTo>
                  <a:pt x="83156" y="6564"/>
                  <a:pt x="83154" y="6554"/>
                  <a:pt x="83167" y="6554"/>
                </a:cubicBezTo>
                <a:cubicBezTo>
                  <a:pt x="83177" y="6554"/>
                  <a:pt x="83195" y="6560"/>
                  <a:pt x="83222" y="6571"/>
                </a:cubicBezTo>
                <a:cubicBezTo>
                  <a:pt x="83252" y="6584"/>
                  <a:pt x="83270" y="6590"/>
                  <a:pt x="83277" y="6590"/>
                </a:cubicBezTo>
                <a:cubicBezTo>
                  <a:pt x="83289" y="6590"/>
                  <a:pt x="83274" y="6575"/>
                  <a:pt x="83233" y="6540"/>
                </a:cubicBezTo>
                <a:cubicBezTo>
                  <a:pt x="83196" y="6509"/>
                  <a:pt x="83173" y="6494"/>
                  <a:pt x="83153" y="6494"/>
                </a:cubicBezTo>
                <a:cubicBezTo>
                  <a:pt x="83133" y="6494"/>
                  <a:pt x="83115" y="6509"/>
                  <a:pt x="83091" y="6539"/>
                </a:cubicBezTo>
                <a:cubicBezTo>
                  <a:pt x="83071" y="6563"/>
                  <a:pt x="83047" y="6576"/>
                  <a:pt x="83027" y="6576"/>
                </a:cubicBezTo>
                <a:cubicBezTo>
                  <a:pt x="83017" y="6576"/>
                  <a:pt x="83008" y="6572"/>
                  <a:pt x="83001" y="6564"/>
                </a:cubicBezTo>
                <a:cubicBezTo>
                  <a:pt x="82957" y="6509"/>
                  <a:pt x="83003" y="6451"/>
                  <a:pt x="83179" y="6346"/>
                </a:cubicBezTo>
                <a:cubicBezTo>
                  <a:pt x="83232" y="6315"/>
                  <a:pt x="83262" y="6298"/>
                  <a:pt x="83275" y="6298"/>
                </a:cubicBezTo>
                <a:close/>
                <a:moveTo>
                  <a:pt x="73417" y="7157"/>
                </a:moveTo>
                <a:cubicBezTo>
                  <a:pt x="73422" y="7157"/>
                  <a:pt x="73428" y="7158"/>
                  <a:pt x="73434" y="7159"/>
                </a:cubicBezTo>
                <a:cubicBezTo>
                  <a:pt x="73476" y="7174"/>
                  <a:pt x="73502" y="7218"/>
                  <a:pt x="73494" y="7262"/>
                </a:cubicBezTo>
                <a:cubicBezTo>
                  <a:pt x="73489" y="7301"/>
                  <a:pt x="73492" y="7320"/>
                  <a:pt x="73510" y="7320"/>
                </a:cubicBezTo>
                <a:cubicBezTo>
                  <a:pt x="73526" y="7320"/>
                  <a:pt x="73552" y="7307"/>
                  <a:pt x="73594" y="7283"/>
                </a:cubicBezTo>
                <a:cubicBezTo>
                  <a:pt x="73629" y="7264"/>
                  <a:pt x="73650" y="7253"/>
                  <a:pt x="73655" y="7253"/>
                </a:cubicBezTo>
                <a:cubicBezTo>
                  <a:pt x="73663" y="7253"/>
                  <a:pt x="73640" y="7274"/>
                  <a:pt x="73585" y="7319"/>
                </a:cubicBezTo>
                <a:cubicBezTo>
                  <a:pt x="73532" y="7362"/>
                  <a:pt x="73497" y="7383"/>
                  <a:pt x="73468" y="7383"/>
                </a:cubicBezTo>
                <a:cubicBezTo>
                  <a:pt x="73447" y="7383"/>
                  <a:pt x="73430" y="7371"/>
                  <a:pt x="73412" y="7349"/>
                </a:cubicBezTo>
                <a:cubicBezTo>
                  <a:pt x="73345" y="7266"/>
                  <a:pt x="73352" y="7157"/>
                  <a:pt x="73417" y="7157"/>
                </a:cubicBezTo>
                <a:close/>
                <a:moveTo>
                  <a:pt x="73337" y="7440"/>
                </a:moveTo>
                <a:cubicBezTo>
                  <a:pt x="73375" y="7440"/>
                  <a:pt x="73403" y="7449"/>
                  <a:pt x="73403" y="7461"/>
                </a:cubicBezTo>
                <a:cubicBezTo>
                  <a:pt x="73403" y="7473"/>
                  <a:pt x="73375" y="7495"/>
                  <a:pt x="73337" y="7513"/>
                </a:cubicBezTo>
                <a:cubicBezTo>
                  <a:pt x="73325" y="7519"/>
                  <a:pt x="73313" y="7522"/>
                  <a:pt x="73304" y="7522"/>
                </a:cubicBezTo>
                <a:cubicBezTo>
                  <a:pt x="73284" y="7522"/>
                  <a:pt x="73272" y="7511"/>
                  <a:pt x="73272" y="7492"/>
                </a:cubicBezTo>
                <a:cubicBezTo>
                  <a:pt x="73272" y="7464"/>
                  <a:pt x="73302" y="7440"/>
                  <a:pt x="73337" y="7440"/>
                </a:cubicBezTo>
                <a:close/>
                <a:moveTo>
                  <a:pt x="82364" y="7440"/>
                </a:moveTo>
                <a:cubicBezTo>
                  <a:pt x="82397" y="7440"/>
                  <a:pt x="82405" y="7470"/>
                  <a:pt x="82382" y="7513"/>
                </a:cubicBezTo>
                <a:cubicBezTo>
                  <a:pt x="82360" y="7555"/>
                  <a:pt x="82321" y="7586"/>
                  <a:pt x="82290" y="7586"/>
                </a:cubicBezTo>
                <a:cubicBezTo>
                  <a:pt x="82257" y="7586"/>
                  <a:pt x="82248" y="7555"/>
                  <a:pt x="82270" y="7513"/>
                </a:cubicBezTo>
                <a:cubicBezTo>
                  <a:pt x="82293" y="7470"/>
                  <a:pt x="82331" y="7440"/>
                  <a:pt x="82364" y="7440"/>
                </a:cubicBezTo>
                <a:close/>
                <a:moveTo>
                  <a:pt x="81637" y="7594"/>
                </a:moveTo>
                <a:cubicBezTo>
                  <a:pt x="81693" y="7594"/>
                  <a:pt x="81715" y="7642"/>
                  <a:pt x="81678" y="7715"/>
                </a:cubicBezTo>
                <a:cubicBezTo>
                  <a:pt x="81661" y="7746"/>
                  <a:pt x="81626" y="7767"/>
                  <a:pt x="81595" y="7767"/>
                </a:cubicBezTo>
                <a:cubicBezTo>
                  <a:pt x="81585" y="7767"/>
                  <a:pt x="81576" y="7765"/>
                  <a:pt x="81567" y="7761"/>
                </a:cubicBezTo>
                <a:cubicBezTo>
                  <a:pt x="81482" y="7720"/>
                  <a:pt x="81485" y="7650"/>
                  <a:pt x="81573" y="7610"/>
                </a:cubicBezTo>
                <a:cubicBezTo>
                  <a:pt x="81597" y="7599"/>
                  <a:pt x="81619" y="7594"/>
                  <a:pt x="81637" y="7594"/>
                </a:cubicBezTo>
                <a:close/>
                <a:moveTo>
                  <a:pt x="72668" y="7568"/>
                </a:moveTo>
                <a:cubicBezTo>
                  <a:pt x="72710" y="7568"/>
                  <a:pt x="72735" y="7582"/>
                  <a:pt x="72729" y="7606"/>
                </a:cubicBezTo>
                <a:cubicBezTo>
                  <a:pt x="72721" y="7634"/>
                  <a:pt x="72744" y="7651"/>
                  <a:pt x="72778" y="7651"/>
                </a:cubicBezTo>
                <a:cubicBezTo>
                  <a:pt x="72783" y="7651"/>
                  <a:pt x="72789" y="7651"/>
                  <a:pt x="72794" y="7650"/>
                </a:cubicBezTo>
                <a:cubicBezTo>
                  <a:pt x="72809" y="7648"/>
                  <a:pt x="72822" y="7647"/>
                  <a:pt x="72832" y="7647"/>
                </a:cubicBezTo>
                <a:cubicBezTo>
                  <a:pt x="72916" y="7647"/>
                  <a:pt x="72871" y="7715"/>
                  <a:pt x="72732" y="7780"/>
                </a:cubicBezTo>
                <a:cubicBezTo>
                  <a:pt x="72666" y="7811"/>
                  <a:pt x="72631" y="7827"/>
                  <a:pt x="72621" y="7827"/>
                </a:cubicBezTo>
                <a:cubicBezTo>
                  <a:pt x="72610" y="7827"/>
                  <a:pt x="72629" y="7808"/>
                  <a:pt x="72672" y="7768"/>
                </a:cubicBezTo>
                <a:cubicBezTo>
                  <a:pt x="72724" y="7720"/>
                  <a:pt x="72747" y="7683"/>
                  <a:pt x="72723" y="7682"/>
                </a:cubicBezTo>
                <a:cubicBezTo>
                  <a:pt x="72700" y="7679"/>
                  <a:pt x="72654" y="7671"/>
                  <a:pt x="72617" y="7664"/>
                </a:cubicBezTo>
                <a:cubicBezTo>
                  <a:pt x="72578" y="7658"/>
                  <a:pt x="72536" y="7650"/>
                  <a:pt x="72518" y="7646"/>
                </a:cubicBezTo>
                <a:cubicBezTo>
                  <a:pt x="72450" y="7631"/>
                  <a:pt x="72494" y="7598"/>
                  <a:pt x="72612" y="7574"/>
                </a:cubicBezTo>
                <a:cubicBezTo>
                  <a:pt x="72633" y="7570"/>
                  <a:pt x="72651" y="7568"/>
                  <a:pt x="72668" y="7568"/>
                </a:cubicBezTo>
                <a:close/>
                <a:moveTo>
                  <a:pt x="82260" y="7752"/>
                </a:moveTo>
                <a:cubicBezTo>
                  <a:pt x="82317" y="7752"/>
                  <a:pt x="82343" y="7771"/>
                  <a:pt x="82323" y="7795"/>
                </a:cubicBezTo>
                <a:cubicBezTo>
                  <a:pt x="82299" y="7822"/>
                  <a:pt x="82263" y="7837"/>
                  <a:pt x="82226" y="7837"/>
                </a:cubicBezTo>
                <a:cubicBezTo>
                  <a:pt x="82188" y="7837"/>
                  <a:pt x="82163" y="7820"/>
                  <a:pt x="82163" y="7795"/>
                </a:cubicBezTo>
                <a:cubicBezTo>
                  <a:pt x="82163" y="7768"/>
                  <a:pt x="82203" y="7752"/>
                  <a:pt x="82260" y="7752"/>
                </a:cubicBezTo>
                <a:close/>
                <a:moveTo>
                  <a:pt x="28038" y="7937"/>
                </a:moveTo>
                <a:cubicBezTo>
                  <a:pt x="28075" y="7937"/>
                  <a:pt x="28103" y="7958"/>
                  <a:pt x="28103" y="7986"/>
                </a:cubicBezTo>
                <a:cubicBezTo>
                  <a:pt x="28103" y="8014"/>
                  <a:pt x="28075" y="8035"/>
                  <a:pt x="28038" y="8035"/>
                </a:cubicBezTo>
                <a:cubicBezTo>
                  <a:pt x="27999" y="8035"/>
                  <a:pt x="27971" y="8014"/>
                  <a:pt x="27971" y="7986"/>
                </a:cubicBezTo>
                <a:cubicBezTo>
                  <a:pt x="27971" y="7958"/>
                  <a:pt x="27999" y="7937"/>
                  <a:pt x="28038" y="7937"/>
                </a:cubicBezTo>
                <a:close/>
                <a:moveTo>
                  <a:pt x="45170" y="7842"/>
                </a:moveTo>
                <a:cubicBezTo>
                  <a:pt x="45177" y="7842"/>
                  <a:pt x="45193" y="7848"/>
                  <a:pt x="45217" y="7858"/>
                </a:cubicBezTo>
                <a:lnTo>
                  <a:pt x="45215" y="7858"/>
                </a:lnTo>
                <a:cubicBezTo>
                  <a:pt x="45247" y="7873"/>
                  <a:pt x="45287" y="7941"/>
                  <a:pt x="45305" y="8011"/>
                </a:cubicBezTo>
                <a:cubicBezTo>
                  <a:pt x="45321" y="8073"/>
                  <a:pt x="45314" y="8100"/>
                  <a:pt x="45297" y="8100"/>
                </a:cubicBezTo>
                <a:cubicBezTo>
                  <a:pt x="45274" y="8100"/>
                  <a:pt x="45232" y="8048"/>
                  <a:pt x="45203" y="7961"/>
                </a:cubicBezTo>
                <a:cubicBezTo>
                  <a:pt x="45184" y="7904"/>
                  <a:pt x="45169" y="7855"/>
                  <a:pt x="45166" y="7846"/>
                </a:cubicBezTo>
                <a:cubicBezTo>
                  <a:pt x="45165" y="7843"/>
                  <a:pt x="45166" y="7842"/>
                  <a:pt x="45170" y="7842"/>
                </a:cubicBezTo>
                <a:close/>
                <a:moveTo>
                  <a:pt x="71854" y="8083"/>
                </a:moveTo>
                <a:cubicBezTo>
                  <a:pt x="71974" y="8083"/>
                  <a:pt x="72045" y="8167"/>
                  <a:pt x="71962" y="8207"/>
                </a:cubicBezTo>
                <a:cubicBezTo>
                  <a:pt x="71952" y="8212"/>
                  <a:pt x="71942" y="8214"/>
                  <a:pt x="71933" y="8214"/>
                </a:cubicBezTo>
                <a:cubicBezTo>
                  <a:pt x="71909" y="8214"/>
                  <a:pt x="71891" y="8199"/>
                  <a:pt x="71891" y="8176"/>
                </a:cubicBezTo>
                <a:cubicBezTo>
                  <a:pt x="71891" y="8155"/>
                  <a:pt x="71888" y="8144"/>
                  <a:pt x="71878" y="8144"/>
                </a:cubicBezTo>
                <a:cubicBezTo>
                  <a:pt x="71868" y="8144"/>
                  <a:pt x="71851" y="8158"/>
                  <a:pt x="71826" y="8185"/>
                </a:cubicBezTo>
                <a:cubicBezTo>
                  <a:pt x="71799" y="8215"/>
                  <a:pt x="71783" y="8231"/>
                  <a:pt x="71773" y="8231"/>
                </a:cubicBezTo>
                <a:cubicBezTo>
                  <a:pt x="71763" y="8231"/>
                  <a:pt x="71760" y="8211"/>
                  <a:pt x="71760" y="8171"/>
                </a:cubicBezTo>
                <a:cubicBezTo>
                  <a:pt x="71763" y="8122"/>
                  <a:pt x="71803" y="8083"/>
                  <a:pt x="71854" y="8083"/>
                </a:cubicBezTo>
                <a:close/>
                <a:moveTo>
                  <a:pt x="71611" y="8098"/>
                </a:moveTo>
                <a:cubicBezTo>
                  <a:pt x="71632" y="8098"/>
                  <a:pt x="71645" y="8116"/>
                  <a:pt x="71663" y="8150"/>
                </a:cubicBezTo>
                <a:cubicBezTo>
                  <a:pt x="71721" y="8264"/>
                  <a:pt x="71678" y="8398"/>
                  <a:pt x="71577" y="8411"/>
                </a:cubicBezTo>
                <a:cubicBezTo>
                  <a:pt x="71561" y="8414"/>
                  <a:pt x="71549" y="8415"/>
                  <a:pt x="71542" y="8415"/>
                </a:cubicBezTo>
                <a:cubicBezTo>
                  <a:pt x="71527" y="8415"/>
                  <a:pt x="71531" y="8410"/>
                  <a:pt x="71559" y="8401"/>
                </a:cubicBezTo>
                <a:cubicBezTo>
                  <a:pt x="71597" y="8388"/>
                  <a:pt x="71627" y="8356"/>
                  <a:pt x="71627" y="8329"/>
                </a:cubicBezTo>
                <a:cubicBezTo>
                  <a:pt x="71627" y="8320"/>
                  <a:pt x="71617" y="8316"/>
                  <a:pt x="71598" y="8316"/>
                </a:cubicBezTo>
                <a:cubicBezTo>
                  <a:pt x="71565" y="8316"/>
                  <a:pt x="71507" y="8330"/>
                  <a:pt x="71439" y="8356"/>
                </a:cubicBezTo>
                <a:cubicBezTo>
                  <a:pt x="71361" y="8387"/>
                  <a:pt x="71286" y="8404"/>
                  <a:pt x="71240" y="8404"/>
                </a:cubicBezTo>
                <a:cubicBezTo>
                  <a:pt x="71223" y="8404"/>
                  <a:pt x="71211" y="8401"/>
                  <a:pt x="71203" y="8396"/>
                </a:cubicBezTo>
                <a:cubicBezTo>
                  <a:pt x="71198" y="8393"/>
                  <a:pt x="71194" y="8391"/>
                  <a:pt x="71191" y="8391"/>
                </a:cubicBezTo>
                <a:cubicBezTo>
                  <a:pt x="71179" y="8391"/>
                  <a:pt x="71185" y="8419"/>
                  <a:pt x="71206" y="8459"/>
                </a:cubicBezTo>
                <a:cubicBezTo>
                  <a:pt x="71232" y="8508"/>
                  <a:pt x="71242" y="8531"/>
                  <a:pt x="71228" y="8531"/>
                </a:cubicBezTo>
                <a:cubicBezTo>
                  <a:pt x="71216" y="8531"/>
                  <a:pt x="71185" y="8515"/>
                  <a:pt x="71132" y="8483"/>
                </a:cubicBezTo>
                <a:cubicBezTo>
                  <a:pt x="71093" y="8460"/>
                  <a:pt x="71065" y="8448"/>
                  <a:pt x="71053" y="8448"/>
                </a:cubicBezTo>
                <a:cubicBezTo>
                  <a:pt x="71043" y="8448"/>
                  <a:pt x="71043" y="8455"/>
                  <a:pt x="71054" y="8470"/>
                </a:cubicBezTo>
                <a:cubicBezTo>
                  <a:pt x="71080" y="8502"/>
                  <a:pt x="71072" y="8541"/>
                  <a:pt x="71038" y="8556"/>
                </a:cubicBezTo>
                <a:cubicBezTo>
                  <a:pt x="71031" y="8560"/>
                  <a:pt x="71023" y="8561"/>
                  <a:pt x="71014" y="8561"/>
                </a:cubicBezTo>
                <a:cubicBezTo>
                  <a:pt x="70982" y="8561"/>
                  <a:pt x="70941" y="8538"/>
                  <a:pt x="70914" y="8501"/>
                </a:cubicBezTo>
                <a:cubicBezTo>
                  <a:pt x="70848" y="8410"/>
                  <a:pt x="70932" y="8338"/>
                  <a:pt x="71183" y="8271"/>
                </a:cubicBezTo>
                <a:lnTo>
                  <a:pt x="71183" y="8270"/>
                </a:lnTo>
                <a:cubicBezTo>
                  <a:pt x="71205" y="8264"/>
                  <a:pt x="71225" y="8261"/>
                  <a:pt x="71243" y="8261"/>
                </a:cubicBezTo>
                <a:cubicBezTo>
                  <a:pt x="71274" y="8261"/>
                  <a:pt x="71295" y="8270"/>
                  <a:pt x="71295" y="8288"/>
                </a:cubicBezTo>
                <a:cubicBezTo>
                  <a:pt x="71295" y="8313"/>
                  <a:pt x="71329" y="8334"/>
                  <a:pt x="71366" y="8334"/>
                </a:cubicBezTo>
                <a:cubicBezTo>
                  <a:pt x="71405" y="8334"/>
                  <a:pt x="71426" y="8316"/>
                  <a:pt x="71411" y="8297"/>
                </a:cubicBezTo>
                <a:cubicBezTo>
                  <a:pt x="71396" y="8279"/>
                  <a:pt x="71436" y="8217"/>
                  <a:pt x="71502" y="8165"/>
                </a:cubicBezTo>
                <a:cubicBezTo>
                  <a:pt x="71558" y="8120"/>
                  <a:pt x="71589" y="8098"/>
                  <a:pt x="71611" y="8098"/>
                </a:cubicBezTo>
                <a:close/>
                <a:moveTo>
                  <a:pt x="26532" y="9475"/>
                </a:moveTo>
                <a:cubicBezTo>
                  <a:pt x="26569" y="9475"/>
                  <a:pt x="26580" y="9496"/>
                  <a:pt x="26557" y="9525"/>
                </a:cubicBezTo>
                <a:cubicBezTo>
                  <a:pt x="26530" y="9554"/>
                  <a:pt x="26492" y="9572"/>
                  <a:pt x="26450" y="9574"/>
                </a:cubicBezTo>
                <a:cubicBezTo>
                  <a:pt x="26413" y="9574"/>
                  <a:pt x="26402" y="9553"/>
                  <a:pt x="26426" y="9525"/>
                </a:cubicBezTo>
                <a:cubicBezTo>
                  <a:pt x="26453" y="9495"/>
                  <a:pt x="26492" y="9477"/>
                  <a:pt x="26532" y="9475"/>
                </a:cubicBezTo>
                <a:close/>
                <a:moveTo>
                  <a:pt x="24771" y="10641"/>
                </a:moveTo>
                <a:cubicBezTo>
                  <a:pt x="24794" y="10641"/>
                  <a:pt x="24800" y="10651"/>
                  <a:pt x="24785" y="10669"/>
                </a:cubicBezTo>
                <a:cubicBezTo>
                  <a:pt x="24758" y="10699"/>
                  <a:pt x="24720" y="10717"/>
                  <a:pt x="24682" y="10718"/>
                </a:cubicBezTo>
                <a:cubicBezTo>
                  <a:pt x="24586" y="10718"/>
                  <a:pt x="24607" y="10683"/>
                  <a:pt x="24719" y="10650"/>
                </a:cubicBezTo>
                <a:cubicBezTo>
                  <a:pt x="24741" y="10644"/>
                  <a:pt x="24758" y="10641"/>
                  <a:pt x="24771" y="10641"/>
                </a:cubicBezTo>
                <a:close/>
                <a:moveTo>
                  <a:pt x="53748" y="10620"/>
                </a:moveTo>
                <a:cubicBezTo>
                  <a:pt x="53763" y="10620"/>
                  <a:pt x="53793" y="10641"/>
                  <a:pt x="53817" y="10669"/>
                </a:cubicBezTo>
                <a:cubicBezTo>
                  <a:pt x="53839" y="10698"/>
                  <a:pt x="53826" y="10720"/>
                  <a:pt x="53789" y="10720"/>
                </a:cubicBezTo>
                <a:cubicBezTo>
                  <a:pt x="53750" y="10720"/>
                  <a:pt x="53720" y="10696"/>
                  <a:pt x="53720" y="10669"/>
                </a:cubicBezTo>
                <a:cubicBezTo>
                  <a:pt x="53720" y="10642"/>
                  <a:pt x="53732" y="10620"/>
                  <a:pt x="53748" y="10620"/>
                </a:cubicBezTo>
                <a:close/>
                <a:moveTo>
                  <a:pt x="23718" y="11436"/>
                </a:moveTo>
                <a:cubicBezTo>
                  <a:pt x="23741" y="11436"/>
                  <a:pt x="23746" y="11446"/>
                  <a:pt x="23731" y="11465"/>
                </a:cubicBezTo>
                <a:cubicBezTo>
                  <a:pt x="23704" y="11494"/>
                  <a:pt x="23667" y="11512"/>
                  <a:pt x="23628" y="11514"/>
                </a:cubicBezTo>
                <a:cubicBezTo>
                  <a:pt x="23532" y="11514"/>
                  <a:pt x="23553" y="11478"/>
                  <a:pt x="23665" y="11445"/>
                </a:cubicBezTo>
                <a:cubicBezTo>
                  <a:pt x="23688" y="11439"/>
                  <a:pt x="23706" y="11436"/>
                  <a:pt x="23718" y="11436"/>
                </a:cubicBezTo>
                <a:close/>
                <a:moveTo>
                  <a:pt x="54802" y="11521"/>
                </a:moveTo>
                <a:cubicBezTo>
                  <a:pt x="54806" y="11521"/>
                  <a:pt x="54810" y="11523"/>
                  <a:pt x="54814" y="11526"/>
                </a:cubicBezTo>
                <a:cubicBezTo>
                  <a:pt x="54838" y="11544"/>
                  <a:pt x="54839" y="11585"/>
                  <a:pt x="54820" y="11623"/>
                </a:cubicBezTo>
                <a:cubicBezTo>
                  <a:pt x="54812" y="11637"/>
                  <a:pt x="54805" y="11645"/>
                  <a:pt x="54798" y="11645"/>
                </a:cubicBezTo>
                <a:cubicBezTo>
                  <a:pt x="54789" y="11645"/>
                  <a:pt x="54781" y="11627"/>
                  <a:pt x="54779" y="11593"/>
                </a:cubicBezTo>
                <a:cubicBezTo>
                  <a:pt x="54776" y="11550"/>
                  <a:pt x="54786" y="11521"/>
                  <a:pt x="54802" y="11521"/>
                </a:cubicBezTo>
                <a:close/>
                <a:moveTo>
                  <a:pt x="54979" y="11620"/>
                </a:moveTo>
                <a:cubicBezTo>
                  <a:pt x="55001" y="11620"/>
                  <a:pt x="55025" y="11623"/>
                  <a:pt x="55048" y="11630"/>
                </a:cubicBezTo>
                <a:cubicBezTo>
                  <a:pt x="55100" y="11645"/>
                  <a:pt x="55084" y="11657"/>
                  <a:pt x="55008" y="11659"/>
                </a:cubicBezTo>
                <a:cubicBezTo>
                  <a:pt x="55004" y="11659"/>
                  <a:pt x="55000" y="11659"/>
                  <a:pt x="54996" y="11659"/>
                </a:cubicBezTo>
                <a:cubicBezTo>
                  <a:pt x="54935" y="11659"/>
                  <a:pt x="54900" y="11647"/>
                  <a:pt x="54920" y="11633"/>
                </a:cubicBezTo>
                <a:cubicBezTo>
                  <a:pt x="54932" y="11624"/>
                  <a:pt x="54954" y="11620"/>
                  <a:pt x="54979" y="11620"/>
                </a:cubicBezTo>
                <a:close/>
                <a:moveTo>
                  <a:pt x="54144" y="11621"/>
                </a:moveTo>
                <a:cubicBezTo>
                  <a:pt x="54148" y="11621"/>
                  <a:pt x="54151" y="11623"/>
                  <a:pt x="54156" y="11626"/>
                </a:cubicBezTo>
                <a:cubicBezTo>
                  <a:pt x="54178" y="11644"/>
                  <a:pt x="54181" y="11684"/>
                  <a:pt x="54162" y="11723"/>
                </a:cubicBezTo>
                <a:cubicBezTo>
                  <a:pt x="54154" y="11737"/>
                  <a:pt x="54147" y="11744"/>
                  <a:pt x="54141" y="11744"/>
                </a:cubicBezTo>
                <a:cubicBezTo>
                  <a:pt x="54131" y="11744"/>
                  <a:pt x="54123" y="11726"/>
                  <a:pt x="54121" y="11691"/>
                </a:cubicBezTo>
                <a:cubicBezTo>
                  <a:pt x="54118" y="11649"/>
                  <a:pt x="54128" y="11621"/>
                  <a:pt x="54144" y="11621"/>
                </a:cubicBezTo>
                <a:close/>
                <a:moveTo>
                  <a:pt x="64010" y="11620"/>
                </a:moveTo>
                <a:cubicBezTo>
                  <a:pt x="64010" y="11620"/>
                  <a:pt x="64011" y="11620"/>
                  <a:pt x="64012" y="11621"/>
                </a:cubicBezTo>
                <a:cubicBezTo>
                  <a:pt x="64021" y="11630"/>
                  <a:pt x="64064" y="11674"/>
                  <a:pt x="64106" y="11715"/>
                </a:cubicBezTo>
                <a:cubicBezTo>
                  <a:pt x="64167" y="11777"/>
                  <a:pt x="64166" y="11793"/>
                  <a:pt x="64099" y="11793"/>
                </a:cubicBezTo>
                <a:cubicBezTo>
                  <a:pt x="64052" y="11793"/>
                  <a:pt x="64011" y="11751"/>
                  <a:pt x="64006" y="11699"/>
                </a:cubicBezTo>
                <a:cubicBezTo>
                  <a:pt x="64002" y="11652"/>
                  <a:pt x="64003" y="11620"/>
                  <a:pt x="64010" y="11620"/>
                </a:cubicBezTo>
                <a:close/>
                <a:moveTo>
                  <a:pt x="46438" y="11783"/>
                </a:moveTo>
                <a:cubicBezTo>
                  <a:pt x="46443" y="11783"/>
                  <a:pt x="46448" y="11788"/>
                  <a:pt x="46454" y="11799"/>
                </a:cubicBezTo>
                <a:cubicBezTo>
                  <a:pt x="46472" y="11838"/>
                  <a:pt x="46472" y="11884"/>
                  <a:pt x="46454" y="11924"/>
                </a:cubicBezTo>
                <a:cubicBezTo>
                  <a:pt x="46448" y="11935"/>
                  <a:pt x="46443" y="11940"/>
                  <a:pt x="46438" y="11940"/>
                </a:cubicBezTo>
                <a:cubicBezTo>
                  <a:pt x="46427" y="11940"/>
                  <a:pt x="46420" y="11912"/>
                  <a:pt x="46420" y="11862"/>
                </a:cubicBezTo>
                <a:cubicBezTo>
                  <a:pt x="46420" y="11812"/>
                  <a:pt x="46427" y="11783"/>
                  <a:pt x="46438" y="11783"/>
                </a:cubicBezTo>
                <a:close/>
                <a:moveTo>
                  <a:pt x="63593" y="12011"/>
                </a:moveTo>
                <a:cubicBezTo>
                  <a:pt x="63630" y="12011"/>
                  <a:pt x="63659" y="12020"/>
                  <a:pt x="63659" y="12032"/>
                </a:cubicBezTo>
                <a:cubicBezTo>
                  <a:pt x="63659" y="12044"/>
                  <a:pt x="63630" y="12068"/>
                  <a:pt x="63593" y="12084"/>
                </a:cubicBezTo>
                <a:cubicBezTo>
                  <a:pt x="63580" y="12090"/>
                  <a:pt x="63569" y="12093"/>
                  <a:pt x="63559" y="12093"/>
                </a:cubicBezTo>
                <a:cubicBezTo>
                  <a:pt x="63539" y="12093"/>
                  <a:pt x="63526" y="12082"/>
                  <a:pt x="63526" y="12063"/>
                </a:cubicBezTo>
                <a:cubicBezTo>
                  <a:pt x="63526" y="12035"/>
                  <a:pt x="63557" y="12011"/>
                  <a:pt x="63593" y="12011"/>
                </a:cubicBezTo>
                <a:close/>
                <a:moveTo>
                  <a:pt x="22857" y="12311"/>
                </a:moveTo>
                <a:cubicBezTo>
                  <a:pt x="22926" y="12311"/>
                  <a:pt x="22901" y="12346"/>
                  <a:pt x="22779" y="12429"/>
                </a:cubicBezTo>
                <a:cubicBezTo>
                  <a:pt x="22720" y="12470"/>
                  <a:pt x="22689" y="12491"/>
                  <a:pt x="22675" y="12491"/>
                </a:cubicBezTo>
                <a:cubicBezTo>
                  <a:pt x="22660" y="12491"/>
                  <a:pt x="22662" y="12469"/>
                  <a:pt x="22670" y="12424"/>
                </a:cubicBezTo>
                <a:cubicBezTo>
                  <a:pt x="22679" y="12372"/>
                  <a:pt x="22731" y="12326"/>
                  <a:pt x="22792" y="12317"/>
                </a:cubicBezTo>
                <a:cubicBezTo>
                  <a:pt x="22819" y="12313"/>
                  <a:pt x="22841" y="12311"/>
                  <a:pt x="22857" y="12311"/>
                </a:cubicBezTo>
                <a:close/>
                <a:moveTo>
                  <a:pt x="22052" y="12449"/>
                </a:moveTo>
                <a:cubicBezTo>
                  <a:pt x="22079" y="12449"/>
                  <a:pt x="22016" y="12569"/>
                  <a:pt x="21945" y="12636"/>
                </a:cubicBezTo>
                <a:cubicBezTo>
                  <a:pt x="21900" y="12678"/>
                  <a:pt x="21876" y="12701"/>
                  <a:pt x="21871" y="12701"/>
                </a:cubicBezTo>
                <a:cubicBezTo>
                  <a:pt x="21865" y="12701"/>
                  <a:pt x="21883" y="12671"/>
                  <a:pt x="21924" y="12608"/>
                </a:cubicBezTo>
                <a:cubicBezTo>
                  <a:pt x="21954" y="12557"/>
                  <a:pt x="21986" y="12511"/>
                  <a:pt x="22024" y="12466"/>
                </a:cubicBezTo>
                <a:cubicBezTo>
                  <a:pt x="22038" y="12454"/>
                  <a:pt x="22047" y="12449"/>
                  <a:pt x="22052" y="12449"/>
                </a:cubicBezTo>
                <a:close/>
                <a:moveTo>
                  <a:pt x="46558" y="12444"/>
                </a:moveTo>
                <a:cubicBezTo>
                  <a:pt x="46572" y="12444"/>
                  <a:pt x="46603" y="12486"/>
                  <a:pt x="46639" y="12557"/>
                </a:cubicBezTo>
                <a:cubicBezTo>
                  <a:pt x="46687" y="12652"/>
                  <a:pt x="46727" y="12764"/>
                  <a:pt x="46727" y="12806"/>
                </a:cubicBezTo>
                <a:cubicBezTo>
                  <a:pt x="46727" y="12817"/>
                  <a:pt x="46725" y="12822"/>
                  <a:pt x="46720" y="12822"/>
                </a:cubicBezTo>
                <a:cubicBezTo>
                  <a:pt x="46706" y="12822"/>
                  <a:pt x="46675" y="12778"/>
                  <a:pt x="46639" y="12706"/>
                </a:cubicBezTo>
                <a:cubicBezTo>
                  <a:pt x="46591" y="12612"/>
                  <a:pt x="46551" y="12497"/>
                  <a:pt x="46551" y="12458"/>
                </a:cubicBezTo>
                <a:cubicBezTo>
                  <a:pt x="46551" y="12448"/>
                  <a:pt x="46553" y="12444"/>
                  <a:pt x="46558" y="12444"/>
                </a:cubicBezTo>
                <a:close/>
                <a:moveTo>
                  <a:pt x="61153" y="13203"/>
                </a:moveTo>
                <a:cubicBezTo>
                  <a:pt x="61225" y="13203"/>
                  <a:pt x="61216" y="13224"/>
                  <a:pt x="61122" y="13276"/>
                </a:cubicBezTo>
                <a:cubicBezTo>
                  <a:pt x="61053" y="13317"/>
                  <a:pt x="60949" y="13351"/>
                  <a:pt x="60896" y="13351"/>
                </a:cubicBezTo>
                <a:cubicBezTo>
                  <a:pt x="60825" y="13351"/>
                  <a:pt x="60834" y="13330"/>
                  <a:pt x="60928" y="13276"/>
                </a:cubicBezTo>
                <a:cubicBezTo>
                  <a:pt x="60996" y="13237"/>
                  <a:pt x="61101" y="13203"/>
                  <a:pt x="61153" y="13203"/>
                </a:cubicBezTo>
                <a:close/>
                <a:moveTo>
                  <a:pt x="60261" y="13371"/>
                </a:moveTo>
                <a:cubicBezTo>
                  <a:pt x="60278" y="13371"/>
                  <a:pt x="60305" y="13376"/>
                  <a:pt x="60341" y="13387"/>
                </a:cubicBezTo>
                <a:cubicBezTo>
                  <a:pt x="60398" y="13403"/>
                  <a:pt x="60428" y="13427"/>
                  <a:pt x="60411" y="13440"/>
                </a:cubicBezTo>
                <a:cubicBezTo>
                  <a:pt x="60404" y="13446"/>
                  <a:pt x="60393" y="13448"/>
                  <a:pt x="60380" y="13448"/>
                </a:cubicBezTo>
                <a:cubicBezTo>
                  <a:pt x="60359" y="13448"/>
                  <a:pt x="60333" y="13442"/>
                  <a:pt x="60310" y="13431"/>
                </a:cubicBezTo>
                <a:cubicBezTo>
                  <a:pt x="60235" y="13396"/>
                  <a:pt x="60222" y="13371"/>
                  <a:pt x="60261" y="13371"/>
                </a:cubicBezTo>
                <a:close/>
                <a:moveTo>
                  <a:pt x="55629" y="13449"/>
                </a:moveTo>
                <a:cubicBezTo>
                  <a:pt x="55666" y="13449"/>
                  <a:pt x="55694" y="13470"/>
                  <a:pt x="55694" y="13499"/>
                </a:cubicBezTo>
                <a:cubicBezTo>
                  <a:pt x="55694" y="13528"/>
                  <a:pt x="55666" y="13549"/>
                  <a:pt x="55629" y="13549"/>
                </a:cubicBezTo>
                <a:cubicBezTo>
                  <a:pt x="55591" y="13549"/>
                  <a:pt x="55563" y="13527"/>
                  <a:pt x="55563" y="13499"/>
                </a:cubicBezTo>
                <a:cubicBezTo>
                  <a:pt x="55563" y="13470"/>
                  <a:pt x="55591" y="13449"/>
                  <a:pt x="55629" y="13449"/>
                </a:cubicBezTo>
                <a:close/>
                <a:moveTo>
                  <a:pt x="60598" y="13521"/>
                </a:moveTo>
                <a:cubicBezTo>
                  <a:pt x="60622" y="13521"/>
                  <a:pt x="60646" y="13531"/>
                  <a:pt x="60663" y="13551"/>
                </a:cubicBezTo>
                <a:cubicBezTo>
                  <a:pt x="60686" y="13579"/>
                  <a:pt x="60661" y="13600"/>
                  <a:pt x="60604" y="13600"/>
                </a:cubicBezTo>
                <a:cubicBezTo>
                  <a:pt x="60490" y="13600"/>
                  <a:pt x="60474" y="13570"/>
                  <a:pt x="60561" y="13530"/>
                </a:cubicBezTo>
                <a:cubicBezTo>
                  <a:pt x="60572" y="13524"/>
                  <a:pt x="60585" y="13521"/>
                  <a:pt x="60598" y="13521"/>
                </a:cubicBezTo>
                <a:close/>
                <a:moveTo>
                  <a:pt x="20548" y="13605"/>
                </a:moveTo>
                <a:cubicBezTo>
                  <a:pt x="20557" y="13605"/>
                  <a:pt x="20564" y="13607"/>
                  <a:pt x="20569" y="13611"/>
                </a:cubicBezTo>
                <a:cubicBezTo>
                  <a:pt x="20588" y="13625"/>
                  <a:pt x="20551" y="13654"/>
                  <a:pt x="20488" y="13672"/>
                </a:cubicBezTo>
                <a:cubicBezTo>
                  <a:pt x="20452" y="13682"/>
                  <a:pt x="20429" y="13688"/>
                  <a:pt x="20417" y="13688"/>
                </a:cubicBezTo>
                <a:cubicBezTo>
                  <a:pt x="20399" y="13688"/>
                  <a:pt x="20412" y="13674"/>
                  <a:pt x="20452" y="13643"/>
                </a:cubicBezTo>
                <a:cubicBezTo>
                  <a:pt x="20485" y="13619"/>
                  <a:pt x="20523" y="13605"/>
                  <a:pt x="20548" y="13605"/>
                </a:cubicBezTo>
                <a:close/>
                <a:moveTo>
                  <a:pt x="56298" y="13970"/>
                </a:moveTo>
                <a:cubicBezTo>
                  <a:pt x="56318" y="13970"/>
                  <a:pt x="56323" y="14000"/>
                  <a:pt x="56308" y="14046"/>
                </a:cubicBezTo>
                <a:cubicBezTo>
                  <a:pt x="56285" y="14111"/>
                  <a:pt x="56261" y="14145"/>
                  <a:pt x="56245" y="14145"/>
                </a:cubicBezTo>
                <a:cubicBezTo>
                  <a:pt x="56231" y="14145"/>
                  <a:pt x="56222" y="14122"/>
                  <a:pt x="56222" y="14075"/>
                </a:cubicBezTo>
                <a:cubicBezTo>
                  <a:pt x="56224" y="14033"/>
                  <a:pt x="56246" y="13996"/>
                  <a:pt x="56282" y="13975"/>
                </a:cubicBezTo>
                <a:cubicBezTo>
                  <a:pt x="56288" y="13972"/>
                  <a:pt x="56293" y="13970"/>
                  <a:pt x="56298" y="13970"/>
                </a:cubicBezTo>
                <a:close/>
                <a:moveTo>
                  <a:pt x="28434" y="14542"/>
                </a:moveTo>
                <a:cubicBezTo>
                  <a:pt x="28441" y="14542"/>
                  <a:pt x="28422" y="14562"/>
                  <a:pt x="28378" y="14604"/>
                </a:cubicBezTo>
                <a:cubicBezTo>
                  <a:pt x="28316" y="14663"/>
                  <a:pt x="28272" y="14694"/>
                  <a:pt x="28250" y="14694"/>
                </a:cubicBezTo>
                <a:cubicBezTo>
                  <a:pt x="28240" y="14694"/>
                  <a:pt x="28235" y="14688"/>
                  <a:pt x="28235" y="14675"/>
                </a:cubicBezTo>
                <a:cubicBezTo>
                  <a:pt x="28235" y="14664"/>
                  <a:pt x="28288" y="14624"/>
                  <a:pt x="28351" y="14588"/>
                </a:cubicBezTo>
                <a:cubicBezTo>
                  <a:pt x="28401" y="14558"/>
                  <a:pt x="28428" y="14542"/>
                  <a:pt x="28434" y="14542"/>
                </a:cubicBezTo>
                <a:close/>
                <a:moveTo>
                  <a:pt x="28170" y="14794"/>
                </a:moveTo>
                <a:cubicBezTo>
                  <a:pt x="28177" y="14794"/>
                  <a:pt x="28157" y="14814"/>
                  <a:pt x="28114" y="14855"/>
                </a:cubicBezTo>
                <a:cubicBezTo>
                  <a:pt x="28053" y="14914"/>
                  <a:pt x="28008" y="14945"/>
                  <a:pt x="27986" y="14945"/>
                </a:cubicBezTo>
                <a:cubicBezTo>
                  <a:pt x="27976" y="14945"/>
                  <a:pt x="27971" y="14938"/>
                  <a:pt x="27971" y="14925"/>
                </a:cubicBezTo>
                <a:cubicBezTo>
                  <a:pt x="27971" y="14916"/>
                  <a:pt x="28024" y="14876"/>
                  <a:pt x="28087" y="14839"/>
                </a:cubicBezTo>
                <a:cubicBezTo>
                  <a:pt x="28137" y="14809"/>
                  <a:pt x="28164" y="14794"/>
                  <a:pt x="28170" y="14794"/>
                </a:cubicBezTo>
                <a:close/>
                <a:moveTo>
                  <a:pt x="26239" y="15857"/>
                </a:moveTo>
                <a:cubicBezTo>
                  <a:pt x="26244" y="15857"/>
                  <a:pt x="26248" y="15858"/>
                  <a:pt x="26251" y="15861"/>
                </a:cubicBezTo>
                <a:cubicBezTo>
                  <a:pt x="26271" y="15874"/>
                  <a:pt x="26248" y="15915"/>
                  <a:pt x="26204" y="15947"/>
                </a:cubicBezTo>
                <a:cubicBezTo>
                  <a:pt x="26175" y="15970"/>
                  <a:pt x="26158" y="15981"/>
                  <a:pt x="26151" y="15981"/>
                </a:cubicBezTo>
                <a:cubicBezTo>
                  <a:pt x="26141" y="15981"/>
                  <a:pt x="26148" y="15962"/>
                  <a:pt x="26169" y="15922"/>
                </a:cubicBezTo>
                <a:cubicBezTo>
                  <a:pt x="26190" y="15883"/>
                  <a:pt x="26219" y="15857"/>
                  <a:pt x="26239" y="15857"/>
                </a:cubicBezTo>
                <a:close/>
                <a:moveTo>
                  <a:pt x="15795" y="16500"/>
                </a:moveTo>
                <a:cubicBezTo>
                  <a:pt x="15833" y="16500"/>
                  <a:pt x="15848" y="16509"/>
                  <a:pt x="15828" y="16523"/>
                </a:cubicBezTo>
                <a:cubicBezTo>
                  <a:pt x="15805" y="16540"/>
                  <a:pt x="15744" y="16558"/>
                  <a:pt x="15688" y="16564"/>
                </a:cubicBezTo>
                <a:cubicBezTo>
                  <a:pt x="15678" y="16565"/>
                  <a:pt x="15669" y="16565"/>
                  <a:pt x="15661" y="16565"/>
                </a:cubicBezTo>
                <a:cubicBezTo>
                  <a:pt x="15624" y="16565"/>
                  <a:pt x="15609" y="16556"/>
                  <a:pt x="15628" y="16541"/>
                </a:cubicBezTo>
                <a:cubicBezTo>
                  <a:pt x="15650" y="16525"/>
                  <a:pt x="15713" y="16507"/>
                  <a:pt x="15770" y="16501"/>
                </a:cubicBezTo>
                <a:cubicBezTo>
                  <a:pt x="15779" y="16500"/>
                  <a:pt x="15788" y="16500"/>
                  <a:pt x="15795" y="16500"/>
                </a:cubicBezTo>
                <a:close/>
                <a:moveTo>
                  <a:pt x="23061" y="17398"/>
                </a:moveTo>
                <a:cubicBezTo>
                  <a:pt x="23083" y="17398"/>
                  <a:pt x="23088" y="17408"/>
                  <a:pt x="23073" y="17426"/>
                </a:cubicBezTo>
                <a:cubicBezTo>
                  <a:pt x="23046" y="17456"/>
                  <a:pt x="23009" y="17474"/>
                  <a:pt x="22968" y="17476"/>
                </a:cubicBezTo>
                <a:cubicBezTo>
                  <a:pt x="22874" y="17476"/>
                  <a:pt x="22894" y="17440"/>
                  <a:pt x="23006" y="17407"/>
                </a:cubicBezTo>
                <a:lnTo>
                  <a:pt x="23007" y="17408"/>
                </a:lnTo>
                <a:cubicBezTo>
                  <a:pt x="23030" y="17401"/>
                  <a:pt x="23048" y="17398"/>
                  <a:pt x="23061" y="17398"/>
                </a:cubicBezTo>
                <a:close/>
                <a:moveTo>
                  <a:pt x="20700" y="18617"/>
                </a:moveTo>
                <a:cubicBezTo>
                  <a:pt x="20727" y="18617"/>
                  <a:pt x="20712" y="18650"/>
                  <a:pt x="20666" y="18692"/>
                </a:cubicBezTo>
                <a:cubicBezTo>
                  <a:pt x="20621" y="18735"/>
                  <a:pt x="20557" y="18768"/>
                  <a:pt x="20523" y="18768"/>
                </a:cubicBezTo>
                <a:cubicBezTo>
                  <a:pt x="20487" y="18768"/>
                  <a:pt x="20502" y="18735"/>
                  <a:pt x="20557" y="18692"/>
                </a:cubicBezTo>
                <a:cubicBezTo>
                  <a:pt x="20611" y="18650"/>
                  <a:pt x="20675" y="18617"/>
                  <a:pt x="20700" y="18617"/>
                </a:cubicBezTo>
                <a:close/>
                <a:moveTo>
                  <a:pt x="60598" y="20505"/>
                </a:moveTo>
                <a:cubicBezTo>
                  <a:pt x="60653" y="20505"/>
                  <a:pt x="60698" y="20526"/>
                  <a:pt x="60698" y="20554"/>
                </a:cubicBezTo>
                <a:cubicBezTo>
                  <a:pt x="60698" y="20582"/>
                  <a:pt x="60655" y="20603"/>
                  <a:pt x="60598" y="20603"/>
                </a:cubicBezTo>
                <a:cubicBezTo>
                  <a:pt x="60541" y="20603"/>
                  <a:pt x="60496" y="20582"/>
                  <a:pt x="60496" y="20554"/>
                </a:cubicBezTo>
                <a:cubicBezTo>
                  <a:pt x="60496" y="20526"/>
                  <a:pt x="60541" y="20505"/>
                  <a:pt x="60598" y="20505"/>
                </a:cubicBezTo>
                <a:close/>
                <a:moveTo>
                  <a:pt x="57438" y="20774"/>
                </a:moveTo>
                <a:cubicBezTo>
                  <a:pt x="57457" y="20774"/>
                  <a:pt x="57470" y="20785"/>
                  <a:pt x="57470" y="20803"/>
                </a:cubicBezTo>
                <a:cubicBezTo>
                  <a:pt x="57470" y="20832"/>
                  <a:pt x="57440" y="20856"/>
                  <a:pt x="57404" y="20856"/>
                </a:cubicBezTo>
                <a:cubicBezTo>
                  <a:pt x="57369" y="20856"/>
                  <a:pt x="57339" y="20847"/>
                  <a:pt x="57339" y="20833"/>
                </a:cubicBezTo>
                <a:cubicBezTo>
                  <a:pt x="57339" y="20821"/>
                  <a:pt x="57367" y="20799"/>
                  <a:pt x="57404" y="20782"/>
                </a:cubicBezTo>
                <a:cubicBezTo>
                  <a:pt x="57416" y="20776"/>
                  <a:pt x="57428" y="20774"/>
                  <a:pt x="57438" y="20774"/>
                </a:cubicBezTo>
                <a:close/>
                <a:moveTo>
                  <a:pt x="6382" y="21797"/>
                </a:moveTo>
                <a:cubicBezTo>
                  <a:pt x="6389" y="21797"/>
                  <a:pt x="6369" y="21817"/>
                  <a:pt x="6325" y="21858"/>
                </a:cubicBezTo>
                <a:cubicBezTo>
                  <a:pt x="6264" y="21917"/>
                  <a:pt x="6219" y="21948"/>
                  <a:pt x="6197" y="21948"/>
                </a:cubicBezTo>
                <a:cubicBezTo>
                  <a:pt x="6187" y="21948"/>
                  <a:pt x="6182" y="21942"/>
                  <a:pt x="6182" y="21930"/>
                </a:cubicBezTo>
                <a:cubicBezTo>
                  <a:pt x="6182" y="21920"/>
                  <a:pt x="6235" y="21879"/>
                  <a:pt x="6298" y="21842"/>
                </a:cubicBezTo>
                <a:cubicBezTo>
                  <a:pt x="6348" y="21813"/>
                  <a:pt x="6375" y="21797"/>
                  <a:pt x="6382" y="21797"/>
                </a:cubicBezTo>
                <a:close/>
                <a:moveTo>
                  <a:pt x="4467" y="23685"/>
                </a:moveTo>
                <a:cubicBezTo>
                  <a:pt x="4504" y="23685"/>
                  <a:pt x="4533" y="23706"/>
                  <a:pt x="4533" y="23734"/>
                </a:cubicBezTo>
                <a:cubicBezTo>
                  <a:pt x="4533" y="23763"/>
                  <a:pt x="4506" y="23785"/>
                  <a:pt x="4467" y="23785"/>
                </a:cubicBezTo>
                <a:cubicBezTo>
                  <a:pt x="4430" y="23785"/>
                  <a:pt x="4401" y="23763"/>
                  <a:pt x="4401" y="23734"/>
                </a:cubicBezTo>
                <a:cubicBezTo>
                  <a:pt x="4401" y="23706"/>
                  <a:pt x="4430" y="23685"/>
                  <a:pt x="4467" y="23685"/>
                </a:cubicBezTo>
                <a:close/>
                <a:moveTo>
                  <a:pt x="3469" y="23818"/>
                </a:moveTo>
                <a:cubicBezTo>
                  <a:pt x="3502" y="23818"/>
                  <a:pt x="3524" y="23834"/>
                  <a:pt x="3524" y="23863"/>
                </a:cubicBezTo>
                <a:cubicBezTo>
                  <a:pt x="3524" y="23889"/>
                  <a:pt x="3503" y="23905"/>
                  <a:pt x="3471" y="23905"/>
                </a:cubicBezTo>
                <a:cubicBezTo>
                  <a:pt x="3460" y="23905"/>
                  <a:pt x="3449" y="23904"/>
                  <a:pt x="3436" y="23900"/>
                </a:cubicBezTo>
                <a:cubicBezTo>
                  <a:pt x="3385" y="23883"/>
                  <a:pt x="3348" y="23867"/>
                  <a:pt x="3348" y="23860"/>
                </a:cubicBezTo>
                <a:cubicBezTo>
                  <a:pt x="3348" y="23851"/>
                  <a:pt x="3385" y="23836"/>
                  <a:pt x="3436" y="23822"/>
                </a:cubicBezTo>
                <a:cubicBezTo>
                  <a:pt x="3448" y="23819"/>
                  <a:pt x="3459" y="23818"/>
                  <a:pt x="3469" y="23818"/>
                </a:cubicBezTo>
                <a:close/>
                <a:moveTo>
                  <a:pt x="2527" y="24182"/>
                </a:moveTo>
                <a:cubicBezTo>
                  <a:pt x="2582" y="24182"/>
                  <a:pt x="2627" y="24191"/>
                  <a:pt x="2627" y="24203"/>
                </a:cubicBezTo>
                <a:cubicBezTo>
                  <a:pt x="2627" y="24215"/>
                  <a:pt x="2584" y="24237"/>
                  <a:pt x="2527" y="24252"/>
                </a:cubicBezTo>
                <a:cubicBezTo>
                  <a:pt x="2508" y="24258"/>
                  <a:pt x="2490" y="24260"/>
                  <a:pt x="2475" y="24260"/>
                </a:cubicBezTo>
                <a:cubicBezTo>
                  <a:pt x="2446" y="24260"/>
                  <a:pt x="2427" y="24250"/>
                  <a:pt x="2427" y="24231"/>
                </a:cubicBezTo>
                <a:cubicBezTo>
                  <a:pt x="2427" y="24203"/>
                  <a:pt x="2470" y="24182"/>
                  <a:pt x="2527" y="24182"/>
                </a:cubicBezTo>
                <a:close/>
                <a:moveTo>
                  <a:pt x="2393" y="24539"/>
                </a:moveTo>
                <a:cubicBezTo>
                  <a:pt x="2397" y="24539"/>
                  <a:pt x="2401" y="24540"/>
                  <a:pt x="2405" y="24543"/>
                </a:cubicBezTo>
                <a:cubicBezTo>
                  <a:pt x="2427" y="24562"/>
                  <a:pt x="2430" y="24603"/>
                  <a:pt x="2411" y="24640"/>
                </a:cubicBezTo>
                <a:cubicBezTo>
                  <a:pt x="2403" y="24655"/>
                  <a:pt x="2396" y="24663"/>
                  <a:pt x="2389" y="24663"/>
                </a:cubicBezTo>
                <a:cubicBezTo>
                  <a:pt x="2380" y="24663"/>
                  <a:pt x="2372" y="24645"/>
                  <a:pt x="2370" y="24610"/>
                </a:cubicBezTo>
                <a:cubicBezTo>
                  <a:pt x="2367" y="24567"/>
                  <a:pt x="2377" y="24539"/>
                  <a:pt x="2393" y="24539"/>
                </a:cubicBezTo>
                <a:close/>
                <a:moveTo>
                  <a:pt x="403" y="25036"/>
                </a:moveTo>
                <a:cubicBezTo>
                  <a:pt x="412" y="25036"/>
                  <a:pt x="430" y="25043"/>
                  <a:pt x="457" y="25056"/>
                </a:cubicBezTo>
                <a:cubicBezTo>
                  <a:pt x="493" y="25073"/>
                  <a:pt x="517" y="25106"/>
                  <a:pt x="520" y="25144"/>
                </a:cubicBezTo>
                <a:cubicBezTo>
                  <a:pt x="520" y="25161"/>
                  <a:pt x="515" y="25169"/>
                  <a:pt x="507" y="25169"/>
                </a:cubicBezTo>
                <a:cubicBezTo>
                  <a:pt x="496" y="25169"/>
                  <a:pt x="479" y="25155"/>
                  <a:pt x="456" y="25128"/>
                </a:cubicBezTo>
                <a:cubicBezTo>
                  <a:pt x="402" y="25065"/>
                  <a:pt x="384" y="25036"/>
                  <a:pt x="403" y="25036"/>
                </a:cubicBezTo>
                <a:close/>
                <a:moveTo>
                  <a:pt x="1471" y="25076"/>
                </a:moveTo>
                <a:cubicBezTo>
                  <a:pt x="1487" y="25076"/>
                  <a:pt x="1515" y="25098"/>
                  <a:pt x="1539" y="25126"/>
                </a:cubicBezTo>
                <a:cubicBezTo>
                  <a:pt x="1562" y="25155"/>
                  <a:pt x="1548" y="25176"/>
                  <a:pt x="1511" y="25176"/>
                </a:cubicBezTo>
                <a:cubicBezTo>
                  <a:pt x="1474" y="25176"/>
                  <a:pt x="1442" y="25153"/>
                  <a:pt x="1442" y="25126"/>
                </a:cubicBezTo>
                <a:cubicBezTo>
                  <a:pt x="1442" y="25098"/>
                  <a:pt x="1454" y="25076"/>
                  <a:pt x="1471" y="25076"/>
                </a:cubicBezTo>
                <a:close/>
                <a:moveTo>
                  <a:pt x="43299" y="0"/>
                </a:moveTo>
                <a:cubicBezTo>
                  <a:pt x="43291" y="0"/>
                  <a:pt x="43280" y="8"/>
                  <a:pt x="43266" y="23"/>
                </a:cubicBezTo>
                <a:cubicBezTo>
                  <a:pt x="43236" y="56"/>
                  <a:pt x="43158" y="73"/>
                  <a:pt x="43091" y="73"/>
                </a:cubicBezTo>
                <a:cubicBezTo>
                  <a:pt x="43033" y="73"/>
                  <a:pt x="42984" y="60"/>
                  <a:pt x="42984" y="32"/>
                </a:cubicBezTo>
                <a:cubicBezTo>
                  <a:pt x="42984" y="26"/>
                  <a:pt x="42975" y="23"/>
                  <a:pt x="42958" y="23"/>
                </a:cubicBezTo>
                <a:cubicBezTo>
                  <a:pt x="42921" y="23"/>
                  <a:pt x="42847" y="38"/>
                  <a:pt x="42765" y="64"/>
                </a:cubicBezTo>
                <a:cubicBezTo>
                  <a:pt x="42676" y="91"/>
                  <a:pt x="42612" y="104"/>
                  <a:pt x="42563" y="104"/>
                </a:cubicBezTo>
                <a:cubicBezTo>
                  <a:pt x="42526" y="104"/>
                  <a:pt x="42498" y="96"/>
                  <a:pt x="42477" y="80"/>
                </a:cubicBezTo>
                <a:cubicBezTo>
                  <a:pt x="42450" y="59"/>
                  <a:pt x="42369" y="50"/>
                  <a:pt x="42271" y="50"/>
                </a:cubicBezTo>
                <a:cubicBezTo>
                  <a:pt x="42047" y="50"/>
                  <a:pt x="41735" y="96"/>
                  <a:pt x="41776" y="146"/>
                </a:cubicBezTo>
                <a:cubicBezTo>
                  <a:pt x="41787" y="159"/>
                  <a:pt x="41783" y="165"/>
                  <a:pt x="41768" y="165"/>
                </a:cubicBezTo>
                <a:cubicBezTo>
                  <a:pt x="41750" y="165"/>
                  <a:pt x="41716" y="156"/>
                  <a:pt x="41671" y="138"/>
                </a:cubicBezTo>
                <a:cubicBezTo>
                  <a:pt x="41619" y="117"/>
                  <a:pt x="41585" y="107"/>
                  <a:pt x="41569" y="107"/>
                </a:cubicBezTo>
                <a:cubicBezTo>
                  <a:pt x="41554" y="107"/>
                  <a:pt x="41554" y="116"/>
                  <a:pt x="41568" y="134"/>
                </a:cubicBezTo>
                <a:cubicBezTo>
                  <a:pt x="41595" y="167"/>
                  <a:pt x="41558" y="189"/>
                  <a:pt x="41477" y="189"/>
                </a:cubicBezTo>
                <a:cubicBezTo>
                  <a:pt x="41403" y="189"/>
                  <a:pt x="41341" y="207"/>
                  <a:pt x="41341" y="229"/>
                </a:cubicBezTo>
                <a:cubicBezTo>
                  <a:pt x="41341" y="250"/>
                  <a:pt x="41244" y="274"/>
                  <a:pt x="41132" y="280"/>
                </a:cubicBezTo>
                <a:cubicBezTo>
                  <a:pt x="41019" y="287"/>
                  <a:pt x="40897" y="320"/>
                  <a:pt x="40868" y="352"/>
                </a:cubicBezTo>
                <a:cubicBezTo>
                  <a:pt x="40850" y="372"/>
                  <a:pt x="40834" y="383"/>
                  <a:pt x="40824" y="383"/>
                </a:cubicBezTo>
                <a:cubicBezTo>
                  <a:pt x="40819" y="383"/>
                  <a:pt x="40816" y="380"/>
                  <a:pt x="40816" y="372"/>
                </a:cubicBezTo>
                <a:cubicBezTo>
                  <a:pt x="40816" y="365"/>
                  <a:pt x="40808" y="362"/>
                  <a:pt x="40794" y="362"/>
                </a:cubicBezTo>
                <a:cubicBezTo>
                  <a:pt x="40768" y="362"/>
                  <a:pt x="40721" y="374"/>
                  <a:pt x="40668" y="396"/>
                </a:cubicBezTo>
                <a:cubicBezTo>
                  <a:pt x="40597" y="426"/>
                  <a:pt x="40521" y="447"/>
                  <a:pt x="40484" y="447"/>
                </a:cubicBezTo>
                <a:cubicBezTo>
                  <a:pt x="40478" y="447"/>
                  <a:pt x="40474" y="447"/>
                  <a:pt x="40470" y="446"/>
                </a:cubicBezTo>
                <a:cubicBezTo>
                  <a:pt x="40468" y="445"/>
                  <a:pt x="40465" y="445"/>
                  <a:pt x="40463" y="445"/>
                </a:cubicBezTo>
                <a:cubicBezTo>
                  <a:pt x="40440" y="445"/>
                  <a:pt x="40419" y="464"/>
                  <a:pt x="40421" y="489"/>
                </a:cubicBezTo>
                <a:cubicBezTo>
                  <a:pt x="40421" y="514"/>
                  <a:pt x="40387" y="529"/>
                  <a:pt x="40338" y="529"/>
                </a:cubicBezTo>
                <a:cubicBezTo>
                  <a:pt x="40326" y="529"/>
                  <a:pt x="40312" y="528"/>
                  <a:pt x="40298" y="526"/>
                </a:cubicBezTo>
                <a:cubicBezTo>
                  <a:pt x="40287" y="525"/>
                  <a:pt x="40276" y="525"/>
                  <a:pt x="40264" y="525"/>
                </a:cubicBezTo>
                <a:cubicBezTo>
                  <a:pt x="40195" y="525"/>
                  <a:pt x="40127" y="544"/>
                  <a:pt x="40065" y="578"/>
                </a:cubicBezTo>
                <a:cubicBezTo>
                  <a:pt x="40007" y="616"/>
                  <a:pt x="39880" y="647"/>
                  <a:pt x="39794" y="647"/>
                </a:cubicBezTo>
                <a:cubicBezTo>
                  <a:pt x="39700" y="647"/>
                  <a:pt x="39649" y="669"/>
                  <a:pt x="39675" y="699"/>
                </a:cubicBezTo>
                <a:cubicBezTo>
                  <a:pt x="39691" y="719"/>
                  <a:pt x="39686" y="729"/>
                  <a:pt x="39663" y="729"/>
                </a:cubicBezTo>
                <a:cubicBezTo>
                  <a:pt x="39651" y="729"/>
                  <a:pt x="39634" y="726"/>
                  <a:pt x="39612" y="720"/>
                </a:cubicBezTo>
                <a:cubicBezTo>
                  <a:pt x="39595" y="715"/>
                  <a:pt x="39578" y="713"/>
                  <a:pt x="39561" y="713"/>
                </a:cubicBezTo>
                <a:cubicBezTo>
                  <a:pt x="39519" y="713"/>
                  <a:pt x="39481" y="726"/>
                  <a:pt x="39467" y="749"/>
                </a:cubicBezTo>
                <a:cubicBezTo>
                  <a:pt x="39461" y="758"/>
                  <a:pt x="39457" y="763"/>
                  <a:pt x="39454" y="763"/>
                </a:cubicBezTo>
                <a:cubicBezTo>
                  <a:pt x="39447" y="763"/>
                  <a:pt x="39448" y="740"/>
                  <a:pt x="39458" y="701"/>
                </a:cubicBezTo>
                <a:cubicBezTo>
                  <a:pt x="39474" y="644"/>
                  <a:pt x="39464" y="614"/>
                  <a:pt x="39429" y="614"/>
                </a:cubicBezTo>
                <a:cubicBezTo>
                  <a:pt x="39421" y="614"/>
                  <a:pt x="39412" y="616"/>
                  <a:pt x="39401" y="619"/>
                </a:cubicBezTo>
                <a:cubicBezTo>
                  <a:pt x="39391" y="622"/>
                  <a:pt x="39380" y="623"/>
                  <a:pt x="39368" y="623"/>
                </a:cubicBezTo>
                <a:cubicBezTo>
                  <a:pt x="39331" y="623"/>
                  <a:pt x="39290" y="609"/>
                  <a:pt x="39273" y="587"/>
                </a:cubicBezTo>
                <a:cubicBezTo>
                  <a:pt x="39252" y="561"/>
                  <a:pt x="39176" y="538"/>
                  <a:pt x="39099" y="538"/>
                </a:cubicBezTo>
                <a:cubicBezTo>
                  <a:pt x="39094" y="538"/>
                  <a:pt x="39090" y="538"/>
                  <a:pt x="39085" y="538"/>
                </a:cubicBezTo>
                <a:cubicBezTo>
                  <a:pt x="38948" y="543"/>
                  <a:pt x="38946" y="544"/>
                  <a:pt x="39073" y="586"/>
                </a:cubicBezTo>
                <a:cubicBezTo>
                  <a:pt x="39179" y="620"/>
                  <a:pt x="39184" y="628"/>
                  <a:pt x="39091" y="631"/>
                </a:cubicBezTo>
                <a:cubicBezTo>
                  <a:pt x="39089" y="631"/>
                  <a:pt x="39087" y="631"/>
                  <a:pt x="39085" y="631"/>
                </a:cubicBezTo>
                <a:cubicBezTo>
                  <a:pt x="39024" y="631"/>
                  <a:pt x="38960" y="610"/>
                  <a:pt x="38940" y="586"/>
                </a:cubicBezTo>
                <a:cubicBezTo>
                  <a:pt x="38927" y="568"/>
                  <a:pt x="38896" y="558"/>
                  <a:pt x="38860" y="558"/>
                </a:cubicBezTo>
                <a:cubicBezTo>
                  <a:pt x="38842" y="558"/>
                  <a:pt x="38822" y="561"/>
                  <a:pt x="38803" y="566"/>
                </a:cubicBezTo>
                <a:cubicBezTo>
                  <a:pt x="38728" y="587"/>
                  <a:pt x="38722" y="613"/>
                  <a:pt x="38781" y="666"/>
                </a:cubicBezTo>
                <a:cubicBezTo>
                  <a:pt x="38822" y="704"/>
                  <a:pt x="38843" y="749"/>
                  <a:pt x="38825" y="763"/>
                </a:cubicBezTo>
                <a:cubicBezTo>
                  <a:pt x="38821" y="766"/>
                  <a:pt x="38816" y="768"/>
                  <a:pt x="38809" y="768"/>
                </a:cubicBezTo>
                <a:cubicBezTo>
                  <a:pt x="38785" y="768"/>
                  <a:pt x="38747" y="749"/>
                  <a:pt x="38712" y="716"/>
                </a:cubicBezTo>
                <a:cubicBezTo>
                  <a:pt x="38682" y="688"/>
                  <a:pt x="38660" y="673"/>
                  <a:pt x="38634" y="673"/>
                </a:cubicBezTo>
                <a:cubicBezTo>
                  <a:pt x="38600" y="673"/>
                  <a:pt x="38560" y="698"/>
                  <a:pt x="38490" y="752"/>
                </a:cubicBezTo>
                <a:cubicBezTo>
                  <a:pt x="38339" y="865"/>
                  <a:pt x="38284" y="983"/>
                  <a:pt x="38382" y="983"/>
                </a:cubicBezTo>
                <a:cubicBezTo>
                  <a:pt x="38418" y="983"/>
                  <a:pt x="38445" y="962"/>
                  <a:pt x="38445" y="934"/>
                </a:cubicBezTo>
                <a:cubicBezTo>
                  <a:pt x="38445" y="905"/>
                  <a:pt x="38530" y="883"/>
                  <a:pt x="38630" y="883"/>
                </a:cubicBezTo>
                <a:cubicBezTo>
                  <a:pt x="38730" y="883"/>
                  <a:pt x="38876" y="841"/>
                  <a:pt x="38948" y="790"/>
                </a:cubicBezTo>
                <a:cubicBezTo>
                  <a:pt x="39013" y="744"/>
                  <a:pt x="39066" y="723"/>
                  <a:pt x="39127" y="723"/>
                </a:cubicBezTo>
                <a:cubicBezTo>
                  <a:pt x="39157" y="723"/>
                  <a:pt x="39188" y="728"/>
                  <a:pt x="39224" y="738"/>
                </a:cubicBezTo>
                <a:cubicBezTo>
                  <a:pt x="39304" y="760"/>
                  <a:pt x="39367" y="801"/>
                  <a:pt x="39367" y="831"/>
                </a:cubicBezTo>
                <a:cubicBezTo>
                  <a:pt x="39367" y="865"/>
                  <a:pt x="39342" y="882"/>
                  <a:pt x="39311" y="882"/>
                </a:cubicBezTo>
                <a:cubicBezTo>
                  <a:pt x="39276" y="882"/>
                  <a:pt x="39234" y="861"/>
                  <a:pt x="39210" y="822"/>
                </a:cubicBezTo>
                <a:cubicBezTo>
                  <a:pt x="39203" y="809"/>
                  <a:pt x="39197" y="803"/>
                  <a:pt x="39193" y="803"/>
                </a:cubicBezTo>
                <a:cubicBezTo>
                  <a:pt x="39185" y="803"/>
                  <a:pt x="39184" y="823"/>
                  <a:pt x="39190" y="859"/>
                </a:cubicBezTo>
                <a:cubicBezTo>
                  <a:pt x="39199" y="925"/>
                  <a:pt x="39183" y="948"/>
                  <a:pt x="39097" y="948"/>
                </a:cubicBezTo>
                <a:cubicBezTo>
                  <a:pt x="39076" y="948"/>
                  <a:pt x="39052" y="946"/>
                  <a:pt x="39022" y="944"/>
                </a:cubicBezTo>
                <a:cubicBezTo>
                  <a:pt x="39004" y="943"/>
                  <a:pt x="38986" y="942"/>
                  <a:pt x="38968" y="942"/>
                </a:cubicBezTo>
                <a:cubicBezTo>
                  <a:pt x="38895" y="942"/>
                  <a:pt x="38840" y="954"/>
                  <a:pt x="38840" y="974"/>
                </a:cubicBezTo>
                <a:cubicBezTo>
                  <a:pt x="38840" y="999"/>
                  <a:pt x="38706" y="1047"/>
                  <a:pt x="38542" y="1081"/>
                </a:cubicBezTo>
                <a:cubicBezTo>
                  <a:pt x="38379" y="1114"/>
                  <a:pt x="38226" y="1166"/>
                  <a:pt x="38205" y="1195"/>
                </a:cubicBezTo>
                <a:cubicBezTo>
                  <a:pt x="38189" y="1214"/>
                  <a:pt x="38192" y="1224"/>
                  <a:pt x="38213" y="1224"/>
                </a:cubicBezTo>
                <a:cubicBezTo>
                  <a:pt x="38228" y="1224"/>
                  <a:pt x="38253" y="1218"/>
                  <a:pt x="38288" y="1207"/>
                </a:cubicBezTo>
                <a:cubicBezTo>
                  <a:pt x="38424" y="1165"/>
                  <a:pt x="38517" y="1144"/>
                  <a:pt x="38551" y="1144"/>
                </a:cubicBezTo>
                <a:cubicBezTo>
                  <a:pt x="38585" y="1144"/>
                  <a:pt x="38556" y="1166"/>
                  <a:pt x="38445" y="1211"/>
                </a:cubicBezTo>
                <a:cubicBezTo>
                  <a:pt x="38335" y="1255"/>
                  <a:pt x="38258" y="1276"/>
                  <a:pt x="38188" y="1276"/>
                </a:cubicBezTo>
                <a:cubicBezTo>
                  <a:pt x="38147" y="1276"/>
                  <a:pt x="38108" y="1268"/>
                  <a:pt x="38066" y="1254"/>
                </a:cubicBezTo>
                <a:cubicBezTo>
                  <a:pt x="37929" y="1207"/>
                  <a:pt x="37926" y="1199"/>
                  <a:pt x="38037" y="1131"/>
                </a:cubicBezTo>
                <a:cubicBezTo>
                  <a:pt x="38100" y="1092"/>
                  <a:pt x="38176" y="1019"/>
                  <a:pt x="38197" y="974"/>
                </a:cubicBezTo>
                <a:cubicBezTo>
                  <a:pt x="38221" y="928"/>
                  <a:pt x="38217" y="909"/>
                  <a:pt x="38177" y="909"/>
                </a:cubicBezTo>
                <a:cubicBezTo>
                  <a:pt x="38161" y="909"/>
                  <a:pt x="38139" y="912"/>
                  <a:pt x="38111" y="917"/>
                </a:cubicBezTo>
                <a:cubicBezTo>
                  <a:pt x="38040" y="932"/>
                  <a:pt x="37981" y="980"/>
                  <a:pt x="37981" y="1022"/>
                </a:cubicBezTo>
                <a:cubicBezTo>
                  <a:pt x="37981" y="1053"/>
                  <a:pt x="37971" y="1073"/>
                  <a:pt x="37956" y="1073"/>
                </a:cubicBezTo>
                <a:cubicBezTo>
                  <a:pt x="37951" y="1073"/>
                  <a:pt x="37946" y="1071"/>
                  <a:pt x="37940" y="1066"/>
                </a:cubicBezTo>
                <a:cubicBezTo>
                  <a:pt x="37933" y="1060"/>
                  <a:pt x="37921" y="1057"/>
                  <a:pt x="37907" y="1057"/>
                </a:cubicBezTo>
                <a:cubicBezTo>
                  <a:pt x="37880" y="1057"/>
                  <a:pt x="37845" y="1068"/>
                  <a:pt x="37812" y="1087"/>
                </a:cubicBezTo>
                <a:cubicBezTo>
                  <a:pt x="37727" y="1140"/>
                  <a:pt x="37693" y="1220"/>
                  <a:pt x="37748" y="1220"/>
                </a:cubicBezTo>
                <a:cubicBezTo>
                  <a:pt x="37753" y="1220"/>
                  <a:pt x="37760" y="1219"/>
                  <a:pt x="37767" y="1217"/>
                </a:cubicBezTo>
                <a:cubicBezTo>
                  <a:pt x="37770" y="1216"/>
                  <a:pt x="37773" y="1216"/>
                  <a:pt x="37777" y="1216"/>
                </a:cubicBezTo>
                <a:cubicBezTo>
                  <a:pt x="37814" y="1216"/>
                  <a:pt x="37902" y="1248"/>
                  <a:pt x="37981" y="1290"/>
                </a:cubicBezTo>
                <a:cubicBezTo>
                  <a:pt x="38101" y="1352"/>
                  <a:pt x="38101" y="1390"/>
                  <a:pt x="37992" y="1390"/>
                </a:cubicBezTo>
                <a:cubicBezTo>
                  <a:pt x="37967" y="1390"/>
                  <a:pt x="37936" y="1388"/>
                  <a:pt x="37900" y="1384"/>
                </a:cubicBezTo>
                <a:cubicBezTo>
                  <a:pt x="37897" y="1384"/>
                  <a:pt x="37895" y="1384"/>
                  <a:pt x="37892" y="1384"/>
                </a:cubicBezTo>
                <a:cubicBezTo>
                  <a:pt x="37867" y="1384"/>
                  <a:pt x="37853" y="1397"/>
                  <a:pt x="37858" y="1417"/>
                </a:cubicBezTo>
                <a:cubicBezTo>
                  <a:pt x="37869" y="1465"/>
                  <a:pt x="37865" y="1489"/>
                  <a:pt x="37840" y="1489"/>
                </a:cubicBezTo>
                <a:cubicBezTo>
                  <a:pt x="37813" y="1489"/>
                  <a:pt x="37762" y="1461"/>
                  <a:pt x="37681" y="1404"/>
                </a:cubicBezTo>
                <a:cubicBezTo>
                  <a:pt x="37592" y="1342"/>
                  <a:pt x="37490" y="1294"/>
                  <a:pt x="37444" y="1294"/>
                </a:cubicBezTo>
                <a:cubicBezTo>
                  <a:pt x="37441" y="1294"/>
                  <a:pt x="37438" y="1294"/>
                  <a:pt x="37436" y="1295"/>
                </a:cubicBezTo>
                <a:cubicBezTo>
                  <a:pt x="37329" y="1308"/>
                  <a:pt x="37191" y="1407"/>
                  <a:pt x="37191" y="1469"/>
                </a:cubicBezTo>
                <a:cubicBezTo>
                  <a:pt x="37191" y="1499"/>
                  <a:pt x="37160" y="1536"/>
                  <a:pt x="37117" y="1556"/>
                </a:cubicBezTo>
                <a:cubicBezTo>
                  <a:pt x="37099" y="1564"/>
                  <a:pt x="37087" y="1569"/>
                  <a:pt x="37080" y="1569"/>
                </a:cubicBezTo>
                <a:cubicBezTo>
                  <a:pt x="37068" y="1569"/>
                  <a:pt x="37072" y="1555"/>
                  <a:pt x="37094" y="1528"/>
                </a:cubicBezTo>
                <a:cubicBezTo>
                  <a:pt x="37117" y="1501"/>
                  <a:pt x="37123" y="1487"/>
                  <a:pt x="37110" y="1487"/>
                </a:cubicBezTo>
                <a:cubicBezTo>
                  <a:pt x="37102" y="1487"/>
                  <a:pt x="37090" y="1491"/>
                  <a:pt x="37072" y="1499"/>
                </a:cubicBezTo>
                <a:cubicBezTo>
                  <a:pt x="37029" y="1520"/>
                  <a:pt x="37011" y="1551"/>
                  <a:pt x="37029" y="1575"/>
                </a:cubicBezTo>
                <a:cubicBezTo>
                  <a:pt x="37047" y="1599"/>
                  <a:pt x="36997" y="1629"/>
                  <a:pt x="36923" y="1644"/>
                </a:cubicBezTo>
                <a:cubicBezTo>
                  <a:pt x="36841" y="1660"/>
                  <a:pt x="36803" y="1695"/>
                  <a:pt x="36832" y="1727"/>
                </a:cubicBezTo>
                <a:cubicBezTo>
                  <a:pt x="36847" y="1745"/>
                  <a:pt x="36864" y="1753"/>
                  <a:pt x="36886" y="1753"/>
                </a:cubicBezTo>
                <a:cubicBezTo>
                  <a:pt x="36912" y="1753"/>
                  <a:pt x="36944" y="1741"/>
                  <a:pt x="36985" y="1717"/>
                </a:cubicBezTo>
                <a:cubicBezTo>
                  <a:pt x="37052" y="1676"/>
                  <a:pt x="37096" y="1659"/>
                  <a:pt x="37169" y="1659"/>
                </a:cubicBezTo>
                <a:cubicBezTo>
                  <a:pt x="37205" y="1659"/>
                  <a:pt x="37248" y="1663"/>
                  <a:pt x="37305" y="1671"/>
                </a:cubicBezTo>
                <a:cubicBezTo>
                  <a:pt x="37329" y="1675"/>
                  <a:pt x="37264" y="1733"/>
                  <a:pt x="37157" y="1802"/>
                </a:cubicBezTo>
                <a:cubicBezTo>
                  <a:pt x="37059" y="1866"/>
                  <a:pt x="37024" y="1899"/>
                  <a:pt x="37053" y="1899"/>
                </a:cubicBezTo>
                <a:cubicBezTo>
                  <a:pt x="37061" y="1899"/>
                  <a:pt x="37073" y="1897"/>
                  <a:pt x="37091" y="1892"/>
                </a:cubicBezTo>
                <a:cubicBezTo>
                  <a:pt x="37125" y="1882"/>
                  <a:pt x="37149" y="1877"/>
                  <a:pt x="37165" y="1877"/>
                </a:cubicBezTo>
                <a:cubicBezTo>
                  <a:pt x="37189" y="1877"/>
                  <a:pt x="37191" y="1890"/>
                  <a:pt x="37170" y="1915"/>
                </a:cubicBezTo>
                <a:cubicBezTo>
                  <a:pt x="37144" y="1950"/>
                  <a:pt x="37066" y="1975"/>
                  <a:pt x="36991" y="1975"/>
                </a:cubicBezTo>
                <a:cubicBezTo>
                  <a:pt x="36915" y="1975"/>
                  <a:pt x="36873" y="1992"/>
                  <a:pt x="36894" y="2015"/>
                </a:cubicBezTo>
                <a:cubicBezTo>
                  <a:pt x="36914" y="2038"/>
                  <a:pt x="36891" y="2056"/>
                  <a:pt x="36847" y="2057"/>
                </a:cubicBezTo>
                <a:cubicBezTo>
                  <a:pt x="36797" y="2059"/>
                  <a:pt x="36748" y="2065"/>
                  <a:pt x="36699" y="2072"/>
                </a:cubicBezTo>
                <a:cubicBezTo>
                  <a:pt x="36655" y="2077"/>
                  <a:pt x="36611" y="2080"/>
                  <a:pt x="36567" y="2080"/>
                </a:cubicBezTo>
                <a:cubicBezTo>
                  <a:pt x="36546" y="2080"/>
                  <a:pt x="36526" y="2079"/>
                  <a:pt x="36505" y="2078"/>
                </a:cubicBezTo>
                <a:cubicBezTo>
                  <a:pt x="36393" y="2075"/>
                  <a:pt x="36389" y="2065"/>
                  <a:pt x="36474" y="2001"/>
                </a:cubicBezTo>
                <a:cubicBezTo>
                  <a:pt x="36529" y="1959"/>
                  <a:pt x="36633" y="1920"/>
                  <a:pt x="36715" y="1911"/>
                </a:cubicBezTo>
                <a:cubicBezTo>
                  <a:pt x="36797" y="1902"/>
                  <a:pt x="36882" y="1875"/>
                  <a:pt x="36912" y="1851"/>
                </a:cubicBezTo>
                <a:cubicBezTo>
                  <a:pt x="36929" y="1838"/>
                  <a:pt x="36931" y="1832"/>
                  <a:pt x="36922" y="1832"/>
                </a:cubicBezTo>
                <a:cubicBezTo>
                  <a:pt x="36915" y="1832"/>
                  <a:pt x="36901" y="1836"/>
                  <a:pt x="36881" y="1844"/>
                </a:cubicBezTo>
                <a:cubicBezTo>
                  <a:pt x="36864" y="1851"/>
                  <a:pt x="36848" y="1855"/>
                  <a:pt x="36834" y="1855"/>
                </a:cubicBezTo>
                <a:cubicBezTo>
                  <a:pt x="36813" y="1855"/>
                  <a:pt x="36797" y="1846"/>
                  <a:pt x="36797" y="1830"/>
                </a:cubicBezTo>
                <a:cubicBezTo>
                  <a:pt x="36797" y="1810"/>
                  <a:pt x="36762" y="1796"/>
                  <a:pt x="36709" y="1796"/>
                </a:cubicBezTo>
                <a:cubicBezTo>
                  <a:pt x="36696" y="1796"/>
                  <a:pt x="36680" y="1797"/>
                  <a:pt x="36665" y="1799"/>
                </a:cubicBezTo>
                <a:cubicBezTo>
                  <a:pt x="36477" y="1826"/>
                  <a:pt x="36394" y="1872"/>
                  <a:pt x="36439" y="1927"/>
                </a:cubicBezTo>
                <a:cubicBezTo>
                  <a:pt x="36460" y="1954"/>
                  <a:pt x="36430" y="1975"/>
                  <a:pt x="36368" y="1975"/>
                </a:cubicBezTo>
                <a:cubicBezTo>
                  <a:pt x="36308" y="1975"/>
                  <a:pt x="36197" y="2030"/>
                  <a:pt x="36129" y="2098"/>
                </a:cubicBezTo>
                <a:cubicBezTo>
                  <a:pt x="36064" y="2161"/>
                  <a:pt x="35975" y="2210"/>
                  <a:pt x="35929" y="2210"/>
                </a:cubicBezTo>
                <a:cubicBezTo>
                  <a:pt x="35926" y="2210"/>
                  <a:pt x="35924" y="2210"/>
                  <a:pt x="35921" y="2209"/>
                </a:cubicBezTo>
                <a:cubicBezTo>
                  <a:pt x="35920" y="2209"/>
                  <a:pt x="35918" y="2209"/>
                  <a:pt x="35916" y="2209"/>
                </a:cubicBezTo>
                <a:cubicBezTo>
                  <a:pt x="35876" y="2209"/>
                  <a:pt x="35833" y="2268"/>
                  <a:pt x="35821" y="2344"/>
                </a:cubicBezTo>
                <a:cubicBezTo>
                  <a:pt x="35811" y="2415"/>
                  <a:pt x="35798" y="2448"/>
                  <a:pt x="35780" y="2448"/>
                </a:cubicBezTo>
                <a:cubicBezTo>
                  <a:pt x="35770" y="2448"/>
                  <a:pt x="35758" y="2438"/>
                  <a:pt x="35744" y="2420"/>
                </a:cubicBezTo>
                <a:cubicBezTo>
                  <a:pt x="35727" y="2400"/>
                  <a:pt x="35711" y="2389"/>
                  <a:pt x="35689" y="2389"/>
                </a:cubicBezTo>
                <a:cubicBezTo>
                  <a:pt x="35651" y="2389"/>
                  <a:pt x="35597" y="2424"/>
                  <a:pt x="35502" y="2503"/>
                </a:cubicBezTo>
                <a:cubicBezTo>
                  <a:pt x="35380" y="2600"/>
                  <a:pt x="35245" y="2683"/>
                  <a:pt x="35104" y="2748"/>
                </a:cubicBezTo>
                <a:cubicBezTo>
                  <a:pt x="34984" y="2800"/>
                  <a:pt x="34890" y="2868"/>
                  <a:pt x="34890" y="2900"/>
                </a:cubicBezTo>
                <a:cubicBezTo>
                  <a:pt x="34890" y="2933"/>
                  <a:pt x="34853" y="2972"/>
                  <a:pt x="34810" y="2985"/>
                </a:cubicBezTo>
                <a:cubicBezTo>
                  <a:pt x="34759" y="3002"/>
                  <a:pt x="34772" y="3012"/>
                  <a:pt x="34841" y="3015"/>
                </a:cubicBezTo>
                <a:cubicBezTo>
                  <a:pt x="34966" y="3018"/>
                  <a:pt x="35004" y="3187"/>
                  <a:pt x="34890" y="3239"/>
                </a:cubicBezTo>
                <a:cubicBezTo>
                  <a:pt x="34853" y="3257"/>
                  <a:pt x="34837" y="3288"/>
                  <a:pt x="34853" y="3309"/>
                </a:cubicBezTo>
                <a:cubicBezTo>
                  <a:pt x="34869" y="3328"/>
                  <a:pt x="34835" y="3341"/>
                  <a:pt x="34776" y="3341"/>
                </a:cubicBezTo>
                <a:cubicBezTo>
                  <a:pt x="34768" y="3341"/>
                  <a:pt x="34759" y="3341"/>
                  <a:pt x="34750" y="3341"/>
                </a:cubicBezTo>
                <a:cubicBezTo>
                  <a:pt x="34675" y="3336"/>
                  <a:pt x="34592" y="3305"/>
                  <a:pt x="34562" y="3268"/>
                </a:cubicBezTo>
                <a:cubicBezTo>
                  <a:pt x="34540" y="3240"/>
                  <a:pt x="34510" y="3227"/>
                  <a:pt x="34472" y="3227"/>
                </a:cubicBezTo>
                <a:cubicBezTo>
                  <a:pt x="34447" y="3227"/>
                  <a:pt x="34418" y="3232"/>
                  <a:pt x="34386" y="3244"/>
                </a:cubicBezTo>
                <a:cubicBezTo>
                  <a:pt x="34274" y="3282"/>
                  <a:pt x="34277" y="3288"/>
                  <a:pt x="34408" y="3305"/>
                </a:cubicBezTo>
                <a:cubicBezTo>
                  <a:pt x="34489" y="3315"/>
                  <a:pt x="34584" y="3353"/>
                  <a:pt x="34625" y="3390"/>
                </a:cubicBezTo>
                <a:cubicBezTo>
                  <a:pt x="34707" y="3464"/>
                  <a:pt x="34528" y="3603"/>
                  <a:pt x="34381" y="3603"/>
                </a:cubicBezTo>
                <a:cubicBezTo>
                  <a:pt x="34362" y="3603"/>
                  <a:pt x="34343" y="3601"/>
                  <a:pt x="34326" y="3596"/>
                </a:cubicBezTo>
                <a:cubicBezTo>
                  <a:pt x="34235" y="3569"/>
                  <a:pt x="34243" y="3551"/>
                  <a:pt x="34374" y="3467"/>
                </a:cubicBezTo>
                <a:cubicBezTo>
                  <a:pt x="34455" y="3417"/>
                  <a:pt x="34489" y="3370"/>
                  <a:pt x="34446" y="3369"/>
                </a:cubicBezTo>
                <a:cubicBezTo>
                  <a:pt x="34444" y="3369"/>
                  <a:pt x="34442" y="3369"/>
                  <a:pt x="34441" y="3369"/>
                </a:cubicBezTo>
                <a:cubicBezTo>
                  <a:pt x="34400" y="3369"/>
                  <a:pt x="34365" y="3388"/>
                  <a:pt x="34365" y="3414"/>
                </a:cubicBezTo>
                <a:cubicBezTo>
                  <a:pt x="34365" y="3432"/>
                  <a:pt x="34343" y="3443"/>
                  <a:pt x="34315" y="3443"/>
                </a:cubicBezTo>
                <a:cubicBezTo>
                  <a:pt x="34304" y="3443"/>
                  <a:pt x="34292" y="3441"/>
                  <a:pt x="34280" y="3438"/>
                </a:cubicBezTo>
                <a:cubicBezTo>
                  <a:pt x="34272" y="3435"/>
                  <a:pt x="34262" y="3434"/>
                  <a:pt x="34250" y="3434"/>
                </a:cubicBezTo>
                <a:cubicBezTo>
                  <a:pt x="34200" y="3434"/>
                  <a:pt x="34123" y="3455"/>
                  <a:pt x="34067" y="3487"/>
                </a:cubicBezTo>
                <a:cubicBezTo>
                  <a:pt x="33947" y="3556"/>
                  <a:pt x="33947" y="3560"/>
                  <a:pt x="34058" y="3563"/>
                </a:cubicBezTo>
                <a:cubicBezTo>
                  <a:pt x="34120" y="3564"/>
                  <a:pt x="34156" y="3590"/>
                  <a:pt x="34132" y="3617"/>
                </a:cubicBezTo>
                <a:cubicBezTo>
                  <a:pt x="34110" y="3642"/>
                  <a:pt x="34112" y="3662"/>
                  <a:pt x="34136" y="3662"/>
                </a:cubicBezTo>
                <a:cubicBezTo>
                  <a:pt x="34139" y="3662"/>
                  <a:pt x="34141" y="3662"/>
                  <a:pt x="34144" y="3661"/>
                </a:cubicBezTo>
                <a:cubicBezTo>
                  <a:pt x="34174" y="3657"/>
                  <a:pt x="34198" y="3655"/>
                  <a:pt x="34217" y="3655"/>
                </a:cubicBezTo>
                <a:cubicBezTo>
                  <a:pt x="34286" y="3655"/>
                  <a:pt x="34283" y="3683"/>
                  <a:pt x="34207" y="3741"/>
                </a:cubicBezTo>
                <a:cubicBezTo>
                  <a:pt x="34159" y="3777"/>
                  <a:pt x="34090" y="3794"/>
                  <a:pt x="34032" y="3794"/>
                </a:cubicBezTo>
                <a:cubicBezTo>
                  <a:pt x="33960" y="3794"/>
                  <a:pt x="33903" y="3768"/>
                  <a:pt x="33920" y="3721"/>
                </a:cubicBezTo>
                <a:cubicBezTo>
                  <a:pt x="33929" y="3694"/>
                  <a:pt x="33910" y="3675"/>
                  <a:pt x="33871" y="3675"/>
                </a:cubicBezTo>
                <a:cubicBezTo>
                  <a:pt x="33834" y="3675"/>
                  <a:pt x="33814" y="3696"/>
                  <a:pt x="33825" y="3724"/>
                </a:cubicBezTo>
                <a:cubicBezTo>
                  <a:pt x="33831" y="3742"/>
                  <a:pt x="33826" y="3752"/>
                  <a:pt x="33811" y="3752"/>
                </a:cubicBezTo>
                <a:cubicBezTo>
                  <a:pt x="33803" y="3752"/>
                  <a:pt x="33791" y="3749"/>
                  <a:pt x="33777" y="3742"/>
                </a:cubicBezTo>
                <a:cubicBezTo>
                  <a:pt x="33772" y="3740"/>
                  <a:pt x="33766" y="3739"/>
                  <a:pt x="33759" y="3739"/>
                </a:cubicBezTo>
                <a:cubicBezTo>
                  <a:pt x="33712" y="3739"/>
                  <a:pt x="33617" y="3790"/>
                  <a:pt x="33532" y="3861"/>
                </a:cubicBezTo>
                <a:cubicBezTo>
                  <a:pt x="33437" y="3942"/>
                  <a:pt x="33329" y="4011"/>
                  <a:pt x="33301" y="4011"/>
                </a:cubicBezTo>
                <a:cubicBezTo>
                  <a:pt x="33273" y="4011"/>
                  <a:pt x="33122" y="4099"/>
                  <a:pt x="32965" y="4209"/>
                </a:cubicBezTo>
                <a:cubicBezTo>
                  <a:pt x="32809" y="4320"/>
                  <a:pt x="32717" y="4406"/>
                  <a:pt x="32762" y="4406"/>
                </a:cubicBezTo>
                <a:cubicBezTo>
                  <a:pt x="32807" y="4406"/>
                  <a:pt x="32844" y="4387"/>
                  <a:pt x="32844" y="4364"/>
                </a:cubicBezTo>
                <a:cubicBezTo>
                  <a:pt x="32844" y="4314"/>
                  <a:pt x="32919" y="4289"/>
                  <a:pt x="33011" y="4289"/>
                </a:cubicBezTo>
                <a:cubicBezTo>
                  <a:pt x="33102" y="4289"/>
                  <a:pt x="33211" y="4314"/>
                  <a:pt x="33277" y="4364"/>
                </a:cubicBezTo>
                <a:cubicBezTo>
                  <a:pt x="33353" y="4422"/>
                  <a:pt x="33379" y="4444"/>
                  <a:pt x="33357" y="4444"/>
                </a:cubicBezTo>
                <a:cubicBezTo>
                  <a:pt x="33346" y="4444"/>
                  <a:pt x="33325" y="4439"/>
                  <a:pt x="33292" y="4430"/>
                </a:cubicBezTo>
                <a:cubicBezTo>
                  <a:pt x="33229" y="4411"/>
                  <a:pt x="33176" y="4370"/>
                  <a:pt x="33176" y="4340"/>
                </a:cubicBezTo>
                <a:cubicBezTo>
                  <a:pt x="33176" y="4327"/>
                  <a:pt x="33171" y="4320"/>
                  <a:pt x="33163" y="4320"/>
                </a:cubicBezTo>
                <a:cubicBezTo>
                  <a:pt x="33152" y="4320"/>
                  <a:pt x="33134" y="4332"/>
                  <a:pt x="33113" y="4357"/>
                </a:cubicBezTo>
                <a:cubicBezTo>
                  <a:pt x="33077" y="4399"/>
                  <a:pt x="33068" y="4449"/>
                  <a:pt x="33092" y="4478"/>
                </a:cubicBezTo>
                <a:cubicBezTo>
                  <a:pt x="33104" y="4492"/>
                  <a:pt x="33104" y="4499"/>
                  <a:pt x="33094" y="4499"/>
                </a:cubicBezTo>
                <a:cubicBezTo>
                  <a:pt x="33084" y="4499"/>
                  <a:pt x="33065" y="4493"/>
                  <a:pt x="33038" y="4481"/>
                </a:cubicBezTo>
                <a:cubicBezTo>
                  <a:pt x="32979" y="4452"/>
                  <a:pt x="32844" y="4437"/>
                  <a:pt x="32735" y="4437"/>
                </a:cubicBezTo>
                <a:cubicBezTo>
                  <a:pt x="32649" y="4437"/>
                  <a:pt x="32580" y="4447"/>
                  <a:pt x="32580" y="4467"/>
                </a:cubicBezTo>
                <a:cubicBezTo>
                  <a:pt x="32580" y="4520"/>
                  <a:pt x="31665" y="5202"/>
                  <a:pt x="31595" y="5202"/>
                </a:cubicBezTo>
                <a:cubicBezTo>
                  <a:pt x="31521" y="5202"/>
                  <a:pt x="31160" y="5534"/>
                  <a:pt x="31182" y="5585"/>
                </a:cubicBezTo>
                <a:cubicBezTo>
                  <a:pt x="31194" y="5615"/>
                  <a:pt x="31239" y="5629"/>
                  <a:pt x="31291" y="5629"/>
                </a:cubicBezTo>
                <a:cubicBezTo>
                  <a:pt x="31353" y="5629"/>
                  <a:pt x="31426" y="5609"/>
                  <a:pt x="31468" y="5570"/>
                </a:cubicBezTo>
                <a:cubicBezTo>
                  <a:pt x="31510" y="5533"/>
                  <a:pt x="31571" y="5500"/>
                  <a:pt x="31600" y="5500"/>
                </a:cubicBezTo>
                <a:cubicBezTo>
                  <a:pt x="31628" y="5500"/>
                  <a:pt x="31580" y="5558"/>
                  <a:pt x="31489" y="5634"/>
                </a:cubicBezTo>
                <a:cubicBezTo>
                  <a:pt x="31400" y="5708"/>
                  <a:pt x="31349" y="5740"/>
                  <a:pt x="31298" y="5740"/>
                </a:cubicBezTo>
                <a:cubicBezTo>
                  <a:pt x="31270" y="5740"/>
                  <a:pt x="31242" y="5731"/>
                  <a:pt x="31207" y="5715"/>
                </a:cubicBezTo>
                <a:cubicBezTo>
                  <a:pt x="31163" y="5695"/>
                  <a:pt x="31129" y="5685"/>
                  <a:pt x="31098" y="5685"/>
                </a:cubicBezTo>
                <a:cubicBezTo>
                  <a:pt x="31067" y="5685"/>
                  <a:pt x="31041" y="5695"/>
                  <a:pt x="31013" y="5715"/>
                </a:cubicBezTo>
                <a:cubicBezTo>
                  <a:pt x="30907" y="5792"/>
                  <a:pt x="30919" y="5849"/>
                  <a:pt x="31037" y="5849"/>
                </a:cubicBezTo>
                <a:cubicBezTo>
                  <a:pt x="31116" y="5849"/>
                  <a:pt x="31097" y="5886"/>
                  <a:pt x="30963" y="5995"/>
                </a:cubicBezTo>
                <a:cubicBezTo>
                  <a:pt x="30874" y="6068"/>
                  <a:pt x="30786" y="6121"/>
                  <a:pt x="30758" y="6121"/>
                </a:cubicBezTo>
                <a:cubicBezTo>
                  <a:pt x="30755" y="6121"/>
                  <a:pt x="30752" y="6121"/>
                  <a:pt x="30751" y="6119"/>
                </a:cubicBezTo>
                <a:cubicBezTo>
                  <a:pt x="30733" y="6106"/>
                  <a:pt x="30751" y="6072"/>
                  <a:pt x="30794" y="6039"/>
                </a:cubicBezTo>
                <a:cubicBezTo>
                  <a:pt x="30886" y="5967"/>
                  <a:pt x="30895" y="5849"/>
                  <a:pt x="30806" y="5849"/>
                </a:cubicBezTo>
                <a:cubicBezTo>
                  <a:pt x="30716" y="5849"/>
                  <a:pt x="30342" y="6133"/>
                  <a:pt x="30342" y="6200"/>
                </a:cubicBezTo>
                <a:cubicBezTo>
                  <a:pt x="30342" y="6225"/>
                  <a:pt x="30287" y="6248"/>
                  <a:pt x="30216" y="6248"/>
                </a:cubicBezTo>
                <a:cubicBezTo>
                  <a:pt x="30091" y="6248"/>
                  <a:pt x="29988" y="6371"/>
                  <a:pt x="30049" y="6446"/>
                </a:cubicBezTo>
                <a:cubicBezTo>
                  <a:pt x="30070" y="6470"/>
                  <a:pt x="30051" y="6504"/>
                  <a:pt x="30007" y="6524"/>
                </a:cubicBezTo>
                <a:cubicBezTo>
                  <a:pt x="29988" y="6532"/>
                  <a:pt x="29975" y="6536"/>
                  <a:pt x="29967" y="6536"/>
                </a:cubicBezTo>
                <a:cubicBezTo>
                  <a:pt x="29954" y="6536"/>
                  <a:pt x="29957" y="6525"/>
                  <a:pt x="29976" y="6503"/>
                </a:cubicBezTo>
                <a:cubicBezTo>
                  <a:pt x="30008" y="6464"/>
                  <a:pt x="29996" y="6445"/>
                  <a:pt x="29965" y="6445"/>
                </a:cubicBezTo>
                <a:cubicBezTo>
                  <a:pt x="29932" y="6445"/>
                  <a:pt x="29877" y="6466"/>
                  <a:pt x="29831" y="6507"/>
                </a:cubicBezTo>
                <a:cubicBezTo>
                  <a:pt x="29767" y="6565"/>
                  <a:pt x="29752" y="6597"/>
                  <a:pt x="29752" y="6686"/>
                </a:cubicBezTo>
                <a:cubicBezTo>
                  <a:pt x="29752" y="6706"/>
                  <a:pt x="29727" y="6716"/>
                  <a:pt x="29687" y="6716"/>
                </a:cubicBezTo>
                <a:cubicBezTo>
                  <a:pt x="29668" y="6716"/>
                  <a:pt x="29646" y="6714"/>
                  <a:pt x="29621" y="6709"/>
                </a:cubicBezTo>
                <a:cubicBezTo>
                  <a:pt x="29605" y="6706"/>
                  <a:pt x="29591" y="6704"/>
                  <a:pt x="29577" y="6704"/>
                </a:cubicBezTo>
                <a:cubicBezTo>
                  <a:pt x="29437" y="6704"/>
                  <a:pt x="29373" y="6841"/>
                  <a:pt x="29502" y="6912"/>
                </a:cubicBezTo>
                <a:cubicBezTo>
                  <a:pt x="29624" y="6979"/>
                  <a:pt x="29527" y="7074"/>
                  <a:pt x="29339" y="7074"/>
                </a:cubicBezTo>
                <a:cubicBezTo>
                  <a:pt x="29232" y="7074"/>
                  <a:pt x="29232" y="7070"/>
                  <a:pt x="29334" y="6985"/>
                </a:cubicBezTo>
                <a:cubicBezTo>
                  <a:pt x="29406" y="6925"/>
                  <a:pt x="29419" y="6897"/>
                  <a:pt x="29390" y="6897"/>
                </a:cubicBezTo>
                <a:cubicBezTo>
                  <a:pt x="29355" y="6897"/>
                  <a:pt x="29259" y="6938"/>
                  <a:pt x="29132" y="7016"/>
                </a:cubicBezTo>
                <a:cubicBezTo>
                  <a:pt x="29026" y="7082"/>
                  <a:pt x="28957" y="7152"/>
                  <a:pt x="28982" y="7171"/>
                </a:cubicBezTo>
                <a:cubicBezTo>
                  <a:pt x="28990" y="7178"/>
                  <a:pt x="28997" y="7181"/>
                  <a:pt x="29004" y="7181"/>
                </a:cubicBezTo>
                <a:cubicBezTo>
                  <a:pt x="29017" y="7181"/>
                  <a:pt x="29026" y="7168"/>
                  <a:pt x="29026" y="7146"/>
                </a:cubicBezTo>
                <a:cubicBezTo>
                  <a:pt x="29026" y="7129"/>
                  <a:pt x="29032" y="7121"/>
                  <a:pt x="29045" y="7121"/>
                </a:cubicBezTo>
                <a:cubicBezTo>
                  <a:pt x="29064" y="7121"/>
                  <a:pt x="29095" y="7137"/>
                  <a:pt x="29139" y="7170"/>
                </a:cubicBezTo>
                <a:cubicBezTo>
                  <a:pt x="29246" y="7252"/>
                  <a:pt x="29245" y="7259"/>
                  <a:pt x="29102" y="7347"/>
                </a:cubicBezTo>
                <a:cubicBezTo>
                  <a:pt x="29020" y="7397"/>
                  <a:pt x="28972" y="7440"/>
                  <a:pt x="28997" y="7440"/>
                </a:cubicBezTo>
                <a:cubicBezTo>
                  <a:pt x="29023" y="7440"/>
                  <a:pt x="28976" y="7485"/>
                  <a:pt x="28888" y="7543"/>
                </a:cubicBezTo>
                <a:cubicBezTo>
                  <a:pt x="28820" y="7589"/>
                  <a:pt x="28790" y="7617"/>
                  <a:pt x="28806" y="7617"/>
                </a:cubicBezTo>
                <a:cubicBezTo>
                  <a:pt x="28811" y="7617"/>
                  <a:pt x="28819" y="7615"/>
                  <a:pt x="28832" y="7610"/>
                </a:cubicBezTo>
                <a:cubicBezTo>
                  <a:pt x="28857" y="7601"/>
                  <a:pt x="28875" y="7596"/>
                  <a:pt x="28884" y="7596"/>
                </a:cubicBezTo>
                <a:cubicBezTo>
                  <a:pt x="28895" y="7596"/>
                  <a:pt x="28893" y="7603"/>
                  <a:pt x="28876" y="7618"/>
                </a:cubicBezTo>
                <a:cubicBezTo>
                  <a:pt x="28844" y="7643"/>
                  <a:pt x="28772" y="7664"/>
                  <a:pt x="28709" y="7667"/>
                </a:cubicBezTo>
                <a:lnTo>
                  <a:pt x="28450" y="7679"/>
                </a:lnTo>
                <a:cubicBezTo>
                  <a:pt x="28367" y="7682"/>
                  <a:pt x="28318" y="7710"/>
                  <a:pt x="28339" y="7737"/>
                </a:cubicBezTo>
                <a:cubicBezTo>
                  <a:pt x="28353" y="7755"/>
                  <a:pt x="28375" y="7764"/>
                  <a:pt x="28404" y="7764"/>
                </a:cubicBezTo>
                <a:cubicBezTo>
                  <a:pt x="28430" y="7764"/>
                  <a:pt x="28461" y="7757"/>
                  <a:pt x="28496" y="7743"/>
                </a:cubicBezTo>
                <a:cubicBezTo>
                  <a:pt x="28533" y="7728"/>
                  <a:pt x="28560" y="7720"/>
                  <a:pt x="28578" y="7720"/>
                </a:cubicBezTo>
                <a:cubicBezTo>
                  <a:pt x="28603" y="7720"/>
                  <a:pt x="28612" y="7734"/>
                  <a:pt x="28612" y="7765"/>
                </a:cubicBezTo>
                <a:cubicBezTo>
                  <a:pt x="28612" y="7804"/>
                  <a:pt x="28558" y="7837"/>
                  <a:pt x="28496" y="7837"/>
                </a:cubicBezTo>
                <a:cubicBezTo>
                  <a:pt x="28432" y="7837"/>
                  <a:pt x="28336" y="7885"/>
                  <a:pt x="28278" y="7946"/>
                </a:cubicBezTo>
                <a:cubicBezTo>
                  <a:pt x="28240" y="7986"/>
                  <a:pt x="28210" y="8006"/>
                  <a:pt x="28190" y="8006"/>
                </a:cubicBezTo>
                <a:cubicBezTo>
                  <a:pt x="28156" y="8006"/>
                  <a:pt x="28150" y="7949"/>
                  <a:pt x="28172" y="7837"/>
                </a:cubicBezTo>
                <a:cubicBezTo>
                  <a:pt x="28175" y="7817"/>
                  <a:pt x="28170" y="7807"/>
                  <a:pt x="28156" y="7807"/>
                </a:cubicBezTo>
                <a:cubicBezTo>
                  <a:pt x="28133" y="7807"/>
                  <a:pt x="28087" y="7832"/>
                  <a:pt x="28014" y="7885"/>
                </a:cubicBezTo>
                <a:cubicBezTo>
                  <a:pt x="27863" y="7992"/>
                  <a:pt x="27856" y="8013"/>
                  <a:pt x="27951" y="8052"/>
                </a:cubicBezTo>
                <a:cubicBezTo>
                  <a:pt x="28039" y="8088"/>
                  <a:pt x="28042" y="8105"/>
                  <a:pt x="27969" y="8140"/>
                </a:cubicBezTo>
                <a:cubicBezTo>
                  <a:pt x="27893" y="8176"/>
                  <a:pt x="27894" y="8191"/>
                  <a:pt x="27976" y="8237"/>
                </a:cubicBezTo>
                <a:cubicBezTo>
                  <a:pt x="28025" y="8264"/>
                  <a:pt x="28041" y="8276"/>
                  <a:pt x="28021" y="8276"/>
                </a:cubicBezTo>
                <a:cubicBezTo>
                  <a:pt x="28008" y="8276"/>
                  <a:pt x="27980" y="8271"/>
                  <a:pt x="27935" y="8261"/>
                </a:cubicBezTo>
                <a:cubicBezTo>
                  <a:pt x="27909" y="8255"/>
                  <a:pt x="27886" y="8251"/>
                  <a:pt x="27867" y="8251"/>
                </a:cubicBezTo>
                <a:cubicBezTo>
                  <a:pt x="27809" y="8251"/>
                  <a:pt x="27776" y="8279"/>
                  <a:pt x="27747" y="8343"/>
                </a:cubicBezTo>
                <a:cubicBezTo>
                  <a:pt x="27720" y="8404"/>
                  <a:pt x="27702" y="8474"/>
                  <a:pt x="27706" y="8495"/>
                </a:cubicBezTo>
                <a:cubicBezTo>
                  <a:pt x="27712" y="8514"/>
                  <a:pt x="27606" y="8571"/>
                  <a:pt x="27468" y="8620"/>
                </a:cubicBezTo>
                <a:cubicBezTo>
                  <a:pt x="27330" y="8668"/>
                  <a:pt x="27211" y="8723"/>
                  <a:pt x="27199" y="8743"/>
                </a:cubicBezTo>
                <a:cubicBezTo>
                  <a:pt x="27187" y="8762"/>
                  <a:pt x="27133" y="8779"/>
                  <a:pt x="27083" y="8779"/>
                </a:cubicBezTo>
                <a:cubicBezTo>
                  <a:pt x="27032" y="8779"/>
                  <a:pt x="26992" y="8796"/>
                  <a:pt x="26996" y="8816"/>
                </a:cubicBezTo>
                <a:cubicBezTo>
                  <a:pt x="27016" y="8903"/>
                  <a:pt x="26996" y="8956"/>
                  <a:pt x="26947" y="8956"/>
                </a:cubicBezTo>
                <a:cubicBezTo>
                  <a:pt x="26935" y="8956"/>
                  <a:pt x="26922" y="8952"/>
                  <a:pt x="26907" y="8946"/>
                </a:cubicBezTo>
                <a:cubicBezTo>
                  <a:pt x="26890" y="8938"/>
                  <a:pt x="26878" y="8935"/>
                  <a:pt x="26872" y="8935"/>
                </a:cubicBezTo>
                <a:cubicBezTo>
                  <a:pt x="26858" y="8935"/>
                  <a:pt x="26871" y="8954"/>
                  <a:pt x="26913" y="8993"/>
                </a:cubicBezTo>
                <a:cubicBezTo>
                  <a:pt x="26963" y="9040"/>
                  <a:pt x="26978" y="9104"/>
                  <a:pt x="26948" y="9140"/>
                </a:cubicBezTo>
                <a:cubicBezTo>
                  <a:pt x="26940" y="9149"/>
                  <a:pt x="26940" y="9153"/>
                  <a:pt x="26945" y="9153"/>
                </a:cubicBezTo>
                <a:cubicBezTo>
                  <a:pt x="26961" y="9153"/>
                  <a:pt x="27032" y="9115"/>
                  <a:pt x="27126" y="9055"/>
                </a:cubicBezTo>
                <a:cubicBezTo>
                  <a:pt x="27251" y="8974"/>
                  <a:pt x="27332" y="8892"/>
                  <a:pt x="27302" y="8874"/>
                </a:cubicBezTo>
                <a:cubicBezTo>
                  <a:pt x="27272" y="8858"/>
                  <a:pt x="27299" y="8813"/>
                  <a:pt x="27362" y="8776"/>
                </a:cubicBezTo>
                <a:cubicBezTo>
                  <a:pt x="27397" y="8754"/>
                  <a:pt x="27422" y="8743"/>
                  <a:pt x="27433" y="8743"/>
                </a:cubicBezTo>
                <a:cubicBezTo>
                  <a:pt x="27442" y="8743"/>
                  <a:pt x="27441" y="8750"/>
                  <a:pt x="27430" y="8764"/>
                </a:cubicBezTo>
                <a:cubicBezTo>
                  <a:pt x="27405" y="8795"/>
                  <a:pt x="27412" y="8828"/>
                  <a:pt x="27453" y="8838"/>
                </a:cubicBezTo>
                <a:cubicBezTo>
                  <a:pt x="27541" y="8861"/>
                  <a:pt x="26951" y="9228"/>
                  <a:pt x="26787" y="9252"/>
                </a:cubicBezTo>
                <a:cubicBezTo>
                  <a:pt x="26720" y="9262"/>
                  <a:pt x="26572" y="9346"/>
                  <a:pt x="26465" y="9437"/>
                </a:cubicBezTo>
                <a:cubicBezTo>
                  <a:pt x="26360" y="9523"/>
                  <a:pt x="26304" y="9561"/>
                  <a:pt x="26263" y="9561"/>
                </a:cubicBezTo>
                <a:cubicBezTo>
                  <a:pt x="26240" y="9561"/>
                  <a:pt x="26222" y="9549"/>
                  <a:pt x="26202" y="9526"/>
                </a:cubicBezTo>
                <a:cubicBezTo>
                  <a:pt x="26177" y="9498"/>
                  <a:pt x="26160" y="9482"/>
                  <a:pt x="26149" y="9482"/>
                </a:cubicBezTo>
                <a:cubicBezTo>
                  <a:pt x="26135" y="9482"/>
                  <a:pt x="26129" y="9504"/>
                  <a:pt x="26123" y="9550"/>
                </a:cubicBezTo>
                <a:cubicBezTo>
                  <a:pt x="26116" y="9611"/>
                  <a:pt x="26114" y="9674"/>
                  <a:pt x="26120" y="9737"/>
                </a:cubicBezTo>
                <a:cubicBezTo>
                  <a:pt x="26125" y="9783"/>
                  <a:pt x="26096" y="9823"/>
                  <a:pt x="26057" y="9823"/>
                </a:cubicBezTo>
                <a:cubicBezTo>
                  <a:pt x="26014" y="9823"/>
                  <a:pt x="25998" y="9874"/>
                  <a:pt x="26017" y="9944"/>
                </a:cubicBezTo>
                <a:cubicBezTo>
                  <a:pt x="26041" y="10039"/>
                  <a:pt x="26023" y="10062"/>
                  <a:pt x="25901" y="10062"/>
                </a:cubicBezTo>
                <a:cubicBezTo>
                  <a:pt x="25893" y="10062"/>
                  <a:pt x="25884" y="10062"/>
                  <a:pt x="25875" y="10062"/>
                </a:cubicBezTo>
                <a:cubicBezTo>
                  <a:pt x="25743" y="10065"/>
                  <a:pt x="25608" y="10077"/>
                  <a:pt x="25477" y="10098"/>
                </a:cubicBezTo>
                <a:cubicBezTo>
                  <a:pt x="25269" y="10132"/>
                  <a:pt x="25264" y="10139"/>
                  <a:pt x="25402" y="10178"/>
                </a:cubicBezTo>
                <a:cubicBezTo>
                  <a:pt x="25553" y="10220"/>
                  <a:pt x="25533" y="10313"/>
                  <a:pt x="25398" y="10313"/>
                </a:cubicBezTo>
                <a:cubicBezTo>
                  <a:pt x="25384" y="10313"/>
                  <a:pt x="25369" y="10312"/>
                  <a:pt x="25353" y="10310"/>
                </a:cubicBezTo>
                <a:cubicBezTo>
                  <a:pt x="25347" y="10309"/>
                  <a:pt x="25341" y="10309"/>
                  <a:pt x="25335" y="10309"/>
                </a:cubicBezTo>
                <a:cubicBezTo>
                  <a:pt x="25285" y="10309"/>
                  <a:pt x="25241" y="10330"/>
                  <a:pt x="25237" y="10359"/>
                </a:cubicBezTo>
                <a:cubicBezTo>
                  <a:pt x="25232" y="10392"/>
                  <a:pt x="25223" y="10445"/>
                  <a:pt x="25217" y="10474"/>
                </a:cubicBezTo>
                <a:cubicBezTo>
                  <a:pt x="25214" y="10495"/>
                  <a:pt x="25180" y="10508"/>
                  <a:pt x="25135" y="10508"/>
                </a:cubicBezTo>
                <a:cubicBezTo>
                  <a:pt x="25118" y="10508"/>
                  <a:pt x="25099" y="10506"/>
                  <a:pt x="25080" y="10502"/>
                </a:cubicBezTo>
                <a:cubicBezTo>
                  <a:pt x="25058" y="10498"/>
                  <a:pt x="25036" y="10496"/>
                  <a:pt x="25014" y="10496"/>
                </a:cubicBezTo>
                <a:cubicBezTo>
                  <a:pt x="24968" y="10496"/>
                  <a:pt x="24928" y="10505"/>
                  <a:pt x="24914" y="10522"/>
                </a:cubicBezTo>
                <a:cubicBezTo>
                  <a:pt x="24893" y="10545"/>
                  <a:pt x="24820" y="10566"/>
                  <a:pt x="24750" y="10566"/>
                </a:cubicBezTo>
                <a:cubicBezTo>
                  <a:pt x="24682" y="10566"/>
                  <a:pt x="24608" y="10608"/>
                  <a:pt x="24585" y="10665"/>
                </a:cubicBezTo>
                <a:cubicBezTo>
                  <a:pt x="24561" y="10721"/>
                  <a:pt x="24517" y="10765"/>
                  <a:pt x="24485" y="10765"/>
                </a:cubicBezTo>
                <a:cubicBezTo>
                  <a:pt x="24450" y="10765"/>
                  <a:pt x="24444" y="10802"/>
                  <a:pt x="24465" y="10845"/>
                </a:cubicBezTo>
                <a:cubicBezTo>
                  <a:pt x="24488" y="10889"/>
                  <a:pt x="24479" y="10941"/>
                  <a:pt x="24447" y="10959"/>
                </a:cubicBezTo>
                <a:cubicBezTo>
                  <a:pt x="24416" y="10977"/>
                  <a:pt x="24323" y="11053"/>
                  <a:pt x="24246" y="11129"/>
                </a:cubicBezTo>
                <a:cubicBezTo>
                  <a:pt x="24172" y="11201"/>
                  <a:pt x="24137" y="11234"/>
                  <a:pt x="24113" y="11234"/>
                </a:cubicBezTo>
                <a:cubicBezTo>
                  <a:pt x="24093" y="11234"/>
                  <a:pt x="24081" y="11211"/>
                  <a:pt x="24062" y="11166"/>
                </a:cubicBezTo>
                <a:cubicBezTo>
                  <a:pt x="24033" y="11099"/>
                  <a:pt x="23981" y="11065"/>
                  <a:pt x="23935" y="11065"/>
                </a:cubicBezTo>
                <a:cubicBezTo>
                  <a:pt x="23891" y="11065"/>
                  <a:pt x="23852" y="11097"/>
                  <a:pt x="23846" y="11162"/>
                </a:cubicBezTo>
                <a:cubicBezTo>
                  <a:pt x="23840" y="11223"/>
                  <a:pt x="23874" y="11262"/>
                  <a:pt x="23938" y="11262"/>
                </a:cubicBezTo>
                <a:cubicBezTo>
                  <a:pt x="24020" y="11262"/>
                  <a:pt x="24026" y="11275"/>
                  <a:pt x="23967" y="11330"/>
                </a:cubicBezTo>
                <a:cubicBezTo>
                  <a:pt x="23925" y="11368"/>
                  <a:pt x="23822" y="11399"/>
                  <a:pt x="23735" y="11399"/>
                </a:cubicBezTo>
                <a:cubicBezTo>
                  <a:pt x="23579" y="11399"/>
                  <a:pt x="23271" y="11585"/>
                  <a:pt x="23322" y="11650"/>
                </a:cubicBezTo>
                <a:cubicBezTo>
                  <a:pt x="23338" y="11671"/>
                  <a:pt x="23312" y="11715"/>
                  <a:pt x="23261" y="11751"/>
                </a:cubicBezTo>
                <a:cubicBezTo>
                  <a:pt x="23228" y="11774"/>
                  <a:pt x="23205" y="11785"/>
                  <a:pt x="23190" y="11785"/>
                </a:cubicBezTo>
                <a:cubicBezTo>
                  <a:pt x="23176" y="11785"/>
                  <a:pt x="23170" y="11775"/>
                  <a:pt x="23170" y="11756"/>
                </a:cubicBezTo>
                <a:cubicBezTo>
                  <a:pt x="23170" y="11736"/>
                  <a:pt x="23163" y="11726"/>
                  <a:pt x="23147" y="11726"/>
                </a:cubicBezTo>
                <a:cubicBezTo>
                  <a:pt x="23131" y="11726"/>
                  <a:pt x="23105" y="11738"/>
                  <a:pt x="23070" y="11760"/>
                </a:cubicBezTo>
                <a:cubicBezTo>
                  <a:pt x="22989" y="11812"/>
                  <a:pt x="22985" y="11832"/>
                  <a:pt x="23052" y="11865"/>
                </a:cubicBezTo>
                <a:cubicBezTo>
                  <a:pt x="23123" y="11900"/>
                  <a:pt x="23085" y="11920"/>
                  <a:pt x="22963" y="11920"/>
                </a:cubicBezTo>
                <a:cubicBezTo>
                  <a:pt x="22925" y="11920"/>
                  <a:pt x="22879" y="11918"/>
                  <a:pt x="22825" y="11914"/>
                </a:cubicBezTo>
                <a:cubicBezTo>
                  <a:pt x="22814" y="11913"/>
                  <a:pt x="22804" y="11913"/>
                  <a:pt x="22795" y="11913"/>
                </a:cubicBezTo>
                <a:cubicBezTo>
                  <a:pt x="22686" y="11913"/>
                  <a:pt x="22680" y="11968"/>
                  <a:pt x="22788" y="12048"/>
                </a:cubicBezTo>
                <a:cubicBezTo>
                  <a:pt x="22851" y="12094"/>
                  <a:pt x="22851" y="12108"/>
                  <a:pt x="22788" y="12108"/>
                </a:cubicBezTo>
                <a:cubicBezTo>
                  <a:pt x="22787" y="12108"/>
                  <a:pt x="22786" y="12108"/>
                  <a:pt x="22785" y="12108"/>
                </a:cubicBezTo>
                <a:cubicBezTo>
                  <a:pt x="22743" y="12108"/>
                  <a:pt x="22707" y="12142"/>
                  <a:pt x="22707" y="12184"/>
                </a:cubicBezTo>
                <a:cubicBezTo>
                  <a:pt x="22707" y="12218"/>
                  <a:pt x="22698" y="12235"/>
                  <a:pt x="22673" y="12235"/>
                </a:cubicBezTo>
                <a:cubicBezTo>
                  <a:pt x="22655" y="12235"/>
                  <a:pt x="22630" y="12227"/>
                  <a:pt x="22594" y="12212"/>
                </a:cubicBezTo>
                <a:cubicBezTo>
                  <a:pt x="22564" y="12200"/>
                  <a:pt x="22537" y="12193"/>
                  <a:pt x="22508" y="12193"/>
                </a:cubicBezTo>
                <a:cubicBezTo>
                  <a:pt x="22455" y="12193"/>
                  <a:pt x="22398" y="12215"/>
                  <a:pt x="22321" y="12262"/>
                </a:cubicBezTo>
                <a:cubicBezTo>
                  <a:pt x="22246" y="12307"/>
                  <a:pt x="22156" y="12338"/>
                  <a:pt x="22103" y="12338"/>
                </a:cubicBezTo>
                <a:cubicBezTo>
                  <a:pt x="22094" y="12338"/>
                  <a:pt x="22086" y="12337"/>
                  <a:pt x="22079" y="12335"/>
                </a:cubicBezTo>
                <a:cubicBezTo>
                  <a:pt x="22075" y="12334"/>
                  <a:pt x="22071" y="12333"/>
                  <a:pt x="22066" y="12333"/>
                </a:cubicBezTo>
                <a:cubicBezTo>
                  <a:pt x="22019" y="12333"/>
                  <a:pt x="21949" y="12389"/>
                  <a:pt x="21897" y="12470"/>
                </a:cubicBezTo>
                <a:cubicBezTo>
                  <a:pt x="21848" y="12549"/>
                  <a:pt x="21783" y="12609"/>
                  <a:pt x="21751" y="12609"/>
                </a:cubicBezTo>
                <a:cubicBezTo>
                  <a:pt x="21748" y="12609"/>
                  <a:pt x="21746" y="12609"/>
                  <a:pt x="21743" y="12608"/>
                </a:cubicBezTo>
                <a:cubicBezTo>
                  <a:pt x="21739" y="12606"/>
                  <a:pt x="21735" y="12605"/>
                  <a:pt x="21731" y="12605"/>
                </a:cubicBezTo>
                <a:cubicBezTo>
                  <a:pt x="21705" y="12605"/>
                  <a:pt x="21677" y="12636"/>
                  <a:pt x="21666" y="12681"/>
                </a:cubicBezTo>
                <a:cubicBezTo>
                  <a:pt x="21639" y="12787"/>
                  <a:pt x="21538" y="12894"/>
                  <a:pt x="21470" y="12894"/>
                </a:cubicBezTo>
                <a:cubicBezTo>
                  <a:pt x="21468" y="12894"/>
                  <a:pt x="21466" y="12894"/>
                  <a:pt x="21464" y="12894"/>
                </a:cubicBezTo>
                <a:cubicBezTo>
                  <a:pt x="21445" y="12892"/>
                  <a:pt x="21428" y="12892"/>
                  <a:pt x="21412" y="12892"/>
                </a:cubicBezTo>
                <a:cubicBezTo>
                  <a:pt x="21304" y="12892"/>
                  <a:pt x="21257" y="12931"/>
                  <a:pt x="21257" y="13017"/>
                </a:cubicBezTo>
                <a:cubicBezTo>
                  <a:pt x="21257" y="13154"/>
                  <a:pt x="21145" y="13248"/>
                  <a:pt x="20981" y="13248"/>
                </a:cubicBezTo>
                <a:cubicBezTo>
                  <a:pt x="20921" y="13248"/>
                  <a:pt x="20821" y="13317"/>
                  <a:pt x="20764" y="13397"/>
                </a:cubicBezTo>
                <a:cubicBezTo>
                  <a:pt x="20709" y="13479"/>
                  <a:pt x="20645" y="13546"/>
                  <a:pt x="20627" y="13546"/>
                </a:cubicBezTo>
                <a:cubicBezTo>
                  <a:pt x="20609" y="13546"/>
                  <a:pt x="20611" y="13525"/>
                  <a:pt x="20633" y="13497"/>
                </a:cubicBezTo>
                <a:cubicBezTo>
                  <a:pt x="20657" y="13469"/>
                  <a:pt x="20602" y="13448"/>
                  <a:pt x="20508" y="13448"/>
                </a:cubicBezTo>
                <a:cubicBezTo>
                  <a:pt x="20388" y="13448"/>
                  <a:pt x="20352" y="13469"/>
                  <a:pt x="20379" y="13524"/>
                </a:cubicBezTo>
                <a:cubicBezTo>
                  <a:pt x="20407" y="13577"/>
                  <a:pt x="20363" y="13608"/>
                  <a:pt x="20269" y="13608"/>
                </a:cubicBezTo>
                <a:cubicBezTo>
                  <a:pt x="20244" y="13608"/>
                  <a:pt x="20216" y="13606"/>
                  <a:pt x="20185" y="13602"/>
                </a:cubicBezTo>
                <a:cubicBezTo>
                  <a:pt x="20183" y="13601"/>
                  <a:pt x="20181" y="13601"/>
                  <a:pt x="20179" y="13601"/>
                </a:cubicBezTo>
                <a:cubicBezTo>
                  <a:pt x="20153" y="13601"/>
                  <a:pt x="20150" y="13620"/>
                  <a:pt x="20172" y="13646"/>
                </a:cubicBezTo>
                <a:cubicBezTo>
                  <a:pt x="20197" y="13675"/>
                  <a:pt x="20185" y="13699"/>
                  <a:pt x="20148" y="13699"/>
                </a:cubicBezTo>
                <a:cubicBezTo>
                  <a:pt x="20109" y="13699"/>
                  <a:pt x="20085" y="13716"/>
                  <a:pt x="20094" y="13740"/>
                </a:cubicBezTo>
                <a:cubicBezTo>
                  <a:pt x="20115" y="13799"/>
                  <a:pt x="19702" y="14096"/>
                  <a:pt x="19602" y="14096"/>
                </a:cubicBezTo>
                <a:cubicBezTo>
                  <a:pt x="19559" y="14096"/>
                  <a:pt x="19545" y="14109"/>
                  <a:pt x="19570" y="14128"/>
                </a:cubicBezTo>
                <a:cubicBezTo>
                  <a:pt x="19642" y="14181"/>
                  <a:pt x="19408" y="14342"/>
                  <a:pt x="19257" y="14342"/>
                </a:cubicBezTo>
                <a:cubicBezTo>
                  <a:pt x="19100" y="14342"/>
                  <a:pt x="18656" y="14655"/>
                  <a:pt x="18714" y="14725"/>
                </a:cubicBezTo>
                <a:cubicBezTo>
                  <a:pt x="18733" y="14748"/>
                  <a:pt x="18699" y="14770"/>
                  <a:pt x="18636" y="14775"/>
                </a:cubicBezTo>
                <a:cubicBezTo>
                  <a:pt x="18317" y="14792"/>
                  <a:pt x="18130" y="14833"/>
                  <a:pt x="18124" y="14880"/>
                </a:cubicBezTo>
                <a:lnTo>
                  <a:pt x="18107" y="15001"/>
                </a:lnTo>
                <a:cubicBezTo>
                  <a:pt x="18103" y="15025"/>
                  <a:pt x="18096" y="15036"/>
                  <a:pt x="18086" y="15036"/>
                </a:cubicBezTo>
                <a:cubicBezTo>
                  <a:pt x="18076" y="15036"/>
                  <a:pt x="18064" y="15028"/>
                  <a:pt x="18050" y="15010"/>
                </a:cubicBezTo>
                <a:cubicBezTo>
                  <a:pt x="18024" y="14982"/>
                  <a:pt x="17950" y="14957"/>
                  <a:pt x="17887" y="14957"/>
                </a:cubicBezTo>
                <a:cubicBezTo>
                  <a:pt x="17813" y="14957"/>
                  <a:pt x="17793" y="14974"/>
                  <a:pt x="17832" y="15010"/>
                </a:cubicBezTo>
                <a:cubicBezTo>
                  <a:pt x="17871" y="15046"/>
                  <a:pt x="17853" y="15104"/>
                  <a:pt x="17790" y="15165"/>
                </a:cubicBezTo>
                <a:cubicBezTo>
                  <a:pt x="17749" y="15206"/>
                  <a:pt x="17717" y="15227"/>
                  <a:pt x="17694" y="15227"/>
                </a:cubicBezTo>
                <a:cubicBezTo>
                  <a:pt x="17680" y="15227"/>
                  <a:pt x="17669" y="15219"/>
                  <a:pt x="17662" y="15204"/>
                </a:cubicBezTo>
                <a:cubicBezTo>
                  <a:pt x="17651" y="15180"/>
                  <a:pt x="17614" y="15166"/>
                  <a:pt x="17569" y="15166"/>
                </a:cubicBezTo>
                <a:cubicBezTo>
                  <a:pt x="17554" y="15166"/>
                  <a:pt x="17538" y="15168"/>
                  <a:pt x="17522" y="15171"/>
                </a:cubicBezTo>
                <a:cubicBezTo>
                  <a:pt x="17508" y="15175"/>
                  <a:pt x="17498" y="15176"/>
                  <a:pt x="17491" y="15176"/>
                </a:cubicBezTo>
                <a:cubicBezTo>
                  <a:pt x="17462" y="15176"/>
                  <a:pt x="17490" y="15148"/>
                  <a:pt x="17571" y="15097"/>
                </a:cubicBezTo>
                <a:cubicBezTo>
                  <a:pt x="17659" y="15042"/>
                  <a:pt x="17717" y="14982"/>
                  <a:pt x="17696" y="14966"/>
                </a:cubicBezTo>
                <a:cubicBezTo>
                  <a:pt x="17694" y="14963"/>
                  <a:pt x="17689" y="14963"/>
                  <a:pt x="17684" y="14963"/>
                </a:cubicBezTo>
                <a:cubicBezTo>
                  <a:pt x="17649" y="14963"/>
                  <a:pt x="17559" y="15002"/>
                  <a:pt x="17468" y="15063"/>
                </a:cubicBezTo>
                <a:cubicBezTo>
                  <a:pt x="17311" y="15165"/>
                  <a:pt x="17295" y="15197"/>
                  <a:pt x="17374" y="15236"/>
                </a:cubicBezTo>
                <a:cubicBezTo>
                  <a:pt x="17410" y="15253"/>
                  <a:pt x="17451" y="15262"/>
                  <a:pt x="17486" y="15262"/>
                </a:cubicBezTo>
                <a:cubicBezTo>
                  <a:pt x="17507" y="15262"/>
                  <a:pt x="17526" y="15259"/>
                  <a:pt x="17541" y="15252"/>
                </a:cubicBezTo>
                <a:cubicBezTo>
                  <a:pt x="17552" y="15247"/>
                  <a:pt x="17559" y="15245"/>
                  <a:pt x="17563" y="15245"/>
                </a:cubicBezTo>
                <a:cubicBezTo>
                  <a:pt x="17573" y="15245"/>
                  <a:pt x="17564" y="15259"/>
                  <a:pt x="17535" y="15283"/>
                </a:cubicBezTo>
                <a:cubicBezTo>
                  <a:pt x="17504" y="15308"/>
                  <a:pt x="17473" y="15320"/>
                  <a:pt x="17437" y="15320"/>
                </a:cubicBezTo>
                <a:cubicBezTo>
                  <a:pt x="17408" y="15320"/>
                  <a:pt x="17375" y="15312"/>
                  <a:pt x="17337" y="15297"/>
                </a:cubicBezTo>
                <a:cubicBezTo>
                  <a:pt x="17299" y="15282"/>
                  <a:pt x="17254" y="15275"/>
                  <a:pt x="17207" y="15275"/>
                </a:cubicBezTo>
                <a:cubicBezTo>
                  <a:pt x="17157" y="15275"/>
                  <a:pt x="17103" y="15283"/>
                  <a:pt x="17049" y="15300"/>
                </a:cubicBezTo>
                <a:cubicBezTo>
                  <a:pt x="16949" y="15330"/>
                  <a:pt x="16916" y="15358"/>
                  <a:pt x="16966" y="15373"/>
                </a:cubicBezTo>
                <a:cubicBezTo>
                  <a:pt x="16979" y="15376"/>
                  <a:pt x="16993" y="15378"/>
                  <a:pt x="17008" y="15378"/>
                </a:cubicBezTo>
                <a:cubicBezTo>
                  <a:pt x="17054" y="15378"/>
                  <a:pt x="17106" y="15363"/>
                  <a:pt x="17148" y="15337"/>
                </a:cubicBezTo>
                <a:cubicBezTo>
                  <a:pt x="17184" y="15315"/>
                  <a:pt x="17209" y="15304"/>
                  <a:pt x="17228" y="15304"/>
                </a:cubicBezTo>
                <a:cubicBezTo>
                  <a:pt x="17252" y="15304"/>
                  <a:pt x="17268" y="15322"/>
                  <a:pt x="17286" y="15358"/>
                </a:cubicBezTo>
                <a:cubicBezTo>
                  <a:pt x="17339" y="15470"/>
                  <a:pt x="17290" y="15498"/>
                  <a:pt x="17020" y="15507"/>
                </a:cubicBezTo>
                <a:cubicBezTo>
                  <a:pt x="16789" y="15516"/>
                  <a:pt x="16599" y="15585"/>
                  <a:pt x="16807" y="15585"/>
                </a:cubicBezTo>
                <a:cubicBezTo>
                  <a:pt x="16925" y="15585"/>
                  <a:pt x="16947" y="15670"/>
                  <a:pt x="16857" y="15774"/>
                </a:cubicBezTo>
                <a:cubicBezTo>
                  <a:pt x="16835" y="15800"/>
                  <a:pt x="16820" y="15813"/>
                  <a:pt x="16807" y="15813"/>
                </a:cubicBezTo>
                <a:cubicBezTo>
                  <a:pt x="16791" y="15813"/>
                  <a:pt x="16778" y="15795"/>
                  <a:pt x="16760" y="15759"/>
                </a:cubicBezTo>
                <a:cubicBezTo>
                  <a:pt x="16743" y="15726"/>
                  <a:pt x="16708" y="15704"/>
                  <a:pt x="16678" y="15704"/>
                </a:cubicBezTo>
                <a:cubicBezTo>
                  <a:pt x="16671" y="15704"/>
                  <a:pt x="16663" y="15705"/>
                  <a:pt x="16656" y="15709"/>
                </a:cubicBezTo>
                <a:cubicBezTo>
                  <a:pt x="16620" y="15727"/>
                  <a:pt x="16608" y="15770"/>
                  <a:pt x="16628" y="15806"/>
                </a:cubicBezTo>
                <a:cubicBezTo>
                  <a:pt x="16647" y="15843"/>
                  <a:pt x="16626" y="15891"/>
                  <a:pt x="16581" y="15912"/>
                </a:cubicBezTo>
                <a:cubicBezTo>
                  <a:pt x="16562" y="15920"/>
                  <a:pt x="16549" y="15925"/>
                  <a:pt x="16541" y="15925"/>
                </a:cubicBezTo>
                <a:cubicBezTo>
                  <a:pt x="16526" y="15925"/>
                  <a:pt x="16532" y="15909"/>
                  <a:pt x="16556" y="15879"/>
                </a:cubicBezTo>
                <a:cubicBezTo>
                  <a:pt x="16568" y="15864"/>
                  <a:pt x="16568" y="15856"/>
                  <a:pt x="16559" y="15856"/>
                </a:cubicBezTo>
                <a:cubicBezTo>
                  <a:pt x="16544" y="15856"/>
                  <a:pt x="16506" y="15874"/>
                  <a:pt x="16453" y="15907"/>
                </a:cubicBezTo>
                <a:cubicBezTo>
                  <a:pt x="16365" y="15961"/>
                  <a:pt x="16277" y="16015"/>
                  <a:pt x="16258" y="16025"/>
                </a:cubicBezTo>
                <a:cubicBezTo>
                  <a:pt x="16252" y="16028"/>
                  <a:pt x="16254" y="16030"/>
                  <a:pt x="16262" y="16030"/>
                </a:cubicBezTo>
                <a:cubicBezTo>
                  <a:pt x="16280" y="16030"/>
                  <a:pt x="16326" y="16023"/>
                  <a:pt x="16390" y="16010"/>
                </a:cubicBezTo>
                <a:cubicBezTo>
                  <a:pt x="16451" y="15998"/>
                  <a:pt x="16488" y="15991"/>
                  <a:pt x="16502" y="15991"/>
                </a:cubicBezTo>
                <a:cubicBezTo>
                  <a:pt x="16523" y="15991"/>
                  <a:pt x="16495" y="16005"/>
                  <a:pt x="16425" y="16037"/>
                </a:cubicBezTo>
                <a:cubicBezTo>
                  <a:pt x="16329" y="16082"/>
                  <a:pt x="16237" y="16134"/>
                  <a:pt x="16149" y="16194"/>
                </a:cubicBezTo>
                <a:cubicBezTo>
                  <a:pt x="16086" y="16234"/>
                  <a:pt x="16014" y="16260"/>
                  <a:pt x="15963" y="16260"/>
                </a:cubicBezTo>
                <a:cubicBezTo>
                  <a:pt x="15947" y="16260"/>
                  <a:pt x="15933" y="16257"/>
                  <a:pt x="15922" y="16252"/>
                </a:cubicBezTo>
                <a:cubicBezTo>
                  <a:pt x="15902" y="16243"/>
                  <a:pt x="15887" y="16238"/>
                  <a:pt x="15879" y="16238"/>
                </a:cubicBezTo>
                <a:cubicBezTo>
                  <a:pt x="15867" y="16238"/>
                  <a:pt x="15869" y="16247"/>
                  <a:pt x="15885" y="16267"/>
                </a:cubicBezTo>
                <a:cubicBezTo>
                  <a:pt x="15910" y="16295"/>
                  <a:pt x="15847" y="16358"/>
                  <a:pt x="15747" y="16406"/>
                </a:cubicBezTo>
                <a:cubicBezTo>
                  <a:pt x="15619" y="16471"/>
                  <a:pt x="15498" y="16547"/>
                  <a:pt x="15383" y="16635"/>
                </a:cubicBezTo>
                <a:cubicBezTo>
                  <a:pt x="15295" y="16704"/>
                  <a:pt x="15240" y="16736"/>
                  <a:pt x="15206" y="16736"/>
                </a:cubicBezTo>
                <a:cubicBezTo>
                  <a:pt x="15188" y="16736"/>
                  <a:pt x="15175" y="16728"/>
                  <a:pt x="15167" y="16711"/>
                </a:cubicBezTo>
                <a:cubicBezTo>
                  <a:pt x="15149" y="16676"/>
                  <a:pt x="15089" y="16644"/>
                  <a:pt x="15038" y="16644"/>
                </a:cubicBezTo>
                <a:cubicBezTo>
                  <a:pt x="14977" y="16644"/>
                  <a:pt x="14965" y="16664"/>
                  <a:pt x="15004" y="16700"/>
                </a:cubicBezTo>
                <a:cubicBezTo>
                  <a:pt x="15041" y="16734"/>
                  <a:pt x="15029" y="16789"/>
                  <a:pt x="14970" y="16850"/>
                </a:cubicBezTo>
                <a:cubicBezTo>
                  <a:pt x="14934" y="16887"/>
                  <a:pt x="14901" y="16909"/>
                  <a:pt x="14886" y="16909"/>
                </a:cubicBezTo>
                <a:cubicBezTo>
                  <a:pt x="14879" y="16909"/>
                  <a:pt x="14876" y="16906"/>
                  <a:pt x="14876" y="16898"/>
                </a:cubicBezTo>
                <a:cubicBezTo>
                  <a:pt x="14876" y="16871"/>
                  <a:pt x="14913" y="16820"/>
                  <a:pt x="14955" y="16786"/>
                </a:cubicBezTo>
                <a:cubicBezTo>
                  <a:pt x="15003" y="16749"/>
                  <a:pt x="15007" y="16725"/>
                  <a:pt x="14964" y="16725"/>
                </a:cubicBezTo>
                <a:cubicBezTo>
                  <a:pt x="14882" y="16725"/>
                  <a:pt x="14644" y="16923"/>
                  <a:pt x="14591" y="17037"/>
                </a:cubicBezTo>
                <a:cubicBezTo>
                  <a:pt x="14568" y="17086"/>
                  <a:pt x="14482" y="17122"/>
                  <a:pt x="14388" y="17122"/>
                </a:cubicBezTo>
                <a:cubicBezTo>
                  <a:pt x="14282" y="17122"/>
                  <a:pt x="14210" y="17156"/>
                  <a:pt x="14183" y="17222"/>
                </a:cubicBezTo>
                <a:cubicBezTo>
                  <a:pt x="14133" y="17342"/>
                  <a:pt x="13866" y="17484"/>
                  <a:pt x="13705" y="17484"/>
                </a:cubicBezTo>
                <a:cubicBezTo>
                  <a:pt x="13696" y="17484"/>
                  <a:pt x="13687" y="17484"/>
                  <a:pt x="13679" y="17483"/>
                </a:cubicBezTo>
                <a:cubicBezTo>
                  <a:pt x="13669" y="17482"/>
                  <a:pt x="13660" y="17481"/>
                  <a:pt x="13651" y="17481"/>
                </a:cubicBezTo>
                <a:cubicBezTo>
                  <a:pt x="13600" y="17481"/>
                  <a:pt x="13560" y="17498"/>
                  <a:pt x="13560" y="17522"/>
                </a:cubicBezTo>
                <a:cubicBezTo>
                  <a:pt x="13560" y="17542"/>
                  <a:pt x="13572" y="17553"/>
                  <a:pt x="13591" y="17553"/>
                </a:cubicBezTo>
                <a:cubicBezTo>
                  <a:pt x="13603" y="17553"/>
                  <a:pt x="13618" y="17549"/>
                  <a:pt x="13634" y="17541"/>
                </a:cubicBezTo>
                <a:cubicBezTo>
                  <a:pt x="13650" y="17534"/>
                  <a:pt x="13662" y="17530"/>
                  <a:pt x="13669" y="17530"/>
                </a:cubicBezTo>
                <a:cubicBezTo>
                  <a:pt x="13682" y="17530"/>
                  <a:pt x="13682" y="17541"/>
                  <a:pt x="13665" y="17562"/>
                </a:cubicBezTo>
                <a:cubicBezTo>
                  <a:pt x="13647" y="17586"/>
                  <a:pt x="13612" y="17599"/>
                  <a:pt x="13576" y="17599"/>
                </a:cubicBezTo>
                <a:cubicBezTo>
                  <a:pt x="13562" y="17599"/>
                  <a:pt x="13548" y="17598"/>
                  <a:pt x="13534" y="17593"/>
                </a:cubicBezTo>
                <a:cubicBezTo>
                  <a:pt x="13525" y="17591"/>
                  <a:pt x="13515" y="17590"/>
                  <a:pt x="13506" y="17590"/>
                </a:cubicBezTo>
                <a:cubicBezTo>
                  <a:pt x="13465" y="17590"/>
                  <a:pt x="13426" y="17611"/>
                  <a:pt x="13406" y="17647"/>
                </a:cubicBezTo>
                <a:cubicBezTo>
                  <a:pt x="13388" y="17682"/>
                  <a:pt x="13354" y="17704"/>
                  <a:pt x="13324" y="17704"/>
                </a:cubicBezTo>
                <a:cubicBezTo>
                  <a:pt x="13316" y="17704"/>
                  <a:pt x="13308" y="17702"/>
                  <a:pt x="13301" y="17699"/>
                </a:cubicBezTo>
                <a:cubicBezTo>
                  <a:pt x="13295" y="17696"/>
                  <a:pt x="13288" y="17695"/>
                  <a:pt x="13281" y="17695"/>
                </a:cubicBezTo>
                <a:cubicBezTo>
                  <a:pt x="13250" y="17695"/>
                  <a:pt x="13216" y="17724"/>
                  <a:pt x="13195" y="17771"/>
                </a:cubicBezTo>
                <a:cubicBezTo>
                  <a:pt x="13174" y="17818"/>
                  <a:pt x="13141" y="17848"/>
                  <a:pt x="13112" y="17848"/>
                </a:cubicBezTo>
                <a:cubicBezTo>
                  <a:pt x="13106" y="17848"/>
                  <a:pt x="13101" y="17847"/>
                  <a:pt x="13095" y="17844"/>
                </a:cubicBezTo>
                <a:cubicBezTo>
                  <a:pt x="13093" y="17843"/>
                  <a:pt x="13089" y="17842"/>
                  <a:pt x="13085" y="17842"/>
                </a:cubicBezTo>
                <a:cubicBezTo>
                  <a:pt x="13040" y="17842"/>
                  <a:pt x="12916" y="17918"/>
                  <a:pt x="12788" y="18022"/>
                </a:cubicBezTo>
                <a:cubicBezTo>
                  <a:pt x="12649" y="18135"/>
                  <a:pt x="12470" y="18246"/>
                  <a:pt x="12387" y="18269"/>
                </a:cubicBezTo>
                <a:cubicBezTo>
                  <a:pt x="12302" y="18295"/>
                  <a:pt x="12252" y="18334"/>
                  <a:pt x="12270" y="18357"/>
                </a:cubicBezTo>
                <a:cubicBezTo>
                  <a:pt x="12290" y="18380"/>
                  <a:pt x="12233" y="18426"/>
                  <a:pt x="12139" y="18459"/>
                </a:cubicBezTo>
                <a:cubicBezTo>
                  <a:pt x="12033" y="18496"/>
                  <a:pt x="11990" y="18540"/>
                  <a:pt x="12020" y="18580"/>
                </a:cubicBezTo>
                <a:cubicBezTo>
                  <a:pt x="12036" y="18602"/>
                  <a:pt x="12041" y="18613"/>
                  <a:pt x="12034" y="18613"/>
                </a:cubicBezTo>
                <a:cubicBezTo>
                  <a:pt x="12030" y="18613"/>
                  <a:pt x="12023" y="18610"/>
                  <a:pt x="12014" y="18604"/>
                </a:cubicBezTo>
                <a:cubicBezTo>
                  <a:pt x="12003" y="18596"/>
                  <a:pt x="11987" y="18592"/>
                  <a:pt x="11969" y="18592"/>
                </a:cubicBezTo>
                <a:cubicBezTo>
                  <a:pt x="11939" y="18592"/>
                  <a:pt x="11901" y="18603"/>
                  <a:pt x="11869" y="18622"/>
                </a:cubicBezTo>
                <a:cubicBezTo>
                  <a:pt x="11835" y="18642"/>
                  <a:pt x="11807" y="18654"/>
                  <a:pt x="11791" y="18654"/>
                </a:cubicBezTo>
                <a:cubicBezTo>
                  <a:pt x="11782" y="18654"/>
                  <a:pt x="11778" y="18651"/>
                  <a:pt x="11778" y="18644"/>
                </a:cubicBezTo>
                <a:cubicBezTo>
                  <a:pt x="11778" y="18640"/>
                  <a:pt x="11774" y="18637"/>
                  <a:pt x="11768" y="18637"/>
                </a:cubicBezTo>
                <a:cubicBezTo>
                  <a:pt x="11744" y="18637"/>
                  <a:pt x="11680" y="18666"/>
                  <a:pt x="11606" y="18710"/>
                </a:cubicBezTo>
                <a:cubicBezTo>
                  <a:pt x="11512" y="18765"/>
                  <a:pt x="11372" y="18811"/>
                  <a:pt x="11299" y="18811"/>
                </a:cubicBezTo>
                <a:cubicBezTo>
                  <a:pt x="11226" y="18811"/>
                  <a:pt x="11184" y="18826"/>
                  <a:pt x="11208" y="18844"/>
                </a:cubicBezTo>
                <a:cubicBezTo>
                  <a:pt x="11263" y="18887"/>
                  <a:pt x="10971" y="19086"/>
                  <a:pt x="10870" y="19086"/>
                </a:cubicBezTo>
                <a:cubicBezTo>
                  <a:pt x="10863" y="19086"/>
                  <a:pt x="10856" y="19085"/>
                  <a:pt x="10851" y="19083"/>
                </a:cubicBezTo>
                <a:cubicBezTo>
                  <a:pt x="10845" y="19080"/>
                  <a:pt x="10838" y="19078"/>
                  <a:pt x="10832" y="19078"/>
                </a:cubicBezTo>
                <a:cubicBezTo>
                  <a:pt x="10801" y="19078"/>
                  <a:pt x="10768" y="19107"/>
                  <a:pt x="10753" y="19150"/>
                </a:cubicBezTo>
                <a:cubicBezTo>
                  <a:pt x="10735" y="19202"/>
                  <a:pt x="10612" y="19278"/>
                  <a:pt x="10487" y="19316"/>
                </a:cubicBezTo>
                <a:cubicBezTo>
                  <a:pt x="10362" y="19353"/>
                  <a:pt x="10224" y="19427"/>
                  <a:pt x="10188" y="19477"/>
                </a:cubicBezTo>
                <a:cubicBezTo>
                  <a:pt x="10159" y="19517"/>
                  <a:pt x="10107" y="19546"/>
                  <a:pt x="10063" y="19546"/>
                </a:cubicBezTo>
                <a:cubicBezTo>
                  <a:pt x="10054" y="19546"/>
                  <a:pt x="10046" y="19545"/>
                  <a:pt x="10038" y="19542"/>
                </a:cubicBezTo>
                <a:cubicBezTo>
                  <a:pt x="10032" y="19541"/>
                  <a:pt x="10026" y="19540"/>
                  <a:pt x="10019" y="19540"/>
                </a:cubicBezTo>
                <a:cubicBezTo>
                  <a:pt x="9967" y="19540"/>
                  <a:pt x="9879" y="19589"/>
                  <a:pt x="9806" y="19660"/>
                </a:cubicBezTo>
                <a:cubicBezTo>
                  <a:pt x="9734" y="19731"/>
                  <a:pt x="9654" y="19777"/>
                  <a:pt x="9609" y="19777"/>
                </a:cubicBezTo>
                <a:cubicBezTo>
                  <a:pt x="9601" y="19777"/>
                  <a:pt x="9595" y="19776"/>
                  <a:pt x="9590" y="19774"/>
                </a:cubicBezTo>
                <a:cubicBezTo>
                  <a:pt x="9578" y="19768"/>
                  <a:pt x="9568" y="19766"/>
                  <a:pt x="9562" y="19766"/>
                </a:cubicBezTo>
                <a:cubicBezTo>
                  <a:pt x="9548" y="19766"/>
                  <a:pt x="9549" y="19777"/>
                  <a:pt x="9565" y="19796"/>
                </a:cubicBezTo>
                <a:cubicBezTo>
                  <a:pt x="9618" y="19860"/>
                  <a:pt x="9251" y="20103"/>
                  <a:pt x="9101" y="20103"/>
                </a:cubicBezTo>
                <a:cubicBezTo>
                  <a:pt x="9044" y="20103"/>
                  <a:pt x="9014" y="20118"/>
                  <a:pt x="9038" y="20136"/>
                </a:cubicBezTo>
                <a:cubicBezTo>
                  <a:pt x="9105" y="20187"/>
                  <a:pt x="8950" y="20302"/>
                  <a:pt x="8811" y="20302"/>
                </a:cubicBezTo>
                <a:cubicBezTo>
                  <a:pt x="8742" y="20302"/>
                  <a:pt x="8686" y="20324"/>
                  <a:pt x="8686" y="20351"/>
                </a:cubicBezTo>
                <a:cubicBezTo>
                  <a:pt x="8686" y="20380"/>
                  <a:pt x="8648" y="20402"/>
                  <a:pt x="8605" y="20402"/>
                </a:cubicBezTo>
                <a:cubicBezTo>
                  <a:pt x="8560" y="20402"/>
                  <a:pt x="8484" y="20448"/>
                  <a:pt x="8435" y="20505"/>
                </a:cubicBezTo>
                <a:cubicBezTo>
                  <a:pt x="8382" y="20569"/>
                  <a:pt x="8367" y="20592"/>
                  <a:pt x="8401" y="20592"/>
                </a:cubicBezTo>
                <a:cubicBezTo>
                  <a:pt x="8418" y="20592"/>
                  <a:pt x="8448" y="20586"/>
                  <a:pt x="8492" y="20577"/>
                </a:cubicBezTo>
                <a:cubicBezTo>
                  <a:pt x="8530" y="20567"/>
                  <a:pt x="8558" y="20563"/>
                  <a:pt x="8577" y="20563"/>
                </a:cubicBezTo>
                <a:cubicBezTo>
                  <a:pt x="8606" y="20563"/>
                  <a:pt x="8610" y="20574"/>
                  <a:pt x="8592" y="20597"/>
                </a:cubicBezTo>
                <a:cubicBezTo>
                  <a:pt x="8569" y="20626"/>
                  <a:pt x="8492" y="20653"/>
                  <a:pt x="8429" y="20653"/>
                </a:cubicBezTo>
                <a:cubicBezTo>
                  <a:pt x="8366" y="20653"/>
                  <a:pt x="8257" y="20694"/>
                  <a:pt x="8201" y="20742"/>
                </a:cubicBezTo>
                <a:cubicBezTo>
                  <a:pt x="8128" y="20795"/>
                  <a:pt x="8042" y="20823"/>
                  <a:pt x="7953" y="20823"/>
                </a:cubicBezTo>
                <a:cubicBezTo>
                  <a:pt x="7950" y="20823"/>
                  <a:pt x="7948" y="20823"/>
                  <a:pt x="7946" y="20823"/>
                </a:cubicBezTo>
                <a:cubicBezTo>
                  <a:pt x="7940" y="20822"/>
                  <a:pt x="7933" y="20822"/>
                  <a:pt x="7927" y="20822"/>
                </a:cubicBezTo>
                <a:cubicBezTo>
                  <a:pt x="7760" y="20822"/>
                  <a:pt x="7533" y="20954"/>
                  <a:pt x="7632" y="21002"/>
                </a:cubicBezTo>
                <a:cubicBezTo>
                  <a:pt x="7668" y="21018"/>
                  <a:pt x="7601" y="21069"/>
                  <a:pt x="7481" y="21118"/>
                </a:cubicBezTo>
                <a:cubicBezTo>
                  <a:pt x="7412" y="21147"/>
                  <a:pt x="7370" y="21161"/>
                  <a:pt x="7357" y="21161"/>
                </a:cubicBezTo>
                <a:cubicBezTo>
                  <a:pt x="7347" y="21161"/>
                  <a:pt x="7357" y="21152"/>
                  <a:pt x="7389" y="21133"/>
                </a:cubicBezTo>
                <a:cubicBezTo>
                  <a:pt x="7464" y="21085"/>
                  <a:pt x="7483" y="21048"/>
                  <a:pt x="7443" y="21029"/>
                </a:cubicBezTo>
                <a:cubicBezTo>
                  <a:pt x="7435" y="21025"/>
                  <a:pt x="7427" y="21023"/>
                  <a:pt x="7418" y="21023"/>
                </a:cubicBezTo>
                <a:cubicBezTo>
                  <a:pt x="7380" y="21023"/>
                  <a:pt x="7330" y="21052"/>
                  <a:pt x="7292" y="21097"/>
                </a:cubicBezTo>
                <a:cubicBezTo>
                  <a:pt x="7243" y="21154"/>
                  <a:pt x="7183" y="21196"/>
                  <a:pt x="7150" y="21196"/>
                </a:cubicBezTo>
                <a:cubicBezTo>
                  <a:pt x="7062" y="21196"/>
                  <a:pt x="6777" y="21432"/>
                  <a:pt x="6825" y="21466"/>
                </a:cubicBezTo>
                <a:cubicBezTo>
                  <a:pt x="6855" y="21489"/>
                  <a:pt x="6759" y="21506"/>
                  <a:pt x="6631" y="21506"/>
                </a:cubicBezTo>
                <a:cubicBezTo>
                  <a:pt x="6595" y="21506"/>
                  <a:pt x="6556" y="21505"/>
                  <a:pt x="6517" y="21502"/>
                </a:cubicBezTo>
                <a:cubicBezTo>
                  <a:pt x="6509" y="21501"/>
                  <a:pt x="6501" y="21501"/>
                  <a:pt x="6494" y="21501"/>
                </a:cubicBezTo>
                <a:cubicBezTo>
                  <a:pt x="6452" y="21501"/>
                  <a:pt x="6447" y="21512"/>
                  <a:pt x="6483" y="21532"/>
                </a:cubicBezTo>
                <a:cubicBezTo>
                  <a:pt x="6522" y="21558"/>
                  <a:pt x="6552" y="21596"/>
                  <a:pt x="6567" y="21641"/>
                </a:cubicBezTo>
                <a:cubicBezTo>
                  <a:pt x="6576" y="21673"/>
                  <a:pt x="6578" y="21689"/>
                  <a:pt x="6565" y="21689"/>
                </a:cubicBezTo>
                <a:cubicBezTo>
                  <a:pt x="6552" y="21689"/>
                  <a:pt x="6524" y="21673"/>
                  <a:pt x="6474" y="21641"/>
                </a:cubicBezTo>
                <a:cubicBezTo>
                  <a:pt x="6426" y="21611"/>
                  <a:pt x="6399" y="21595"/>
                  <a:pt x="6388" y="21595"/>
                </a:cubicBezTo>
                <a:cubicBezTo>
                  <a:pt x="6376" y="21595"/>
                  <a:pt x="6382" y="21614"/>
                  <a:pt x="6400" y="21651"/>
                </a:cubicBezTo>
                <a:cubicBezTo>
                  <a:pt x="6423" y="21700"/>
                  <a:pt x="6408" y="21720"/>
                  <a:pt x="6339" y="21720"/>
                </a:cubicBezTo>
                <a:cubicBezTo>
                  <a:pt x="6322" y="21720"/>
                  <a:pt x="6303" y="21719"/>
                  <a:pt x="6280" y="21717"/>
                </a:cubicBezTo>
                <a:cubicBezTo>
                  <a:pt x="6264" y="21715"/>
                  <a:pt x="6248" y="21715"/>
                  <a:pt x="6232" y="21715"/>
                </a:cubicBezTo>
                <a:cubicBezTo>
                  <a:pt x="6163" y="21715"/>
                  <a:pt x="6103" y="21727"/>
                  <a:pt x="6086" y="21748"/>
                </a:cubicBezTo>
                <a:cubicBezTo>
                  <a:pt x="6065" y="21772"/>
                  <a:pt x="6089" y="21794"/>
                  <a:pt x="6132" y="21797"/>
                </a:cubicBezTo>
                <a:cubicBezTo>
                  <a:pt x="6177" y="21800"/>
                  <a:pt x="6126" y="21833"/>
                  <a:pt x="6021" y="21869"/>
                </a:cubicBezTo>
                <a:cubicBezTo>
                  <a:pt x="5940" y="21896"/>
                  <a:pt x="5853" y="21912"/>
                  <a:pt x="5801" y="21912"/>
                </a:cubicBezTo>
                <a:cubicBezTo>
                  <a:pt x="5784" y="21912"/>
                  <a:pt x="5771" y="21910"/>
                  <a:pt x="5762" y="21906"/>
                </a:cubicBezTo>
                <a:cubicBezTo>
                  <a:pt x="5752" y="21901"/>
                  <a:pt x="5744" y="21899"/>
                  <a:pt x="5739" y="21899"/>
                </a:cubicBezTo>
                <a:cubicBezTo>
                  <a:pt x="5728" y="21899"/>
                  <a:pt x="5731" y="21912"/>
                  <a:pt x="5750" y="21934"/>
                </a:cubicBezTo>
                <a:cubicBezTo>
                  <a:pt x="5777" y="21967"/>
                  <a:pt x="5747" y="21990"/>
                  <a:pt x="5671" y="21990"/>
                </a:cubicBezTo>
                <a:cubicBezTo>
                  <a:pt x="5515" y="21990"/>
                  <a:pt x="5298" y="22161"/>
                  <a:pt x="5361" y="22236"/>
                </a:cubicBezTo>
                <a:cubicBezTo>
                  <a:pt x="5382" y="22260"/>
                  <a:pt x="5373" y="22272"/>
                  <a:pt x="5332" y="22272"/>
                </a:cubicBezTo>
                <a:cubicBezTo>
                  <a:pt x="5308" y="22272"/>
                  <a:pt x="5273" y="22268"/>
                  <a:pt x="5227" y="22260"/>
                </a:cubicBezTo>
                <a:cubicBezTo>
                  <a:pt x="5180" y="22251"/>
                  <a:pt x="5145" y="22247"/>
                  <a:pt x="5121" y="22247"/>
                </a:cubicBezTo>
                <a:cubicBezTo>
                  <a:pt x="5080" y="22247"/>
                  <a:pt x="5071" y="22259"/>
                  <a:pt x="5092" y="22284"/>
                </a:cubicBezTo>
                <a:cubicBezTo>
                  <a:pt x="5113" y="22308"/>
                  <a:pt x="5112" y="22320"/>
                  <a:pt x="5091" y="22320"/>
                </a:cubicBezTo>
                <a:cubicBezTo>
                  <a:pt x="5079" y="22320"/>
                  <a:pt x="5060" y="22317"/>
                  <a:pt x="5036" y="22309"/>
                </a:cubicBezTo>
                <a:cubicBezTo>
                  <a:pt x="5018" y="22304"/>
                  <a:pt x="5001" y="22301"/>
                  <a:pt x="4986" y="22301"/>
                </a:cubicBezTo>
                <a:cubicBezTo>
                  <a:pt x="4955" y="22301"/>
                  <a:pt x="4933" y="22313"/>
                  <a:pt x="4933" y="22333"/>
                </a:cubicBezTo>
                <a:cubicBezTo>
                  <a:pt x="4933" y="22363"/>
                  <a:pt x="4900" y="22388"/>
                  <a:pt x="4864" y="22388"/>
                </a:cubicBezTo>
                <a:cubicBezTo>
                  <a:pt x="4828" y="22388"/>
                  <a:pt x="4746" y="22425"/>
                  <a:pt x="4691" y="22467"/>
                </a:cubicBezTo>
                <a:cubicBezTo>
                  <a:pt x="4606" y="22534"/>
                  <a:pt x="4604" y="22557"/>
                  <a:pt x="4679" y="22594"/>
                </a:cubicBezTo>
                <a:cubicBezTo>
                  <a:pt x="4754" y="22630"/>
                  <a:pt x="4751" y="22639"/>
                  <a:pt x="4669" y="22639"/>
                </a:cubicBezTo>
                <a:cubicBezTo>
                  <a:pt x="4609" y="22637"/>
                  <a:pt x="4549" y="22619"/>
                  <a:pt x="4497" y="22587"/>
                </a:cubicBezTo>
                <a:cubicBezTo>
                  <a:pt x="4475" y="22571"/>
                  <a:pt x="4454" y="22563"/>
                  <a:pt x="4431" y="22563"/>
                </a:cubicBezTo>
                <a:cubicBezTo>
                  <a:pt x="4400" y="22563"/>
                  <a:pt x="4365" y="22578"/>
                  <a:pt x="4321" y="22610"/>
                </a:cubicBezTo>
                <a:cubicBezTo>
                  <a:pt x="4266" y="22651"/>
                  <a:pt x="4179" y="22687"/>
                  <a:pt x="4133" y="22688"/>
                </a:cubicBezTo>
                <a:cubicBezTo>
                  <a:pt x="4078" y="22690"/>
                  <a:pt x="4090" y="22713"/>
                  <a:pt x="4164" y="22757"/>
                </a:cubicBezTo>
                <a:cubicBezTo>
                  <a:pt x="4272" y="22818"/>
                  <a:pt x="4269" y="22825"/>
                  <a:pt x="4118" y="22846"/>
                </a:cubicBezTo>
                <a:cubicBezTo>
                  <a:pt x="4090" y="22851"/>
                  <a:pt x="4064" y="22853"/>
                  <a:pt x="4044" y="22853"/>
                </a:cubicBezTo>
                <a:cubicBezTo>
                  <a:pt x="4000" y="22853"/>
                  <a:pt x="3976" y="22844"/>
                  <a:pt x="3990" y="22828"/>
                </a:cubicBezTo>
                <a:cubicBezTo>
                  <a:pt x="4007" y="22804"/>
                  <a:pt x="3976" y="22785"/>
                  <a:pt x="3919" y="22785"/>
                </a:cubicBezTo>
                <a:cubicBezTo>
                  <a:pt x="3864" y="22785"/>
                  <a:pt x="3782" y="22840"/>
                  <a:pt x="3739" y="22913"/>
                </a:cubicBezTo>
                <a:cubicBezTo>
                  <a:pt x="3693" y="22987"/>
                  <a:pt x="3640" y="23022"/>
                  <a:pt x="3578" y="23022"/>
                </a:cubicBezTo>
                <a:cubicBezTo>
                  <a:pt x="3567" y="23022"/>
                  <a:pt x="3557" y="23021"/>
                  <a:pt x="3546" y="23019"/>
                </a:cubicBezTo>
                <a:cubicBezTo>
                  <a:pt x="3527" y="23016"/>
                  <a:pt x="3512" y="23014"/>
                  <a:pt x="3499" y="23014"/>
                </a:cubicBezTo>
                <a:cubicBezTo>
                  <a:pt x="3459" y="23014"/>
                  <a:pt x="3451" y="23033"/>
                  <a:pt x="3472" y="23079"/>
                </a:cubicBezTo>
                <a:cubicBezTo>
                  <a:pt x="3497" y="23125"/>
                  <a:pt x="3533" y="23166"/>
                  <a:pt x="3579" y="23194"/>
                </a:cubicBezTo>
                <a:cubicBezTo>
                  <a:pt x="3616" y="23213"/>
                  <a:pt x="3628" y="23245"/>
                  <a:pt x="3603" y="23263"/>
                </a:cubicBezTo>
                <a:cubicBezTo>
                  <a:pt x="3595" y="23269"/>
                  <a:pt x="3583" y="23272"/>
                  <a:pt x="3568" y="23272"/>
                </a:cubicBezTo>
                <a:cubicBezTo>
                  <a:pt x="3539" y="23272"/>
                  <a:pt x="3500" y="23260"/>
                  <a:pt x="3463" y="23237"/>
                </a:cubicBezTo>
                <a:cubicBezTo>
                  <a:pt x="3425" y="23214"/>
                  <a:pt x="3392" y="23203"/>
                  <a:pt x="3354" y="23203"/>
                </a:cubicBezTo>
                <a:cubicBezTo>
                  <a:pt x="3319" y="23203"/>
                  <a:pt x="3279" y="23213"/>
                  <a:pt x="3230" y="23233"/>
                </a:cubicBezTo>
                <a:cubicBezTo>
                  <a:pt x="3182" y="23252"/>
                  <a:pt x="3152" y="23262"/>
                  <a:pt x="3136" y="23262"/>
                </a:cubicBezTo>
                <a:cubicBezTo>
                  <a:pt x="3114" y="23262"/>
                  <a:pt x="3118" y="23244"/>
                  <a:pt x="3137" y="23204"/>
                </a:cubicBezTo>
                <a:cubicBezTo>
                  <a:pt x="3159" y="23160"/>
                  <a:pt x="3154" y="23140"/>
                  <a:pt x="3122" y="23140"/>
                </a:cubicBezTo>
                <a:cubicBezTo>
                  <a:pt x="3112" y="23140"/>
                  <a:pt x="3101" y="23141"/>
                  <a:pt x="3087" y="23145"/>
                </a:cubicBezTo>
                <a:cubicBezTo>
                  <a:pt x="3039" y="23157"/>
                  <a:pt x="2997" y="23218"/>
                  <a:pt x="3000" y="23276"/>
                </a:cubicBezTo>
                <a:cubicBezTo>
                  <a:pt x="3002" y="23333"/>
                  <a:pt x="2978" y="23382"/>
                  <a:pt x="2949" y="23382"/>
                </a:cubicBezTo>
                <a:cubicBezTo>
                  <a:pt x="2921" y="23382"/>
                  <a:pt x="2896" y="23412"/>
                  <a:pt x="2896" y="23455"/>
                </a:cubicBezTo>
                <a:cubicBezTo>
                  <a:pt x="2896" y="23499"/>
                  <a:pt x="2859" y="23517"/>
                  <a:pt x="2752" y="23517"/>
                </a:cubicBezTo>
                <a:cubicBezTo>
                  <a:pt x="2719" y="23517"/>
                  <a:pt x="2680" y="23515"/>
                  <a:pt x="2633" y="23512"/>
                </a:cubicBezTo>
                <a:cubicBezTo>
                  <a:pt x="2599" y="23510"/>
                  <a:pt x="2568" y="23508"/>
                  <a:pt x="2538" y="23508"/>
                </a:cubicBezTo>
                <a:cubicBezTo>
                  <a:pt x="2324" y="23508"/>
                  <a:pt x="2240" y="23568"/>
                  <a:pt x="2375" y="23639"/>
                </a:cubicBezTo>
                <a:cubicBezTo>
                  <a:pt x="2412" y="23658"/>
                  <a:pt x="2420" y="23668"/>
                  <a:pt x="2399" y="23668"/>
                </a:cubicBezTo>
                <a:cubicBezTo>
                  <a:pt x="2384" y="23668"/>
                  <a:pt x="2352" y="23662"/>
                  <a:pt x="2303" y="23652"/>
                </a:cubicBezTo>
                <a:cubicBezTo>
                  <a:pt x="2211" y="23633"/>
                  <a:pt x="2117" y="23594"/>
                  <a:pt x="2090" y="23563"/>
                </a:cubicBezTo>
                <a:cubicBezTo>
                  <a:pt x="2080" y="23552"/>
                  <a:pt x="2072" y="23547"/>
                  <a:pt x="2064" y="23547"/>
                </a:cubicBezTo>
                <a:cubicBezTo>
                  <a:pt x="2051" y="23547"/>
                  <a:pt x="2042" y="23564"/>
                  <a:pt x="2041" y="23600"/>
                </a:cubicBezTo>
                <a:cubicBezTo>
                  <a:pt x="2038" y="23646"/>
                  <a:pt x="2016" y="23671"/>
                  <a:pt x="1980" y="23671"/>
                </a:cubicBezTo>
                <a:cubicBezTo>
                  <a:pt x="1972" y="23671"/>
                  <a:pt x="1962" y="23670"/>
                  <a:pt x="1953" y="23667"/>
                </a:cubicBezTo>
                <a:cubicBezTo>
                  <a:pt x="1942" y="23664"/>
                  <a:pt x="1929" y="23662"/>
                  <a:pt x="1914" y="23662"/>
                </a:cubicBezTo>
                <a:cubicBezTo>
                  <a:pt x="1864" y="23662"/>
                  <a:pt x="1795" y="23680"/>
                  <a:pt x="1742" y="23709"/>
                </a:cubicBezTo>
                <a:cubicBezTo>
                  <a:pt x="1629" y="23771"/>
                  <a:pt x="1629" y="23777"/>
                  <a:pt x="1730" y="23777"/>
                </a:cubicBezTo>
                <a:cubicBezTo>
                  <a:pt x="1793" y="23777"/>
                  <a:pt x="1842" y="23797"/>
                  <a:pt x="1842" y="23821"/>
                </a:cubicBezTo>
                <a:cubicBezTo>
                  <a:pt x="1842" y="23842"/>
                  <a:pt x="1773" y="23854"/>
                  <a:pt x="1685" y="23854"/>
                </a:cubicBezTo>
                <a:cubicBezTo>
                  <a:pt x="1672" y="23854"/>
                  <a:pt x="1659" y="23854"/>
                  <a:pt x="1645" y="23854"/>
                </a:cubicBezTo>
                <a:cubicBezTo>
                  <a:pt x="1620" y="23852"/>
                  <a:pt x="1598" y="23852"/>
                  <a:pt x="1579" y="23852"/>
                </a:cubicBezTo>
                <a:cubicBezTo>
                  <a:pt x="1475" y="23852"/>
                  <a:pt x="1459" y="23871"/>
                  <a:pt x="1485" y="23936"/>
                </a:cubicBezTo>
                <a:cubicBezTo>
                  <a:pt x="1506" y="23987"/>
                  <a:pt x="1504" y="24009"/>
                  <a:pt x="1473" y="24009"/>
                </a:cubicBezTo>
                <a:cubicBezTo>
                  <a:pt x="1460" y="24009"/>
                  <a:pt x="1443" y="24005"/>
                  <a:pt x="1420" y="23998"/>
                </a:cubicBezTo>
                <a:cubicBezTo>
                  <a:pt x="1403" y="23993"/>
                  <a:pt x="1387" y="23991"/>
                  <a:pt x="1371" y="23991"/>
                </a:cubicBezTo>
                <a:cubicBezTo>
                  <a:pt x="1329" y="23991"/>
                  <a:pt x="1294" y="24009"/>
                  <a:pt x="1278" y="24043"/>
                </a:cubicBezTo>
                <a:cubicBezTo>
                  <a:pt x="1259" y="24081"/>
                  <a:pt x="1207" y="24104"/>
                  <a:pt x="1147" y="24104"/>
                </a:cubicBezTo>
                <a:cubicBezTo>
                  <a:pt x="1136" y="24104"/>
                  <a:pt x="1124" y="24103"/>
                  <a:pt x="1112" y="24101"/>
                </a:cubicBezTo>
                <a:cubicBezTo>
                  <a:pt x="1097" y="24099"/>
                  <a:pt x="1082" y="24098"/>
                  <a:pt x="1070" y="24098"/>
                </a:cubicBezTo>
                <a:cubicBezTo>
                  <a:pt x="1027" y="24098"/>
                  <a:pt x="1005" y="24109"/>
                  <a:pt x="1018" y="24125"/>
                </a:cubicBezTo>
                <a:cubicBezTo>
                  <a:pt x="1038" y="24148"/>
                  <a:pt x="906" y="24194"/>
                  <a:pt x="724" y="24227"/>
                </a:cubicBezTo>
                <a:cubicBezTo>
                  <a:pt x="542" y="24261"/>
                  <a:pt x="395" y="24307"/>
                  <a:pt x="395" y="24331"/>
                </a:cubicBezTo>
                <a:cubicBezTo>
                  <a:pt x="395" y="24345"/>
                  <a:pt x="414" y="24353"/>
                  <a:pt x="443" y="24353"/>
                </a:cubicBezTo>
                <a:cubicBezTo>
                  <a:pt x="462" y="24353"/>
                  <a:pt x="486" y="24350"/>
                  <a:pt x="511" y="24343"/>
                </a:cubicBezTo>
                <a:cubicBezTo>
                  <a:pt x="537" y="24336"/>
                  <a:pt x="557" y="24333"/>
                  <a:pt x="570" y="24333"/>
                </a:cubicBezTo>
                <a:cubicBezTo>
                  <a:pt x="590" y="24333"/>
                  <a:pt x="591" y="24341"/>
                  <a:pt x="571" y="24358"/>
                </a:cubicBezTo>
                <a:cubicBezTo>
                  <a:pt x="536" y="24385"/>
                  <a:pt x="445" y="24403"/>
                  <a:pt x="357" y="24403"/>
                </a:cubicBezTo>
                <a:cubicBezTo>
                  <a:pt x="269" y="24403"/>
                  <a:pt x="198" y="24424"/>
                  <a:pt x="195" y="24452"/>
                </a:cubicBezTo>
                <a:cubicBezTo>
                  <a:pt x="190" y="24480"/>
                  <a:pt x="144" y="24521"/>
                  <a:pt x="93" y="24542"/>
                </a:cubicBezTo>
                <a:cubicBezTo>
                  <a:pt x="44" y="24564"/>
                  <a:pt x="1" y="24606"/>
                  <a:pt x="1" y="24633"/>
                </a:cubicBezTo>
                <a:cubicBezTo>
                  <a:pt x="1" y="24648"/>
                  <a:pt x="13" y="24656"/>
                  <a:pt x="32" y="24656"/>
                </a:cubicBezTo>
                <a:cubicBezTo>
                  <a:pt x="44" y="24656"/>
                  <a:pt x="58" y="24653"/>
                  <a:pt x="72" y="24646"/>
                </a:cubicBezTo>
                <a:cubicBezTo>
                  <a:pt x="84" y="24640"/>
                  <a:pt x="92" y="24637"/>
                  <a:pt x="98" y="24637"/>
                </a:cubicBezTo>
                <a:cubicBezTo>
                  <a:pt x="116" y="24637"/>
                  <a:pt x="106" y="24667"/>
                  <a:pt x="66" y="24724"/>
                </a:cubicBezTo>
                <a:cubicBezTo>
                  <a:pt x="19" y="24793"/>
                  <a:pt x="8" y="24819"/>
                  <a:pt x="38" y="24819"/>
                </a:cubicBezTo>
                <a:cubicBezTo>
                  <a:pt x="49" y="24819"/>
                  <a:pt x="66" y="24815"/>
                  <a:pt x="89" y="24809"/>
                </a:cubicBezTo>
                <a:lnTo>
                  <a:pt x="89" y="24809"/>
                </a:lnTo>
                <a:lnTo>
                  <a:pt x="81" y="24816"/>
                </a:lnTo>
                <a:cubicBezTo>
                  <a:pt x="101" y="24811"/>
                  <a:pt x="117" y="24808"/>
                  <a:pt x="129" y="24808"/>
                </a:cubicBezTo>
                <a:cubicBezTo>
                  <a:pt x="163" y="24808"/>
                  <a:pt x="170" y="24830"/>
                  <a:pt x="156" y="24882"/>
                </a:cubicBezTo>
                <a:cubicBezTo>
                  <a:pt x="142" y="24935"/>
                  <a:pt x="172" y="25038"/>
                  <a:pt x="226" y="25119"/>
                </a:cubicBezTo>
                <a:cubicBezTo>
                  <a:pt x="286" y="25209"/>
                  <a:pt x="347" y="25249"/>
                  <a:pt x="488" y="25249"/>
                </a:cubicBezTo>
                <a:cubicBezTo>
                  <a:pt x="580" y="25249"/>
                  <a:pt x="707" y="25232"/>
                  <a:pt x="890" y="25201"/>
                </a:cubicBezTo>
                <a:cubicBezTo>
                  <a:pt x="936" y="25193"/>
                  <a:pt x="981" y="25189"/>
                  <a:pt x="1019" y="25189"/>
                </a:cubicBezTo>
                <a:cubicBezTo>
                  <a:pt x="1078" y="25189"/>
                  <a:pt x="1123" y="25199"/>
                  <a:pt x="1138" y="25216"/>
                </a:cubicBezTo>
                <a:cubicBezTo>
                  <a:pt x="1144" y="25224"/>
                  <a:pt x="1170" y="25227"/>
                  <a:pt x="1213" y="25227"/>
                </a:cubicBezTo>
                <a:cubicBezTo>
                  <a:pt x="1332" y="25227"/>
                  <a:pt x="1582" y="25199"/>
                  <a:pt x="1918" y="25144"/>
                </a:cubicBezTo>
                <a:cubicBezTo>
                  <a:pt x="2326" y="25079"/>
                  <a:pt x="2724" y="25022"/>
                  <a:pt x="2805" y="25019"/>
                </a:cubicBezTo>
                <a:cubicBezTo>
                  <a:pt x="2887" y="25016"/>
                  <a:pt x="2952" y="24995"/>
                  <a:pt x="2952" y="24971"/>
                </a:cubicBezTo>
                <a:cubicBezTo>
                  <a:pt x="2952" y="24951"/>
                  <a:pt x="2970" y="24934"/>
                  <a:pt x="2997" y="24934"/>
                </a:cubicBezTo>
                <a:cubicBezTo>
                  <a:pt x="2999" y="24934"/>
                  <a:pt x="3001" y="24934"/>
                  <a:pt x="3003" y="24934"/>
                </a:cubicBezTo>
                <a:cubicBezTo>
                  <a:pt x="3031" y="24937"/>
                  <a:pt x="3058" y="24939"/>
                  <a:pt x="3085" y="24939"/>
                </a:cubicBezTo>
                <a:cubicBezTo>
                  <a:pt x="3192" y="24939"/>
                  <a:pt x="3282" y="24915"/>
                  <a:pt x="3260" y="24886"/>
                </a:cubicBezTo>
                <a:cubicBezTo>
                  <a:pt x="3248" y="24872"/>
                  <a:pt x="3285" y="24864"/>
                  <a:pt x="3346" y="24864"/>
                </a:cubicBezTo>
                <a:cubicBezTo>
                  <a:pt x="3373" y="24864"/>
                  <a:pt x="3404" y="24865"/>
                  <a:pt x="3439" y="24868"/>
                </a:cubicBezTo>
                <a:cubicBezTo>
                  <a:pt x="3451" y="24869"/>
                  <a:pt x="3465" y="24870"/>
                  <a:pt x="3482" y="24870"/>
                </a:cubicBezTo>
                <a:cubicBezTo>
                  <a:pt x="3619" y="24870"/>
                  <a:pt x="3903" y="24832"/>
                  <a:pt x="4143" y="24782"/>
                </a:cubicBezTo>
                <a:cubicBezTo>
                  <a:pt x="4764" y="24652"/>
                  <a:pt x="5130" y="24580"/>
                  <a:pt x="5279" y="24564"/>
                </a:cubicBezTo>
                <a:cubicBezTo>
                  <a:pt x="5342" y="24556"/>
                  <a:pt x="5415" y="24531"/>
                  <a:pt x="5442" y="24507"/>
                </a:cubicBezTo>
                <a:cubicBezTo>
                  <a:pt x="5457" y="24494"/>
                  <a:pt x="5460" y="24488"/>
                  <a:pt x="5452" y="24488"/>
                </a:cubicBezTo>
                <a:cubicBezTo>
                  <a:pt x="5445" y="24488"/>
                  <a:pt x="5431" y="24492"/>
                  <a:pt x="5410" y="24501"/>
                </a:cubicBezTo>
                <a:cubicBezTo>
                  <a:pt x="5377" y="24516"/>
                  <a:pt x="5354" y="24522"/>
                  <a:pt x="5342" y="24522"/>
                </a:cubicBezTo>
                <a:cubicBezTo>
                  <a:pt x="5312" y="24522"/>
                  <a:pt x="5346" y="24482"/>
                  <a:pt x="5436" y="24427"/>
                </a:cubicBezTo>
                <a:cubicBezTo>
                  <a:pt x="5476" y="24401"/>
                  <a:pt x="5501" y="24389"/>
                  <a:pt x="5510" y="24389"/>
                </a:cubicBezTo>
                <a:cubicBezTo>
                  <a:pt x="5518" y="24389"/>
                  <a:pt x="5514" y="24399"/>
                  <a:pt x="5498" y="24418"/>
                </a:cubicBezTo>
                <a:cubicBezTo>
                  <a:pt x="5464" y="24459"/>
                  <a:pt x="5501" y="24479"/>
                  <a:pt x="5615" y="24479"/>
                </a:cubicBezTo>
                <a:cubicBezTo>
                  <a:pt x="5715" y="24479"/>
                  <a:pt x="5810" y="24439"/>
                  <a:pt x="5856" y="24376"/>
                </a:cubicBezTo>
                <a:cubicBezTo>
                  <a:pt x="5889" y="24330"/>
                  <a:pt x="5917" y="24307"/>
                  <a:pt x="5941" y="24307"/>
                </a:cubicBezTo>
                <a:cubicBezTo>
                  <a:pt x="5954" y="24307"/>
                  <a:pt x="5966" y="24314"/>
                  <a:pt x="5977" y="24328"/>
                </a:cubicBezTo>
                <a:cubicBezTo>
                  <a:pt x="5997" y="24352"/>
                  <a:pt x="6044" y="24363"/>
                  <a:pt x="6106" y="24363"/>
                </a:cubicBezTo>
                <a:cubicBezTo>
                  <a:pt x="6229" y="24363"/>
                  <a:pt x="6413" y="24320"/>
                  <a:pt x="6571" y="24246"/>
                </a:cubicBezTo>
                <a:cubicBezTo>
                  <a:pt x="6633" y="24217"/>
                  <a:pt x="6669" y="24202"/>
                  <a:pt x="6684" y="24202"/>
                </a:cubicBezTo>
                <a:cubicBezTo>
                  <a:pt x="6697" y="24202"/>
                  <a:pt x="6692" y="24215"/>
                  <a:pt x="6671" y="24240"/>
                </a:cubicBezTo>
                <a:cubicBezTo>
                  <a:pt x="6648" y="24268"/>
                  <a:pt x="6640" y="24283"/>
                  <a:pt x="6649" y="24283"/>
                </a:cubicBezTo>
                <a:cubicBezTo>
                  <a:pt x="6657" y="24283"/>
                  <a:pt x="6677" y="24272"/>
                  <a:pt x="6711" y="24252"/>
                </a:cubicBezTo>
                <a:cubicBezTo>
                  <a:pt x="6765" y="24221"/>
                  <a:pt x="6913" y="24177"/>
                  <a:pt x="7038" y="24158"/>
                </a:cubicBezTo>
                <a:cubicBezTo>
                  <a:pt x="7164" y="24137"/>
                  <a:pt x="7341" y="24100"/>
                  <a:pt x="7432" y="24074"/>
                </a:cubicBezTo>
                <a:cubicBezTo>
                  <a:pt x="7498" y="24055"/>
                  <a:pt x="7564" y="24040"/>
                  <a:pt x="7631" y="24030"/>
                </a:cubicBezTo>
                <a:cubicBezTo>
                  <a:pt x="7647" y="24030"/>
                  <a:pt x="7728" y="23997"/>
                  <a:pt x="7810" y="23957"/>
                </a:cubicBezTo>
                <a:cubicBezTo>
                  <a:pt x="7871" y="23926"/>
                  <a:pt x="7923" y="23907"/>
                  <a:pt x="7945" y="23907"/>
                </a:cubicBezTo>
                <a:cubicBezTo>
                  <a:pt x="7952" y="23907"/>
                  <a:pt x="7956" y="23909"/>
                  <a:pt x="7956" y="23913"/>
                </a:cubicBezTo>
                <a:cubicBezTo>
                  <a:pt x="7956" y="23918"/>
                  <a:pt x="7960" y="23920"/>
                  <a:pt x="7968" y="23920"/>
                </a:cubicBezTo>
                <a:cubicBezTo>
                  <a:pt x="7992" y="23920"/>
                  <a:pt x="8052" y="23899"/>
                  <a:pt x="8123" y="23864"/>
                </a:cubicBezTo>
                <a:cubicBezTo>
                  <a:pt x="8197" y="23829"/>
                  <a:pt x="8257" y="23807"/>
                  <a:pt x="8279" y="23807"/>
                </a:cubicBezTo>
                <a:cubicBezTo>
                  <a:pt x="8285" y="23807"/>
                  <a:pt x="8289" y="23808"/>
                  <a:pt x="8289" y="23812"/>
                </a:cubicBezTo>
                <a:cubicBezTo>
                  <a:pt x="8289" y="23816"/>
                  <a:pt x="8293" y="23818"/>
                  <a:pt x="8302" y="23818"/>
                </a:cubicBezTo>
                <a:cubicBezTo>
                  <a:pt x="8325" y="23818"/>
                  <a:pt x="8376" y="23802"/>
                  <a:pt x="8437" y="23776"/>
                </a:cubicBezTo>
                <a:cubicBezTo>
                  <a:pt x="8519" y="23742"/>
                  <a:pt x="8629" y="23709"/>
                  <a:pt x="8684" y="23706"/>
                </a:cubicBezTo>
                <a:cubicBezTo>
                  <a:pt x="8872" y="23692"/>
                  <a:pt x="9341" y="23527"/>
                  <a:pt x="9308" y="23485"/>
                </a:cubicBezTo>
                <a:cubicBezTo>
                  <a:pt x="9293" y="23468"/>
                  <a:pt x="9315" y="23457"/>
                  <a:pt x="9354" y="23457"/>
                </a:cubicBezTo>
                <a:cubicBezTo>
                  <a:pt x="9366" y="23457"/>
                  <a:pt x="9379" y="23458"/>
                  <a:pt x="9393" y="23460"/>
                </a:cubicBezTo>
                <a:cubicBezTo>
                  <a:pt x="9398" y="23460"/>
                  <a:pt x="9403" y="23461"/>
                  <a:pt x="9410" y="23461"/>
                </a:cubicBezTo>
                <a:cubicBezTo>
                  <a:pt x="9490" y="23461"/>
                  <a:pt x="9696" y="23409"/>
                  <a:pt x="9889" y="23339"/>
                </a:cubicBezTo>
                <a:cubicBezTo>
                  <a:pt x="10072" y="23271"/>
                  <a:pt x="10226" y="23225"/>
                  <a:pt x="10259" y="23225"/>
                </a:cubicBezTo>
                <a:cubicBezTo>
                  <a:pt x="10262" y="23225"/>
                  <a:pt x="10265" y="23225"/>
                  <a:pt x="10265" y="23227"/>
                </a:cubicBezTo>
                <a:cubicBezTo>
                  <a:pt x="10265" y="23229"/>
                  <a:pt x="10266" y="23230"/>
                  <a:pt x="10270" y="23230"/>
                </a:cubicBezTo>
                <a:cubicBezTo>
                  <a:pt x="10285" y="23230"/>
                  <a:pt x="10332" y="23206"/>
                  <a:pt x="10390" y="23167"/>
                </a:cubicBezTo>
                <a:cubicBezTo>
                  <a:pt x="10451" y="23126"/>
                  <a:pt x="10533" y="23095"/>
                  <a:pt x="10585" y="23095"/>
                </a:cubicBezTo>
                <a:cubicBezTo>
                  <a:pt x="10592" y="23095"/>
                  <a:pt x="10598" y="23096"/>
                  <a:pt x="10603" y="23097"/>
                </a:cubicBezTo>
                <a:cubicBezTo>
                  <a:pt x="10608" y="23098"/>
                  <a:pt x="10613" y="23098"/>
                  <a:pt x="10619" y="23098"/>
                </a:cubicBezTo>
                <a:cubicBezTo>
                  <a:pt x="10807" y="23098"/>
                  <a:pt x="11641" y="22772"/>
                  <a:pt x="11555" y="22725"/>
                </a:cubicBezTo>
                <a:cubicBezTo>
                  <a:pt x="11526" y="22710"/>
                  <a:pt x="11527" y="22701"/>
                  <a:pt x="11556" y="22701"/>
                </a:cubicBezTo>
                <a:cubicBezTo>
                  <a:pt x="11571" y="22701"/>
                  <a:pt x="11594" y="22704"/>
                  <a:pt x="11624" y="22709"/>
                </a:cubicBezTo>
                <a:cubicBezTo>
                  <a:pt x="11630" y="22710"/>
                  <a:pt x="11636" y="22710"/>
                  <a:pt x="11644" y="22710"/>
                </a:cubicBezTo>
                <a:cubicBezTo>
                  <a:pt x="11762" y="22710"/>
                  <a:pt x="12116" y="22601"/>
                  <a:pt x="12646" y="22397"/>
                </a:cubicBezTo>
                <a:cubicBezTo>
                  <a:pt x="13713" y="21991"/>
                  <a:pt x="14831" y="21539"/>
                  <a:pt x="14876" y="21497"/>
                </a:cubicBezTo>
                <a:cubicBezTo>
                  <a:pt x="14921" y="21455"/>
                  <a:pt x="15607" y="21153"/>
                  <a:pt x="16001" y="21000"/>
                </a:cubicBezTo>
                <a:cubicBezTo>
                  <a:pt x="16183" y="20930"/>
                  <a:pt x="16323" y="20851"/>
                  <a:pt x="16311" y="20826"/>
                </a:cubicBezTo>
                <a:cubicBezTo>
                  <a:pt x="16299" y="20799"/>
                  <a:pt x="16334" y="20778"/>
                  <a:pt x="16390" y="20778"/>
                </a:cubicBezTo>
                <a:cubicBezTo>
                  <a:pt x="16510" y="20778"/>
                  <a:pt x="16978" y="20553"/>
                  <a:pt x="16978" y="20494"/>
                </a:cubicBezTo>
                <a:cubicBezTo>
                  <a:pt x="16978" y="20474"/>
                  <a:pt x="17026" y="20457"/>
                  <a:pt x="17083" y="20457"/>
                </a:cubicBezTo>
                <a:cubicBezTo>
                  <a:pt x="17140" y="20457"/>
                  <a:pt x="17234" y="20414"/>
                  <a:pt x="17296" y="20357"/>
                </a:cubicBezTo>
                <a:cubicBezTo>
                  <a:pt x="17369" y="20297"/>
                  <a:pt x="17459" y="20257"/>
                  <a:pt x="17553" y="20244"/>
                </a:cubicBezTo>
                <a:cubicBezTo>
                  <a:pt x="17632" y="20236"/>
                  <a:pt x="17772" y="20178"/>
                  <a:pt x="17854" y="20118"/>
                </a:cubicBezTo>
                <a:cubicBezTo>
                  <a:pt x="17921" y="20071"/>
                  <a:pt x="17996" y="20040"/>
                  <a:pt x="18037" y="20040"/>
                </a:cubicBezTo>
                <a:cubicBezTo>
                  <a:pt x="18046" y="20040"/>
                  <a:pt x="18054" y="20042"/>
                  <a:pt x="18059" y="20045"/>
                </a:cubicBezTo>
                <a:cubicBezTo>
                  <a:pt x="18065" y="20050"/>
                  <a:pt x="18071" y="20053"/>
                  <a:pt x="18074" y="20053"/>
                </a:cubicBezTo>
                <a:cubicBezTo>
                  <a:pt x="18085" y="20053"/>
                  <a:pt x="18083" y="20034"/>
                  <a:pt x="18068" y="20002"/>
                </a:cubicBezTo>
                <a:cubicBezTo>
                  <a:pt x="18047" y="19960"/>
                  <a:pt x="18063" y="19908"/>
                  <a:pt x="18105" y="19884"/>
                </a:cubicBezTo>
                <a:cubicBezTo>
                  <a:pt x="18125" y="19875"/>
                  <a:pt x="18138" y="19870"/>
                  <a:pt x="18146" y="19870"/>
                </a:cubicBezTo>
                <a:cubicBezTo>
                  <a:pt x="18158" y="19870"/>
                  <a:pt x="18155" y="19882"/>
                  <a:pt x="18136" y="19903"/>
                </a:cubicBezTo>
                <a:cubicBezTo>
                  <a:pt x="18109" y="19937"/>
                  <a:pt x="18123" y="19952"/>
                  <a:pt x="18162" y="19952"/>
                </a:cubicBezTo>
                <a:cubicBezTo>
                  <a:pt x="18234" y="19952"/>
                  <a:pt x="18388" y="19902"/>
                  <a:pt x="18521" y="19821"/>
                </a:cubicBezTo>
                <a:cubicBezTo>
                  <a:pt x="18629" y="19757"/>
                  <a:pt x="18730" y="19709"/>
                  <a:pt x="18757" y="19709"/>
                </a:cubicBezTo>
                <a:cubicBezTo>
                  <a:pt x="18784" y="19709"/>
                  <a:pt x="18888" y="19654"/>
                  <a:pt x="18996" y="19586"/>
                </a:cubicBezTo>
                <a:cubicBezTo>
                  <a:pt x="19102" y="19517"/>
                  <a:pt x="19214" y="19463"/>
                  <a:pt x="19250" y="19463"/>
                </a:cubicBezTo>
                <a:cubicBezTo>
                  <a:pt x="19369" y="19463"/>
                  <a:pt x="19939" y="19153"/>
                  <a:pt x="19902" y="19108"/>
                </a:cubicBezTo>
                <a:cubicBezTo>
                  <a:pt x="19884" y="19086"/>
                  <a:pt x="19884" y="19073"/>
                  <a:pt x="19902" y="19073"/>
                </a:cubicBezTo>
                <a:cubicBezTo>
                  <a:pt x="19907" y="19073"/>
                  <a:pt x="19913" y="19073"/>
                  <a:pt x="19920" y="19075"/>
                </a:cubicBezTo>
                <a:cubicBezTo>
                  <a:pt x="19925" y="19077"/>
                  <a:pt x="19932" y="19077"/>
                  <a:pt x="19940" y="19077"/>
                </a:cubicBezTo>
                <a:cubicBezTo>
                  <a:pt x="20052" y="19077"/>
                  <a:pt x="20402" y="18954"/>
                  <a:pt x="20402" y="18910"/>
                </a:cubicBezTo>
                <a:cubicBezTo>
                  <a:pt x="20402" y="18887"/>
                  <a:pt x="20439" y="18866"/>
                  <a:pt x="20484" y="18866"/>
                </a:cubicBezTo>
                <a:cubicBezTo>
                  <a:pt x="20620" y="18863"/>
                  <a:pt x="20872" y="18678"/>
                  <a:pt x="20882" y="18574"/>
                </a:cubicBezTo>
                <a:cubicBezTo>
                  <a:pt x="20887" y="18520"/>
                  <a:pt x="20979" y="18441"/>
                  <a:pt x="21093" y="18392"/>
                </a:cubicBezTo>
                <a:cubicBezTo>
                  <a:pt x="21205" y="18343"/>
                  <a:pt x="21325" y="18271"/>
                  <a:pt x="21369" y="18229"/>
                </a:cubicBezTo>
                <a:cubicBezTo>
                  <a:pt x="21402" y="18196"/>
                  <a:pt x="21426" y="18179"/>
                  <a:pt x="21454" y="18179"/>
                </a:cubicBezTo>
                <a:cubicBezTo>
                  <a:pt x="21478" y="18179"/>
                  <a:pt x="21505" y="18191"/>
                  <a:pt x="21543" y="18214"/>
                </a:cubicBezTo>
                <a:cubicBezTo>
                  <a:pt x="21577" y="18234"/>
                  <a:pt x="21600" y="18245"/>
                  <a:pt x="21618" y="18245"/>
                </a:cubicBezTo>
                <a:cubicBezTo>
                  <a:pt x="21643" y="18245"/>
                  <a:pt x="21655" y="18223"/>
                  <a:pt x="21666" y="18172"/>
                </a:cubicBezTo>
                <a:cubicBezTo>
                  <a:pt x="21678" y="18109"/>
                  <a:pt x="21725" y="18073"/>
                  <a:pt x="21762" y="18073"/>
                </a:cubicBezTo>
                <a:cubicBezTo>
                  <a:pt x="21791" y="18073"/>
                  <a:pt x="21814" y="18095"/>
                  <a:pt x="21809" y="18144"/>
                </a:cubicBezTo>
                <a:cubicBezTo>
                  <a:pt x="21808" y="18150"/>
                  <a:pt x="21814" y="18153"/>
                  <a:pt x="21824" y="18153"/>
                </a:cubicBezTo>
                <a:cubicBezTo>
                  <a:pt x="21882" y="18153"/>
                  <a:pt x="22090" y="18074"/>
                  <a:pt x="22343" y="17955"/>
                </a:cubicBezTo>
                <a:cubicBezTo>
                  <a:pt x="22682" y="17795"/>
                  <a:pt x="22879" y="17671"/>
                  <a:pt x="22870" y="17625"/>
                </a:cubicBezTo>
                <a:cubicBezTo>
                  <a:pt x="22859" y="17577"/>
                  <a:pt x="22910" y="17549"/>
                  <a:pt x="23024" y="17543"/>
                </a:cubicBezTo>
                <a:cubicBezTo>
                  <a:pt x="23118" y="17537"/>
                  <a:pt x="23224" y="17504"/>
                  <a:pt x="23261" y="17467"/>
                </a:cubicBezTo>
                <a:cubicBezTo>
                  <a:pt x="23310" y="17425"/>
                  <a:pt x="23368" y="17396"/>
                  <a:pt x="23431" y="17386"/>
                </a:cubicBezTo>
                <a:cubicBezTo>
                  <a:pt x="23485" y="17379"/>
                  <a:pt x="23582" y="17328"/>
                  <a:pt x="23641" y="17274"/>
                </a:cubicBezTo>
                <a:cubicBezTo>
                  <a:pt x="23700" y="17222"/>
                  <a:pt x="23779" y="17177"/>
                  <a:pt x="23810" y="17177"/>
                </a:cubicBezTo>
                <a:cubicBezTo>
                  <a:pt x="23841" y="17177"/>
                  <a:pt x="23952" y="17123"/>
                  <a:pt x="24058" y="17053"/>
                </a:cubicBezTo>
                <a:cubicBezTo>
                  <a:pt x="24294" y="16899"/>
                  <a:pt x="24370" y="16853"/>
                  <a:pt x="24410" y="16853"/>
                </a:cubicBezTo>
                <a:cubicBezTo>
                  <a:pt x="24422" y="16853"/>
                  <a:pt x="24431" y="16857"/>
                  <a:pt x="24440" y="16864"/>
                </a:cubicBezTo>
                <a:cubicBezTo>
                  <a:pt x="24445" y="16868"/>
                  <a:pt x="24453" y="16870"/>
                  <a:pt x="24462" y="16870"/>
                </a:cubicBezTo>
                <a:cubicBezTo>
                  <a:pt x="24543" y="16870"/>
                  <a:pt x="24747" y="16715"/>
                  <a:pt x="24747" y="16643"/>
                </a:cubicBezTo>
                <a:cubicBezTo>
                  <a:pt x="24747" y="16606"/>
                  <a:pt x="24822" y="16555"/>
                  <a:pt x="24917" y="16529"/>
                </a:cubicBezTo>
                <a:cubicBezTo>
                  <a:pt x="25021" y="16500"/>
                  <a:pt x="25081" y="16485"/>
                  <a:pt x="25109" y="16485"/>
                </a:cubicBezTo>
                <a:cubicBezTo>
                  <a:pt x="25140" y="16485"/>
                  <a:pt x="25132" y="16504"/>
                  <a:pt x="25102" y="16543"/>
                </a:cubicBezTo>
                <a:cubicBezTo>
                  <a:pt x="25094" y="16553"/>
                  <a:pt x="25093" y="16558"/>
                  <a:pt x="25098" y="16558"/>
                </a:cubicBezTo>
                <a:cubicBezTo>
                  <a:pt x="25108" y="16558"/>
                  <a:pt x="25144" y="16536"/>
                  <a:pt x="25195" y="16498"/>
                </a:cubicBezTo>
                <a:cubicBezTo>
                  <a:pt x="25269" y="16441"/>
                  <a:pt x="25398" y="16376"/>
                  <a:pt x="25468" y="16359"/>
                </a:cubicBezTo>
                <a:cubicBezTo>
                  <a:pt x="25543" y="16340"/>
                  <a:pt x="25599" y="16304"/>
                  <a:pt x="25599" y="16276"/>
                </a:cubicBezTo>
                <a:cubicBezTo>
                  <a:pt x="25599" y="16257"/>
                  <a:pt x="25611" y="16247"/>
                  <a:pt x="25630" y="16247"/>
                </a:cubicBezTo>
                <a:cubicBezTo>
                  <a:pt x="25639" y="16247"/>
                  <a:pt x="25650" y="16249"/>
                  <a:pt x="25662" y="16255"/>
                </a:cubicBezTo>
                <a:cubicBezTo>
                  <a:pt x="25667" y="16257"/>
                  <a:pt x="25674" y="16258"/>
                  <a:pt x="25681" y="16258"/>
                </a:cubicBezTo>
                <a:cubicBezTo>
                  <a:pt x="25722" y="16258"/>
                  <a:pt x="25790" y="16224"/>
                  <a:pt x="25847" y="16171"/>
                </a:cubicBezTo>
                <a:cubicBezTo>
                  <a:pt x="25916" y="16110"/>
                  <a:pt x="26010" y="16053"/>
                  <a:pt x="26057" y="16046"/>
                </a:cubicBezTo>
                <a:cubicBezTo>
                  <a:pt x="26183" y="16025"/>
                  <a:pt x="26590" y="15783"/>
                  <a:pt x="26590" y="15728"/>
                </a:cubicBezTo>
                <a:cubicBezTo>
                  <a:pt x="26590" y="15711"/>
                  <a:pt x="26601" y="15703"/>
                  <a:pt x="26619" y="15703"/>
                </a:cubicBezTo>
                <a:cubicBezTo>
                  <a:pt x="26629" y="15703"/>
                  <a:pt x="26642" y="15706"/>
                  <a:pt x="26656" y="15712"/>
                </a:cubicBezTo>
                <a:cubicBezTo>
                  <a:pt x="26672" y="15719"/>
                  <a:pt x="26685" y="15723"/>
                  <a:pt x="26696" y="15723"/>
                </a:cubicBezTo>
                <a:cubicBezTo>
                  <a:pt x="26712" y="15723"/>
                  <a:pt x="26721" y="15715"/>
                  <a:pt x="26721" y="15700"/>
                </a:cubicBezTo>
                <a:cubicBezTo>
                  <a:pt x="26721" y="15676"/>
                  <a:pt x="26844" y="15616"/>
                  <a:pt x="26989" y="15568"/>
                </a:cubicBezTo>
                <a:cubicBezTo>
                  <a:pt x="27133" y="15519"/>
                  <a:pt x="27272" y="15446"/>
                  <a:pt x="27293" y="15407"/>
                </a:cubicBezTo>
                <a:cubicBezTo>
                  <a:pt x="27312" y="15368"/>
                  <a:pt x="27360" y="15336"/>
                  <a:pt x="27393" y="15336"/>
                </a:cubicBezTo>
                <a:cubicBezTo>
                  <a:pt x="27563" y="15336"/>
                  <a:pt x="28320" y="14874"/>
                  <a:pt x="28248" y="14815"/>
                </a:cubicBezTo>
                <a:cubicBezTo>
                  <a:pt x="28236" y="14805"/>
                  <a:pt x="28235" y="14801"/>
                  <a:pt x="28243" y="14801"/>
                </a:cubicBezTo>
                <a:cubicBezTo>
                  <a:pt x="28250" y="14801"/>
                  <a:pt x="28265" y="14805"/>
                  <a:pt x="28287" y="14813"/>
                </a:cubicBezTo>
                <a:cubicBezTo>
                  <a:pt x="28292" y="14815"/>
                  <a:pt x="28298" y="14816"/>
                  <a:pt x="28306" y="14816"/>
                </a:cubicBezTo>
                <a:cubicBezTo>
                  <a:pt x="28385" y="14816"/>
                  <a:pt x="28621" y="14724"/>
                  <a:pt x="28911" y="14578"/>
                </a:cubicBezTo>
                <a:cubicBezTo>
                  <a:pt x="29353" y="14354"/>
                  <a:pt x="29784" y="14108"/>
                  <a:pt x="29739" y="14108"/>
                </a:cubicBezTo>
                <a:cubicBezTo>
                  <a:pt x="29733" y="14108"/>
                  <a:pt x="29719" y="14113"/>
                  <a:pt x="29694" y="14122"/>
                </a:cubicBezTo>
                <a:cubicBezTo>
                  <a:pt x="29673" y="14131"/>
                  <a:pt x="29658" y="14136"/>
                  <a:pt x="29649" y="14136"/>
                </a:cubicBezTo>
                <a:cubicBezTo>
                  <a:pt x="29628" y="14136"/>
                  <a:pt x="29640" y="14111"/>
                  <a:pt x="29682" y="14051"/>
                </a:cubicBezTo>
                <a:cubicBezTo>
                  <a:pt x="29722" y="13996"/>
                  <a:pt x="29792" y="13949"/>
                  <a:pt x="29834" y="13949"/>
                </a:cubicBezTo>
                <a:cubicBezTo>
                  <a:pt x="29835" y="13949"/>
                  <a:pt x="29835" y="13949"/>
                  <a:pt x="29836" y="13949"/>
                </a:cubicBezTo>
                <a:cubicBezTo>
                  <a:pt x="29896" y="13954"/>
                  <a:pt x="29896" y="13960"/>
                  <a:pt x="29831" y="13981"/>
                </a:cubicBezTo>
                <a:cubicBezTo>
                  <a:pt x="29788" y="13994"/>
                  <a:pt x="29769" y="14027"/>
                  <a:pt x="29788" y="14051"/>
                </a:cubicBezTo>
                <a:cubicBezTo>
                  <a:pt x="29793" y="14056"/>
                  <a:pt x="29802" y="14059"/>
                  <a:pt x="29816" y="14059"/>
                </a:cubicBezTo>
                <a:cubicBezTo>
                  <a:pt x="29866" y="14059"/>
                  <a:pt x="29973" y="14023"/>
                  <a:pt x="30087" y="13966"/>
                </a:cubicBezTo>
                <a:cubicBezTo>
                  <a:pt x="30312" y="13854"/>
                  <a:pt x="30336" y="13825"/>
                  <a:pt x="30263" y="13755"/>
                </a:cubicBezTo>
                <a:cubicBezTo>
                  <a:pt x="30224" y="13719"/>
                  <a:pt x="30207" y="13701"/>
                  <a:pt x="30214" y="13701"/>
                </a:cubicBezTo>
                <a:cubicBezTo>
                  <a:pt x="30221" y="13701"/>
                  <a:pt x="30249" y="13716"/>
                  <a:pt x="30300" y="13746"/>
                </a:cubicBezTo>
                <a:cubicBezTo>
                  <a:pt x="30354" y="13777"/>
                  <a:pt x="30386" y="13793"/>
                  <a:pt x="30412" y="13793"/>
                </a:cubicBezTo>
                <a:cubicBezTo>
                  <a:pt x="30436" y="13793"/>
                  <a:pt x="30454" y="13778"/>
                  <a:pt x="30478" y="13748"/>
                </a:cubicBezTo>
                <a:cubicBezTo>
                  <a:pt x="30509" y="13711"/>
                  <a:pt x="30521" y="13663"/>
                  <a:pt x="30503" y="13642"/>
                </a:cubicBezTo>
                <a:cubicBezTo>
                  <a:pt x="30487" y="13621"/>
                  <a:pt x="30528" y="13582"/>
                  <a:pt x="30604" y="13552"/>
                </a:cubicBezTo>
                <a:cubicBezTo>
                  <a:pt x="30651" y="13534"/>
                  <a:pt x="30680" y="13525"/>
                  <a:pt x="30696" y="13525"/>
                </a:cubicBezTo>
                <a:cubicBezTo>
                  <a:pt x="30717" y="13525"/>
                  <a:pt x="30715" y="13540"/>
                  <a:pt x="30697" y="13573"/>
                </a:cubicBezTo>
                <a:cubicBezTo>
                  <a:pt x="30683" y="13605"/>
                  <a:pt x="30653" y="13623"/>
                  <a:pt x="30622" y="13623"/>
                </a:cubicBezTo>
                <a:cubicBezTo>
                  <a:pt x="30611" y="13623"/>
                  <a:pt x="30601" y="13621"/>
                  <a:pt x="30591" y="13616"/>
                </a:cubicBezTo>
                <a:cubicBezTo>
                  <a:pt x="30579" y="13611"/>
                  <a:pt x="30570" y="13609"/>
                  <a:pt x="30563" y="13609"/>
                </a:cubicBezTo>
                <a:cubicBezTo>
                  <a:pt x="30550" y="13609"/>
                  <a:pt x="30549" y="13620"/>
                  <a:pt x="30566" y="13639"/>
                </a:cubicBezTo>
                <a:cubicBezTo>
                  <a:pt x="30578" y="13654"/>
                  <a:pt x="30597" y="13661"/>
                  <a:pt x="30624" y="13661"/>
                </a:cubicBezTo>
                <a:cubicBezTo>
                  <a:pt x="30665" y="13661"/>
                  <a:pt x="30724" y="13645"/>
                  <a:pt x="30803" y="13611"/>
                </a:cubicBezTo>
                <a:cubicBezTo>
                  <a:pt x="30965" y="13541"/>
                  <a:pt x="31043" y="13468"/>
                  <a:pt x="30978" y="13468"/>
                </a:cubicBezTo>
                <a:cubicBezTo>
                  <a:pt x="30962" y="13468"/>
                  <a:pt x="30938" y="13473"/>
                  <a:pt x="30904" y="13482"/>
                </a:cubicBezTo>
                <a:cubicBezTo>
                  <a:pt x="30866" y="13493"/>
                  <a:pt x="30839" y="13499"/>
                  <a:pt x="30824" y="13499"/>
                </a:cubicBezTo>
                <a:cubicBezTo>
                  <a:pt x="30784" y="13499"/>
                  <a:pt x="30825" y="13459"/>
                  <a:pt x="30948" y="13378"/>
                </a:cubicBezTo>
                <a:cubicBezTo>
                  <a:pt x="31007" y="13339"/>
                  <a:pt x="31040" y="13320"/>
                  <a:pt x="31053" y="13320"/>
                </a:cubicBezTo>
                <a:cubicBezTo>
                  <a:pt x="31066" y="13320"/>
                  <a:pt x="31061" y="13336"/>
                  <a:pt x="31045" y="13367"/>
                </a:cubicBezTo>
                <a:cubicBezTo>
                  <a:pt x="31019" y="13419"/>
                  <a:pt x="31026" y="13444"/>
                  <a:pt x="31057" y="13444"/>
                </a:cubicBezTo>
                <a:cubicBezTo>
                  <a:pt x="31093" y="13444"/>
                  <a:pt x="31160" y="13413"/>
                  <a:pt x="31249" y="13351"/>
                </a:cubicBezTo>
                <a:cubicBezTo>
                  <a:pt x="31330" y="13293"/>
                  <a:pt x="31409" y="13249"/>
                  <a:pt x="31431" y="13249"/>
                </a:cubicBezTo>
                <a:cubicBezTo>
                  <a:pt x="31500" y="13249"/>
                  <a:pt x="32118" y="12920"/>
                  <a:pt x="32089" y="12899"/>
                </a:cubicBezTo>
                <a:cubicBezTo>
                  <a:pt x="32070" y="12885"/>
                  <a:pt x="32115" y="12872"/>
                  <a:pt x="32189" y="12869"/>
                </a:cubicBezTo>
                <a:cubicBezTo>
                  <a:pt x="32264" y="12864"/>
                  <a:pt x="32562" y="12730"/>
                  <a:pt x="32864" y="12567"/>
                </a:cubicBezTo>
                <a:cubicBezTo>
                  <a:pt x="33165" y="12405"/>
                  <a:pt x="33832" y="12057"/>
                  <a:pt x="34359" y="11787"/>
                </a:cubicBezTo>
                <a:cubicBezTo>
                  <a:pt x="34886" y="11518"/>
                  <a:pt x="35715" y="11092"/>
                  <a:pt x="36215" y="10833"/>
                </a:cubicBezTo>
                <a:cubicBezTo>
                  <a:pt x="36711" y="10578"/>
                  <a:pt x="37142" y="10368"/>
                  <a:pt x="37172" y="10368"/>
                </a:cubicBezTo>
                <a:cubicBezTo>
                  <a:pt x="37200" y="10368"/>
                  <a:pt x="37344" y="10284"/>
                  <a:pt x="37488" y="10183"/>
                </a:cubicBezTo>
                <a:cubicBezTo>
                  <a:pt x="37751" y="9998"/>
                  <a:pt x="37772" y="9989"/>
                  <a:pt x="37940" y="9977"/>
                </a:cubicBezTo>
                <a:cubicBezTo>
                  <a:pt x="38066" y="9969"/>
                  <a:pt x="38543" y="9671"/>
                  <a:pt x="38522" y="9614"/>
                </a:cubicBezTo>
                <a:cubicBezTo>
                  <a:pt x="38516" y="9598"/>
                  <a:pt x="38523" y="9589"/>
                  <a:pt x="38538" y="9589"/>
                </a:cubicBezTo>
                <a:cubicBezTo>
                  <a:pt x="38547" y="9589"/>
                  <a:pt x="38559" y="9593"/>
                  <a:pt x="38573" y="9599"/>
                </a:cubicBezTo>
                <a:cubicBezTo>
                  <a:pt x="38576" y="9601"/>
                  <a:pt x="38581" y="9601"/>
                  <a:pt x="38587" y="9601"/>
                </a:cubicBezTo>
                <a:cubicBezTo>
                  <a:pt x="38697" y="9601"/>
                  <a:pt x="39286" y="9359"/>
                  <a:pt x="39363" y="9278"/>
                </a:cubicBezTo>
                <a:cubicBezTo>
                  <a:pt x="39381" y="9261"/>
                  <a:pt x="39589" y="9167"/>
                  <a:pt x="39821" y="9074"/>
                </a:cubicBezTo>
                <a:cubicBezTo>
                  <a:pt x="40448" y="8820"/>
                  <a:pt x="41298" y="8417"/>
                  <a:pt x="41361" y="8343"/>
                </a:cubicBezTo>
                <a:cubicBezTo>
                  <a:pt x="41391" y="8308"/>
                  <a:pt x="41464" y="8282"/>
                  <a:pt x="41526" y="8282"/>
                </a:cubicBezTo>
                <a:cubicBezTo>
                  <a:pt x="41671" y="8282"/>
                  <a:pt x="41997" y="8170"/>
                  <a:pt x="41997" y="8120"/>
                </a:cubicBezTo>
                <a:cubicBezTo>
                  <a:pt x="41997" y="8098"/>
                  <a:pt x="42034" y="8083"/>
                  <a:pt x="42085" y="8083"/>
                </a:cubicBezTo>
                <a:cubicBezTo>
                  <a:pt x="42135" y="8083"/>
                  <a:pt x="42229" y="8043"/>
                  <a:pt x="42298" y="7995"/>
                </a:cubicBezTo>
                <a:cubicBezTo>
                  <a:pt x="42367" y="7947"/>
                  <a:pt x="42558" y="7864"/>
                  <a:pt x="42722" y="7810"/>
                </a:cubicBezTo>
                <a:cubicBezTo>
                  <a:pt x="42884" y="7756"/>
                  <a:pt x="43037" y="7694"/>
                  <a:pt x="43059" y="7671"/>
                </a:cubicBezTo>
                <a:cubicBezTo>
                  <a:pt x="43080" y="7647"/>
                  <a:pt x="43110" y="7634"/>
                  <a:pt x="43141" y="7634"/>
                </a:cubicBezTo>
                <a:cubicBezTo>
                  <a:pt x="43142" y="7634"/>
                  <a:pt x="43143" y="7634"/>
                  <a:pt x="43144" y="7634"/>
                </a:cubicBezTo>
                <a:cubicBezTo>
                  <a:pt x="43172" y="7634"/>
                  <a:pt x="43280" y="7599"/>
                  <a:pt x="43395" y="7555"/>
                </a:cubicBezTo>
                <a:cubicBezTo>
                  <a:pt x="43514" y="7509"/>
                  <a:pt x="43836" y="7412"/>
                  <a:pt x="44113" y="7338"/>
                </a:cubicBezTo>
                <a:cubicBezTo>
                  <a:pt x="44383" y="7265"/>
                  <a:pt x="44527" y="7234"/>
                  <a:pt x="44629" y="7234"/>
                </a:cubicBezTo>
                <a:cubicBezTo>
                  <a:pt x="44683" y="7234"/>
                  <a:pt x="44725" y="7243"/>
                  <a:pt x="44768" y="7259"/>
                </a:cubicBezTo>
                <a:cubicBezTo>
                  <a:pt x="44944" y="7327"/>
                  <a:pt x="45235" y="7741"/>
                  <a:pt x="45156" y="7813"/>
                </a:cubicBezTo>
                <a:cubicBezTo>
                  <a:pt x="45065" y="7895"/>
                  <a:pt x="45163" y="8131"/>
                  <a:pt x="45302" y="8164"/>
                </a:cubicBezTo>
                <a:cubicBezTo>
                  <a:pt x="45422" y="8193"/>
                  <a:pt x="45427" y="8300"/>
                  <a:pt x="45323" y="8300"/>
                </a:cubicBezTo>
                <a:cubicBezTo>
                  <a:pt x="45314" y="8300"/>
                  <a:pt x="45305" y="8300"/>
                  <a:pt x="45294" y="8298"/>
                </a:cubicBezTo>
                <a:cubicBezTo>
                  <a:pt x="45290" y="8297"/>
                  <a:pt x="45286" y="8297"/>
                  <a:pt x="45282" y="8297"/>
                </a:cubicBezTo>
                <a:cubicBezTo>
                  <a:pt x="45253" y="8297"/>
                  <a:pt x="45245" y="8321"/>
                  <a:pt x="45263" y="8359"/>
                </a:cubicBezTo>
                <a:cubicBezTo>
                  <a:pt x="45286" y="8402"/>
                  <a:pt x="45327" y="8432"/>
                  <a:pt x="45365" y="8432"/>
                </a:cubicBezTo>
                <a:cubicBezTo>
                  <a:pt x="45400" y="8432"/>
                  <a:pt x="45402" y="8467"/>
                  <a:pt x="45368" y="8513"/>
                </a:cubicBezTo>
                <a:cubicBezTo>
                  <a:pt x="45306" y="8596"/>
                  <a:pt x="45320" y="8646"/>
                  <a:pt x="45526" y="9105"/>
                </a:cubicBezTo>
                <a:cubicBezTo>
                  <a:pt x="45575" y="9214"/>
                  <a:pt x="45617" y="9362"/>
                  <a:pt x="45618" y="9434"/>
                </a:cubicBezTo>
                <a:cubicBezTo>
                  <a:pt x="45620" y="9505"/>
                  <a:pt x="45671" y="9651"/>
                  <a:pt x="45727" y="9756"/>
                </a:cubicBezTo>
                <a:cubicBezTo>
                  <a:pt x="45785" y="9860"/>
                  <a:pt x="45842" y="9993"/>
                  <a:pt x="45850" y="10047"/>
                </a:cubicBezTo>
                <a:cubicBezTo>
                  <a:pt x="45870" y="10136"/>
                  <a:pt x="45899" y="10225"/>
                  <a:pt x="45935" y="10310"/>
                </a:cubicBezTo>
                <a:cubicBezTo>
                  <a:pt x="45970" y="10393"/>
                  <a:pt x="45977" y="10447"/>
                  <a:pt x="45952" y="10447"/>
                </a:cubicBezTo>
                <a:cubicBezTo>
                  <a:pt x="45949" y="10447"/>
                  <a:pt x="45945" y="10446"/>
                  <a:pt x="45941" y="10444"/>
                </a:cubicBezTo>
                <a:cubicBezTo>
                  <a:pt x="45930" y="10439"/>
                  <a:pt x="45919" y="10436"/>
                  <a:pt x="45910" y="10436"/>
                </a:cubicBezTo>
                <a:cubicBezTo>
                  <a:pt x="45891" y="10436"/>
                  <a:pt x="45878" y="10448"/>
                  <a:pt x="45878" y="10468"/>
                </a:cubicBezTo>
                <a:cubicBezTo>
                  <a:pt x="45878" y="10496"/>
                  <a:pt x="45908" y="10520"/>
                  <a:pt x="45944" y="10520"/>
                </a:cubicBezTo>
                <a:cubicBezTo>
                  <a:pt x="45979" y="10520"/>
                  <a:pt x="46009" y="10556"/>
                  <a:pt x="46009" y="10598"/>
                </a:cubicBezTo>
                <a:cubicBezTo>
                  <a:pt x="46009" y="10632"/>
                  <a:pt x="46025" y="10650"/>
                  <a:pt x="46052" y="10650"/>
                </a:cubicBezTo>
                <a:cubicBezTo>
                  <a:pt x="46062" y="10650"/>
                  <a:pt x="46075" y="10647"/>
                  <a:pt x="46088" y="10641"/>
                </a:cubicBezTo>
                <a:cubicBezTo>
                  <a:pt x="46105" y="10633"/>
                  <a:pt x="46118" y="10629"/>
                  <a:pt x="46125" y="10629"/>
                </a:cubicBezTo>
                <a:cubicBezTo>
                  <a:pt x="46139" y="10629"/>
                  <a:pt x="46137" y="10642"/>
                  <a:pt x="46117" y="10666"/>
                </a:cubicBezTo>
                <a:cubicBezTo>
                  <a:pt x="46088" y="10701"/>
                  <a:pt x="46087" y="10896"/>
                  <a:pt x="46111" y="11099"/>
                </a:cubicBezTo>
                <a:cubicBezTo>
                  <a:pt x="46142" y="11359"/>
                  <a:pt x="46169" y="11448"/>
                  <a:pt x="46227" y="11448"/>
                </a:cubicBezTo>
                <a:cubicBezTo>
                  <a:pt x="46234" y="11448"/>
                  <a:pt x="46241" y="11447"/>
                  <a:pt x="46248" y="11445"/>
                </a:cubicBezTo>
                <a:cubicBezTo>
                  <a:pt x="46265" y="11441"/>
                  <a:pt x="46281" y="11439"/>
                  <a:pt x="46295" y="11439"/>
                </a:cubicBezTo>
                <a:cubicBezTo>
                  <a:pt x="46323" y="11439"/>
                  <a:pt x="46342" y="11447"/>
                  <a:pt x="46342" y="11462"/>
                </a:cubicBezTo>
                <a:cubicBezTo>
                  <a:pt x="46348" y="11503"/>
                  <a:pt x="46361" y="11545"/>
                  <a:pt x="46382" y="11583"/>
                </a:cubicBezTo>
                <a:cubicBezTo>
                  <a:pt x="46406" y="11630"/>
                  <a:pt x="46385" y="11660"/>
                  <a:pt x="46326" y="11660"/>
                </a:cubicBezTo>
                <a:cubicBezTo>
                  <a:pt x="46247" y="11660"/>
                  <a:pt x="46242" y="11696"/>
                  <a:pt x="46299" y="11857"/>
                </a:cubicBezTo>
                <a:cubicBezTo>
                  <a:pt x="46334" y="11959"/>
                  <a:pt x="46381" y="12033"/>
                  <a:pt x="46408" y="12033"/>
                </a:cubicBezTo>
                <a:cubicBezTo>
                  <a:pt x="46410" y="12033"/>
                  <a:pt x="46412" y="12033"/>
                  <a:pt x="46414" y="12032"/>
                </a:cubicBezTo>
                <a:cubicBezTo>
                  <a:pt x="46416" y="12031"/>
                  <a:pt x="46418" y="12030"/>
                  <a:pt x="46420" y="12030"/>
                </a:cubicBezTo>
                <a:cubicBezTo>
                  <a:pt x="46443" y="12030"/>
                  <a:pt x="46458" y="12089"/>
                  <a:pt x="46457" y="12172"/>
                </a:cubicBezTo>
                <a:cubicBezTo>
                  <a:pt x="46449" y="12493"/>
                  <a:pt x="46546" y="12827"/>
                  <a:pt x="46675" y="12917"/>
                </a:cubicBezTo>
                <a:cubicBezTo>
                  <a:pt x="46824" y="13023"/>
                  <a:pt x="46839" y="13084"/>
                  <a:pt x="46718" y="13115"/>
                </a:cubicBezTo>
                <a:cubicBezTo>
                  <a:pt x="46660" y="13130"/>
                  <a:pt x="46673" y="13167"/>
                  <a:pt x="46761" y="13243"/>
                </a:cubicBezTo>
                <a:cubicBezTo>
                  <a:pt x="46863" y="13328"/>
                  <a:pt x="46872" y="13364"/>
                  <a:pt x="46809" y="13421"/>
                </a:cubicBezTo>
                <a:cubicBezTo>
                  <a:pt x="46757" y="13469"/>
                  <a:pt x="46754" y="13503"/>
                  <a:pt x="46800" y="13525"/>
                </a:cubicBezTo>
                <a:cubicBezTo>
                  <a:pt x="46837" y="13543"/>
                  <a:pt x="46869" y="13631"/>
                  <a:pt x="46869" y="13716"/>
                </a:cubicBezTo>
                <a:cubicBezTo>
                  <a:pt x="46869" y="13792"/>
                  <a:pt x="46877" y="13828"/>
                  <a:pt x="46896" y="13828"/>
                </a:cubicBezTo>
                <a:cubicBezTo>
                  <a:pt x="46905" y="13828"/>
                  <a:pt x="46916" y="13821"/>
                  <a:pt x="46929" y="13806"/>
                </a:cubicBezTo>
                <a:cubicBezTo>
                  <a:pt x="46949" y="13782"/>
                  <a:pt x="46966" y="13769"/>
                  <a:pt x="46982" y="13769"/>
                </a:cubicBezTo>
                <a:cubicBezTo>
                  <a:pt x="47004" y="13769"/>
                  <a:pt x="47024" y="13790"/>
                  <a:pt x="47054" y="13833"/>
                </a:cubicBezTo>
                <a:cubicBezTo>
                  <a:pt x="47117" y="13924"/>
                  <a:pt x="47212" y="14234"/>
                  <a:pt x="47234" y="14419"/>
                </a:cubicBezTo>
                <a:cubicBezTo>
                  <a:pt x="47240" y="14472"/>
                  <a:pt x="47279" y="14522"/>
                  <a:pt x="47319" y="14533"/>
                </a:cubicBezTo>
                <a:cubicBezTo>
                  <a:pt x="47361" y="14543"/>
                  <a:pt x="47394" y="14609"/>
                  <a:pt x="47394" y="14675"/>
                </a:cubicBezTo>
                <a:cubicBezTo>
                  <a:pt x="47394" y="14736"/>
                  <a:pt x="47377" y="14770"/>
                  <a:pt x="47346" y="14770"/>
                </a:cubicBezTo>
                <a:cubicBezTo>
                  <a:pt x="47339" y="14770"/>
                  <a:pt x="47331" y="14768"/>
                  <a:pt x="47322" y="14764"/>
                </a:cubicBezTo>
                <a:cubicBezTo>
                  <a:pt x="47315" y="14761"/>
                  <a:pt x="47310" y="14759"/>
                  <a:pt x="47306" y="14759"/>
                </a:cubicBezTo>
                <a:cubicBezTo>
                  <a:pt x="47288" y="14759"/>
                  <a:pt x="47300" y="14790"/>
                  <a:pt x="47339" y="14836"/>
                </a:cubicBezTo>
                <a:cubicBezTo>
                  <a:pt x="47381" y="14886"/>
                  <a:pt x="47404" y="14910"/>
                  <a:pt x="47423" y="14910"/>
                </a:cubicBezTo>
                <a:cubicBezTo>
                  <a:pt x="47439" y="14910"/>
                  <a:pt x="47453" y="14891"/>
                  <a:pt x="47473" y="14854"/>
                </a:cubicBezTo>
                <a:cubicBezTo>
                  <a:pt x="47487" y="14829"/>
                  <a:pt x="47498" y="14816"/>
                  <a:pt x="47505" y="14816"/>
                </a:cubicBezTo>
                <a:cubicBezTo>
                  <a:pt x="47517" y="14816"/>
                  <a:pt x="47522" y="14846"/>
                  <a:pt x="47524" y="14909"/>
                </a:cubicBezTo>
                <a:cubicBezTo>
                  <a:pt x="47525" y="14981"/>
                  <a:pt x="47509" y="15020"/>
                  <a:pt x="47478" y="15020"/>
                </a:cubicBezTo>
                <a:cubicBezTo>
                  <a:pt x="47471" y="15020"/>
                  <a:pt x="47463" y="15018"/>
                  <a:pt x="47454" y="15013"/>
                </a:cubicBezTo>
                <a:cubicBezTo>
                  <a:pt x="47447" y="15010"/>
                  <a:pt x="47442" y="15009"/>
                  <a:pt x="47439" y="15009"/>
                </a:cubicBezTo>
                <a:cubicBezTo>
                  <a:pt x="47422" y="15009"/>
                  <a:pt x="47443" y="15048"/>
                  <a:pt x="47496" y="15107"/>
                </a:cubicBezTo>
                <a:cubicBezTo>
                  <a:pt x="47557" y="15179"/>
                  <a:pt x="47584" y="15239"/>
                  <a:pt x="47555" y="15239"/>
                </a:cubicBezTo>
                <a:cubicBezTo>
                  <a:pt x="47525" y="15239"/>
                  <a:pt x="47531" y="15261"/>
                  <a:pt x="47573" y="15294"/>
                </a:cubicBezTo>
                <a:cubicBezTo>
                  <a:pt x="47613" y="15325"/>
                  <a:pt x="47628" y="15379"/>
                  <a:pt x="47607" y="15427"/>
                </a:cubicBezTo>
                <a:cubicBezTo>
                  <a:pt x="47590" y="15462"/>
                  <a:pt x="47590" y="15479"/>
                  <a:pt x="47608" y="15479"/>
                </a:cubicBezTo>
                <a:cubicBezTo>
                  <a:pt x="47617" y="15479"/>
                  <a:pt x="47629" y="15476"/>
                  <a:pt x="47645" y="15468"/>
                </a:cubicBezTo>
                <a:cubicBezTo>
                  <a:pt x="47658" y="15462"/>
                  <a:pt x="47670" y="15459"/>
                  <a:pt x="47681" y="15459"/>
                </a:cubicBezTo>
                <a:cubicBezTo>
                  <a:pt x="47729" y="15459"/>
                  <a:pt x="47751" y="15517"/>
                  <a:pt x="47730" y="15606"/>
                </a:cubicBezTo>
                <a:cubicBezTo>
                  <a:pt x="47725" y="15630"/>
                  <a:pt x="47770" y="15706"/>
                  <a:pt x="47827" y="15771"/>
                </a:cubicBezTo>
                <a:cubicBezTo>
                  <a:pt x="47885" y="15839"/>
                  <a:pt x="47916" y="15927"/>
                  <a:pt x="47896" y="15964"/>
                </a:cubicBezTo>
                <a:cubicBezTo>
                  <a:pt x="47876" y="16001"/>
                  <a:pt x="47890" y="16033"/>
                  <a:pt x="47927" y="16033"/>
                </a:cubicBezTo>
                <a:cubicBezTo>
                  <a:pt x="47966" y="16033"/>
                  <a:pt x="47979" y="16074"/>
                  <a:pt x="47955" y="16131"/>
                </a:cubicBezTo>
                <a:cubicBezTo>
                  <a:pt x="47924" y="16207"/>
                  <a:pt x="47943" y="16231"/>
                  <a:pt x="48034" y="16231"/>
                </a:cubicBezTo>
                <a:cubicBezTo>
                  <a:pt x="48134" y="16231"/>
                  <a:pt x="48137" y="16224"/>
                  <a:pt x="48052" y="16183"/>
                </a:cubicBezTo>
                <a:cubicBezTo>
                  <a:pt x="47997" y="16156"/>
                  <a:pt x="47982" y="16135"/>
                  <a:pt x="48021" y="16135"/>
                </a:cubicBezTo>
                <a:cubicBezTo>
                  <a:pt x="48021" y="16135"/>
                  <a:pt x="48022" y="16135"/>
                  <a:pt x="48022" y="16135"/>
                </a:cubicBezTo>
                <a:cubicBezTo>
                  <a:pt x="48137" y="16135"/>
                  <a:pt x="48285" y="16303"/>
                  <a:pt x="48285" y="16434"/>
                </a:cubicBezTo>
                <a:cubicBezTo>
                  <a:pt x="48285" y="16523"/>
                  <a:pt x="48318" y="16556"/>
                  <a:pt x="48410" y="16556"/>
                </a:cubicBezTo>
                <a:cubicBezTo>
                  <a:pt x="48536" y="16556"/>
                  <a:pt x="48676" y="16750"/>
                  <a:pt x="48609" y="16831"/>
                </a:cubicBezTo>
                <a:cubicBezTo>
                  <a:pt x="48594" y="16848"/>
                  <a:pt x="48615" y="16861"/>
                  <a:pt x="48656" y="16861"/>
                </a:cubicBezTo>
                <a:cubicBezTo>
                  <a:pt x="48667" y="16861"/>
                  <a:pt x="48679" y="16860"/>
                  <a:pt x="48692" y="16858"/>
                </a:cubicBezTo>
                <a:cubicBezTo>
                  <a:pt x="48705" y="16856"/>
                  <a:pt x="48716" y="16855"/>
                  <a:pt x="48726" y="16855"/>
                </a:cubicBezTo>
                <a:cubicBezTo>
                  <a:pt x="48788" y="16855"/>
                  <a:pt x="48816" y="16886"/>
                  <a:pt x="48824" y="16959"/>
                </a:cubicBezTo>
                <a:cubicBezTo>
                  <a:pt x="48830" y="17023"/>
                  <a:pt x="48842" y="17134"/>
                  <a:pt x="48849" y="17201"/>
                </a:cubicBezTo>
                <a:cubicBezTo>
                  <a:pt x="48855" y="17267"/>
                  <a:pt x="48891" y="17323"/>
                  <a:pt x="48924" y="17323"/>
                </a:cubicBezTo>
                <a:cubicBezTo>
                  <a:pt x="48957" y="17323"/>
                  <a:pt x="48971" y="17268"/>
                  <a:pt x="48955" y="17201"/>
                </a:cubicBezTo>
                <a:cubicBezTo>
                  <a:pt x="48939" y="17137"/>
                  <a:pt x="48938" y="17109"/>
                  <a:pt x="48959" y="17109"/>
                </a:cubicBezTo>
                <a:cubicBezTo>
                  <a:pt x="48970" y="17109"/>
                  <a:pt x="48988" y="17118"/>
                  <a:pt x="49015" y="17134"/>
                </a:cubicBezTo>
                <a:cubicBezTo>
                  <a:pt x="49064" y="17165"/>
                  <a:pt x="49106" y="17220"/>
                  <a:pt x="49106" y="17258"/>
                </a:cubicBezTo>
                <a:cubicBezTo>
                  <a:pt x="49104" y="17293"/>
                  <a:pt x="49133" y="17323"/>
                  <a:pt x="49169" y="17323"/>
                </a:cubicBezTo>
                <a:cubicBezTo>
                  <a:pt x="49170" y="17323"/>
                  <a:pt x="49171" y="17323"/>
                  <a:pt x="49171" y="17323"/>
                </a:cubicBezTo>
                <a:cubicBezTo>
                  <a:pt x="49209" y="17323"/>
                  <a:pt x="49234" y="17340"/>
                  <a:pt x="49231" y="17361"/>
                </a:cubicBezTo>
                <a:cubicBezTo>
                  <a:pt x="49228" y="17386"/>
                  <a:pt x="49230" y="17413"/>
                  <a:pt x="49239" y="17437"/>
                </a:cubicBezTo>
                <a:cubicBezTo>
                  <a:pt x="49252" y="17471"/>
                  <a:pt x="49264" y="17526"/>
                  <a:pt x="49297" y="17725"/>
                </a:cubicBezTo>
                <a:cubicBezTo>
                  <a:pt x="49303" y="17755"/>
                  <a:pt x="49382" y="17798"/>
                  <a:pt x="49476" y="17825"/>
                </a:cubicBezTo>
                <a:cubicBezTo>
                  <a:pt x="49576" y="17853"/>
                  <a:pt x="49631" y="17899"/>
                  <a:pt x="49610" y="17938"/>
                </a:cubicBezTo>
                <a:cubicBezTo>
                  <a:pt x="49591" y="17974"/>
                  <a:pt x="49644" y="18044"/>
                  <a:pt x="49727" y="18090"/>
                </a:cubicBezTo>
                <a:cubicBezTo>
                  <a:pt x="49870" y="18172"/>
                  <a:pt x="49982" y="18389"/>
                  <a:pt x="49979" y="18581"/>
                </a:cubicBezTo>
                <a:cubicBezTo>
                  <a:pt x="49978" y="18620"/>
                  <a:pt x="49984" y="18638"/>
                  <a:pt x="50004" y="18638"/>
                </a:cubicBezTo>
                <a:cubicBezTo>
                  <a:pt x="50019" y="18638"/>
                  <a:pt x="50040" y="18629"/>
                  <a:pt x="50071" y="18610"/>
                </a:cubicBezTo>
                <a:cubicBezTo>
                  <a:pt x="50122" y="18580"/>
                  <a:pt x="50150" y="18522"/>
                  <a:pt x="50132" y="18487"/>
                </a:cubicBezTo>
                <a:cubicBezTo>
                  <a:pt x="50110" y="18442"/>
                  <a:pt x="50109" y="18421"/>
                  <a:pt x="50123" y="18421"/>
                </a:cubicBezTo>
                <a:cubicBezTo>
                  <a:pt x="50140" y="18421"/>
                  <a:pt x="50181" y="18456"/>
                  <a:pt x="50226" y="18520"/>
                </a:cubicBezTo>
                <a:cubicBezTo>
                  <a:pt x="50271" y="18584"/>
                  <a:pt x="50278" y="18608"/>
                  <a:pt x="50244" y="18608"/>
                </a:cubicBezTo>
                <a:cubicBezTo>
                  <a:pt x="50237" y="18608"/>
                  <a:pt x="50229" y="18607"/>
                  <a:pt x="50219" y="18605"/>
                </a:cubicBezTo>
                <a:cubicBezTo>
                  <a:pt x="50214" y="18604"/>
                  <a:pt x="50208" y="18604"/>
                  <a:pt x="50202" y="18604"/>
                </a:cubicBezTo>
                <a:cubicBezTo>
                  <a:pt x="50165" y="18604"/>
                  <a:pt x="50126" y="18624"/>
                  <a:pt x="50112" y="18653"/>
                </a:cubicBezTo>
                <a:cubicBezTo>
                  <a:pt x="50097" y="18686"/>
                  <a:pt x="50125" y="18714"/>
                  <a:pt x="50176" y="18714"/>
                </a:cubicBezTo>
                <a:cubicBezTo>
                  <a:pt x="50225" y="18714"/>
                  <a:pt x="50382" y="18808"/>
                  <a:pt x="50528" y="18928"/>
                </a:cubicBezTo>
                <a:cubicBezTo>
                  <a:pt x="50935" y="19259"/>
                  <a:pt x="51578" y="19662"/>
                  <a:pt x="51734" y="19684"/>
                </a:cubicBezTo>
                <a:cubicBezTo>
                  <a:pt x="51922" y="19711"/>
                  <a:pt x="52002" y="19754"/>
                  <a:pt x="52002" y="19826"/>
                </a:cubicBezTo>
                <a:cubicBezTo>
                  <a:pt x="52002" y="19899"/>
                  <a:pt x="52805" y="20177"/>
                  <a:pt x="53056" y="20194"/>
                </a:cubicBezTo>
                <a:cubicBezTo>
                  <a:pt x="53144" y="20200"/>
                  <a:pt x="53251" y="20235"/>
                  <a:pt x="53289" y="20271"/>
                </a:cubicBezTo>
                <a:cubicBezTo>
                  <a:pt x="53362" y="20341"/>
                  <a:pt x="54025" y="20518"/>
                  <a:pt x="54199" y="20518"/>
                </a:cubicBezTo>
                <a:cubicBezTo>
                  <a:pt x="54208" y="20518"/>
                  <a:pt x="54216" y="20518"/>
                  <a:pt x="54223" y="20517"/>
                </a:cubicBezTo>
                <a:cubicBezTo>
                  <a:pt x="54230" y="20516"/>
                  <a:pt x="54238" y="20515"/>
                  <a:pt x="54245" y="20515"/>
                </a:cubicBezTo>
                <a:cubicBezTo>
                  <a:pt x="54278" y="20515"/>
                  <a:pt x="54305" y="20529"/>
                  <a:pt x="54305" y="20550"/>
                </a:cubicBezTo>
                <a:cubicBezTo>
                  <a:pt x="54305" y="20591"/>
                  <a:pt x="54505" y="20638"/>
                  <a:pt x="54893" y="20690"/>
                </a:cubicBezTo>
                <a:cubicBezTo>
                  <a:pt x="54985" y="20702"/>
                  <a:pt x="55076" y="20723"/>
                  <a:pt x="55163" y="20754"/>
                </a:cubicBezTo>
                <a:cubicBezTo>
                  <a:pt x="55281" y="20802"/>
                  <a:pt x="55615" y="20841"/>
                  <a:pt x="56185" y="20875"/>
                </a:cubicBezTo>
                <a:cubicBezTo>
                  <a:pt x="56283" y="20881"/>
                  <a:pt x="56357" y="20884"/>
                  <a:pt x="56409" y="20884"/>
                </a:cubicBezTo>
                <a:cubicBezTo>
                  <a:pt x="56574" y="20884"/>
                  <a:pt x="56512" y="20847"/>
                  <a:pt x="56242" y="20721"/>
                </a:cubicBezTo>
                <a:cubicBezTo>
                  <a:pt x="56112" y="20661"/>
                  <a:pt x="56127" y="20621"/>
                  <a:pt x="56249" y="20621"/>
                </a:cubicBezTo>
                <a:cubicBezTo>
                  <a:pt x="56290" y="20621"/>
                  <a:pt x="56342" y="20625"/>
                  <a:pt x="56405" y="20635"/>
                </a:cubicBezTo>
                <a:cubicBezTo>
                  <a:pt x="56542" y="20657"/>
                  <a:pt x="56606" y="20691"/>
                  <a:pt x="56587" y="20732"/>
                </a:cubicBezTo>
                <a:cubicBezTo>
                  <a:pt x="56572" y="20760"/>
                  <a:pt x="56582" y="20776"/>
                  <a:pt x="56610" y="20776"/>
                </a:cubicBezTo>
                <a:cubicBezTo>
                  <a:pt x="56621" y="20776"/>
                  <a:pt x="56634" y="20773"/>
                  <a:pt x="56649" y="20769"/>
                </a:cubicBezTo>
                <a:cubicBezTo>
                  <a:pt x="56660" y="20766"/>
                  <a:pt x="56671" y="20765"/>
                  <a:pt x="56682" y="20765"/>
                </a:cubicBezTo>
                <a:cubicBezTo>
                  <a:pt x="56723" y="20765"/>
                  <a:pt x="56764" y="20783"/>
                  <a:pt x="56778" y="20812"/>
                </a:cubicBezTo>
                <a:cubicBezTo>
                  <a:pt x="56797" y="20852"/>
                  <a:pt x="56875" y="20869"/>
                  <a:pt x="57065" y="20869"/>
                </a:cubicBezTo>
                <a:cubicBezTo>
                  <a:pt x="57119" y="20869"/>
                  <a:pt x="57183" y="20867"/>
                  <a:pt x="57257" y="20865"/>
                </a:cubicBezTo>
                <a:cubicBezTo>
                  <a:pt x="58016" y="20836"/>
                  <a:pt x="58082" y="20829"/>
                  <a:pt x="58112" y="20763"/>
                </a:cubicBezTo>
                <a:cubicBezTo>
                  <a:pt x="58122" y="20740"/>
                  <a:pt x="58133" y="20728"/>
                  <a:pt x="58148" y="20728"/>
                </a:cubicBezTo>
                <a:cubicBezTo>
                  <a:pt x="58164" y="20728"/>
                  <a:pt x="58186" y="20744"/>
                  <a:pt x="58216" y="20776"/>
                </a:cubicBezTo>
                <a:cubicBezTo>
                  <a:pt x="58251" y="20813"/>
                  <a:pt x="58284" y="20831"/>
                  <a:pt x="58336" y="20831"/>
                </a:cubicBezTo>
                <a:cubicBezTo>
                  <a:pt x="58371" y="20831"/>
                  <a:pt x="58415" y="20823"/>
                  <a:pt x="58474" y="20806"/>
                </a:cubicBezTo>
                <a:cubicBezTo>
                  <a:pt x="58595" y="20773"/>
                  <a:pt x="58717" y="20756"/>
                  <a:pt x="58812" y="20756"/>
                </a:cubicBezTo>
                <a:cubicBezTo>
                  <a:pt x="58913" y="20756"/>
                  <a:pt x="58982" y="20775"/>
                  <a:pt x="58982" y="20814"/>
                </a:cubicBezTo>
                <a:cubicBezTo>
                  <a:pt x="58982" y="20837"/>
                  <a:pt x="58986" y="20848"/>
                  <a:pt x="58995" y="20848"/>
                </a:cubicBezTo>
                <a:cubicBezTo>
                  <a:pt x="59003" y="20848"/>
                  <a:pt x="59016" y="20839"/>
                  <a:pt x="59032" y="20821"/>
                </a:cubicBezTo>
                <a:cubicBezTo>
                  <a:pt x="59059" y="20791"/>
                  <a:pt x="59301" y="20757"/>
                  <a:pt x="59565" y="20747"/>
                </a:cubicBezTo>
                <a:cubicBezTo>
                  <a:pt x="59922" y="20730"/>
                  <a:pt x="60070" y="20702"/>
                  <a:pt x="60132" y="20639"/>
                </a:cubicBezTo>
                <a:cubicBezTo>
                  <a:pt x="60189" y="20588"/>
                  <a:pt x="60262" y="20559"/>
                  <a:pt x="60340" y="20557"/>
                </a:cubicBezTo>
                <a:lnTo>
                  <a:pt x="60340" y="20557"/>
                </a:lnTo>
                <a:cubicBezTo>
                  <a:pt x="60456" y="20559"/>
                  <a:pt x="60455" y="20562"/>
                  <a:pt x="60329" y="20603"/>
                </a:cubicBezTo>
                <a:cubicBezTo>
                  <a:pt x="60229" y="20638"/>
                  <a:pt x="60267" y="20650"/>
                  <a:pt x="60493" y="20651"/>
                </a:cubicBezTo>
                <a:cubicBezTo>
                  <a:pt x="60498" y="20651"/>
                  <a:pt x="60502" y="20651"/>
                  <a:pt x="60506" y="20651"/>
                </a:cubicBezTo>
                <a:cubicBezTo>
                  <a:pt x="60806" y="20651"/>
                  <a:pt x="60985" y="20598"/>
                  <a:pt x="60947" y="20521"/>
                </a:cubicBezTo>
                <a:cubicBezTo>
                  <a:pt x="60935" y="20497"/>
                  <a:pt x="61060" y="20478"/>
                  <a:pt x="61229" y="20477"/>
                </a:cubicBezTo>
                <a:cubicBezTo>
                  <a:pt x="61240" y="20476"/>
                  <a:pt x="61251" y="20476"/>
                  <a:pt x="61262" y="20476"/>
                </a:cubicBezTo>
                <a:cubicBezTo>
                  <a:pt x="61473" y="20476"/>
                  <a:pt x="61525" y="20491"/>
                  <a:pt x="61499" y="20545"/>
                </a:cubicBezTo>
                <a:cubicBezTo>
                  <a:pt x="61483" y="20580"/>
                  <a:pt x="61491" y="20596"/>
                  <a:pt x="61527" y="20596"/>
                </a:cubicBezTo>
                <a:cubicBezTo>
                  <a:pt x="61543" y="20596"/>
                  <a:pt x="61564" y="20593"/>
                  <a:pt x="61590" y="20587"/>
                </a:cubicBezTo>
                <a:cubicBezTo>
                  <a:pt x="61659" y="20572"/>
                  <a:pt x="61798" y="20544"/>
                  <a:pt x="61898" y="20526"/>
                </a:cubicBezTo>
                <a:cubicBezTo>
                  <a:pt x="62086" y="20491"/>
                  <a:pt x="62130" y="20427"/>
                  <a:pt x="61990" y="20391"/>
                </a:cubicBezTo>
                <a:cubicBezTo>
                  <a:pt x="61947" y="20380"/>
                  <a:pt x="61935" y="20350"/>
                  <a:pt x="61966" y="20324"/>
                </a:cubicBezTo>
                <a:cubicBezTo>
                  <a:pt x="61975" y="20317"/>
                  <a:pt x="61986" y="20314"/>
                  <a:pt x="61998" y="20314"/>
                </a:cubicBezTo>
                <a:cubicBezTo>
                  <a:pt x="62026" y="20314"/>
                  <a:pt x="62061" y="20334"/>
                  <a:pt x="62084" y="20368"/>
                </a:cubicBezTo>
                <a:cubicBezTo>
                  <a:pt x="62114" y="20409"/>
                  <a:pt x="62132" y="20429"/>
                  <a:pt x="62156" y="20429"/>
                </a:cubicBezTo>
                <a:cubicBezTo>
                  <a:pt x="62179" y="20429"/>
                  <a:pt x="62206" y="20411"/>
                  <a:pt x="62254" y="20377"/>
                </a:cubicBezTo>
                <a:cubicBezTo>
                  <a:pt x="62301" y="20342"/>
                  <a:pt x="62378" y="20319"/>
                  <a:pt x="62439" y="20319"/>
                </a:cubicBezTo>
                <a:cubicBezTo>
                  <a:pt x="62452" y="20319"/>
                  <a:pt x="62465" y="20320"/>
                  <a:pt x="62477" y="20323"/>
                </a:cubicBezTo>
                <a:cubicBezTo>
                  <a:pt x="62489" y="20325"/>
                  <a:pt x="62501" y="20326"/>
                  <a:pt x="62513" y="20326"/>
                </a:cubicBezTo>
                <a:cubicBezTo>
                  <a:pt x="62564" y="20326"/>
                  <a:pt x="62612" y="20306"/>
                  <a:pt x="62627" y="20275"/>
                </a:cubicBezTo>
                <a:cubicBezTo>
                  <a:pt x="62645" y="20236"/>
                  <a:pt x="62736" y="20203"/>
                  <a:pt x="62824" y="20203"/>
                </a:cubicBezTo>
                <a:cubicBezTo>
                  <a:pt x="63088" y="20203"/>
                  <a:pt x="64114" y="19999"/>
                  <a:pt x="64076" y="19953"/>
                </a:cubicBezTo>
                <a:cubicBezTo>
                  <a:pt x="64060" y="19932"/>
                  <a:pt x="64173" y="19915"/>
                  <a:pt x="64334" y="19915"/>
                </a:cubicBezTo>
                <a:cubicBezTo>
                  <a:pt x="64347" y="19915"/>
                  <a:pt x="64360" y="19915"/>
                  <a:pt x="64373" y="19915"/>
                </a:cubicBezTo>
                <a:cubicBezTo>
                  <a:pt x="64384" y="19916"/>
                  <a:pt x="64395" y="19916"/>
                  <a:pt x="64405" y="19916"/>
                </a:cubicBezTo>
                <a:cubicBezTo>
                  <a:pt x="64604" y="19916"/>
                  <a:pt x="64771" y="19889"/>
                  <a:pt x="64875" y="19838"/>
                </a:cubicBezTo>
                <a:cubicBezTo>
                  <a:pt x="64963" y="19794"/>
                  <a:pt x="65079" y="19763"/>
                  <a:pt x="65145" y="19763"/>
                </a:cubicBezTo>
                <a:cubicBezTo>
                  <a:pt x="65149" y="19763"/>
                  <a:pt x="65153" y="19763"/>
                  <a:pt x="65157" y="19763"/>
                </a:cubicBezTo>
                <a:cubicBezTo>
                  <a:pt x="65170" y="19764"/>
                  <a:pt x="65183" y="19765"/>
                  <a:pt x="65197" y="19765"/>
                </a:cubicBezTo>
                <a:cubicBezTo>
                  <a:pt x="65358" y="19765"/>
                  <a:pt x="65564" y="19704"/>
                  <a:pt x="65564" y="19651"/>
                </a:cubicBezTo>
                <a:cubicBezTo>
                  <a:pt x="65564" y="19634"/>
                  <a:pt x="65587" y="19625"/>
                  <a:pt x="65623" y="19625"/>
                </a:cubicBezTo>
                <a:cubicBezTo>
                  <a:pt x="65643" y="19625"/>
                  <a:pt x="65669" y="19628"/>
                  <a:pt x="65697" y="19635"/>
                </a:cubicBezTo>
                <a:cubicBezTo>
                  <a:pt x="65723" y="19641"/>
                  <a:pt x="65747" y="19644"/>
                  <a:pt x="65766" y="19644"/>
                </a:cubicBezTo>
                <a:cubicBezTo>
                  <a:pt x="65804" y="19644"/>
                  <a:pt x="65828" y="19633"/>
                  <a:pt x="65828" y="19614"/>
                </a:cubicBezTo>
                <a:cubicBezTo>
                  <a:pt x="65827" y="19588"/>
                  <a:pt x="65848" y="19569"/>
                  <a:pt x="65872" y="19569"/>
                </a:cubicBezTo>
                <a:cubicBezTo>
                  <a:pt x="65874" y="19569"/>
                  <a:pt x="65877" y="19569"/>
                  <a:pt x="65879" y="19569"/>
                </a:cubicBezTo>
                <a:cubicBezTo>
                  <a:pt x="65884" y="19570"/>
                  <a:pt x="65891" y="19571"/>
                  <a:pt x="65898" y="19571"/>
                </a:cubicBezTo>
                <a:cubicBezTo>
                  <a:pt x="65998" y="19571"/>
                  <a:pt x="66310" y="19505"/>
                  <a:pt x="66386" y="19466"/>
                </a:cubicBezTo>
                <a:cubicBezTo>
                  <a:pt x="66576" y="19367"/>
                  <a:pt x="67574" y="19094"/>
                  <a:pt x="67730" y="19094"/>
                </a:cubicBezTo>
                <a:cubicBezTo>
                  <a:pt x="67738" y="19094"/>
                  <a:pt x="67744" y="19095"/>
                  <a:pt x="67747" y="19096"/>
                </a:cubicBezTo>
                <a:cubicBezTo>
                  <a:pt x="67765" y="19104"/>
                  <a:pt x="67778" y="19108"/>
                  <a:pt x="67785" y="19108"/>
                </a:cubicBezTo>
                <a:cubicBezTo>
                  <a:pt x="67798" y="19108"/>
                  <a:pt x="67795" y="19096"/>
                  <a:pt x="67776" y="19072"/>
                </a:cubicBezTo>
                <a:cubicBezTo>
                  <a:pt x="67746" y="19033"/>
                  <a:pt x="67770" y="19011"/>
                  <a:pt x="67832" y="19008"/>
                </a:cubicBezTo>
                <a:cubicBezTo>
                  <a:pt x="67889" y="19005"/>
                  <a:pt x="67946" y="18999"/>
                  <a:pt x="68001" y="18992"/>
                </a:cubicBezTo>
                <a:cubicBezTo>
                  <a:pt x="68038" y="18984"/>
                  <a:pt x="68092" y="18977"/>
                  <a:pt x="68123" y="18972"/>
                </a:cubicBezTo>
                <a:cubicBezTo>
                  <a:pt x="68156" y="18968"/>
                  <a:pt x="68265" y="18902"/>
                  <a:pt x="68365" y="18828"/>
                </a:cubicBezTo>
                <a:cubicBezTo>
                  <a:pt x="68439" y="18773"/>
                  <a:pt x="68493" y="18740"/>
                  <a:pt x="68506" y="18740"/>
                </a:cubicBezTo>
                <a:cubicBezTo>
                  <a:pt x="68510" y="18740"/>
                  <a:pt x="68510" y="18744"/>
                  <a:pt x="68502" y="18753"/>
                </a:cubicBezTo>
                <a:cubicBezTo>
                  <a:pt x="68477" y="18786"/>
                  <a:pt x="68471" y="18814"/>
                  <a:pt x="68488" y="18814"/>
                </a:cubicBezTo>
                <a:cubicBezTo>
                  <a:pt x="68576" y="18814"/>
                  <a:pt x="68989" y="18643"/>
                  <a:pt x="68989" y="18605"/>
                </a:cubicBezTo>
                <a:cubicBezTo>
                  <a:pt x="68989" y="18586"/>
                  <a:pt x="69064" y="18568"/>
                  <a:pt x="69152" y="18568"/>
                </a:cubicBezTo>
                <a:cubicBezTo>
                  <a:pt x="69240" y="18568"/>
                  <a:pt x="69316" y="18541"/>
                  <a:pt x="69316" y="18510"/>
                </a:cubicBezTo>
                <a:cubicBezTo>
                  <a:pt x="69316" y="18487"/>
                  <a:pt x="69324" y="18475"/>
                  <a:pt x="69338" y="18475"/>
                </a:cubicBezTo>
                <a:cubicBezTo>
                  <a:pt x="69344" y="18475"/>
                  <a:pt x="69351" y="18477"/>
                  <a:pt x="69359" y="18483"/>
                </a:cubicBezTo>
                <a:cubicBezTo>
                  <a:pt x="69368" y="18490"/>
                  <a:pt x="69382" y="18493"/>
                  <a:pt x="69397" y="18493"/>
                </a:cubicBezTo>
                <a:cubicBezTo>
                  <a:pt x="69424" y="18493"/>
                  <a:pt x="69457" y="18483"/>
                  <a:pt x="69484" y="18465"/>
                </a:cubicBezTo>
                <a:cubicBezTo>
                  <a:pt x="69592" y="18398"/>
                  <a:pt x="70187" y="18169"/>
                  <a:pt x="70256" y="18169"/>
                </a:cubicBezTo>
                <a:cubicBezTo>
                  <a:pt x="70284" y="18169"/>
                  <a:pt x="70425" y="18114"/>
                  <a:pt x="70575" y="18041"/>
                </a:cubicBezTo>
                <a:cubicBezTo>
                  <a:pt x="70811" y="17929"/>
                  <a:pt x="71133" y="17790"/>
                  <a:pt x="71591" y="17604"/>
                </a:cubicBezTo>
                <a:cubicBezTo>
                  <a:pt x="71666" y="17573"/>
                  <a:pt x="71736" y="17538"/>
                  <a:pt x="71754" y="17522"/>
                </a:cubicBezTo>
                <a:cubicBezTo>
                  <a:pt x="71793" y="17486"/>
                  <a:pt x="72112" y="17352"/>
                  <a:pt x="72363" y="17267"/>
                </a:cubicBezTo>
                <a:cubicBezTo>
                  <a:pt x="72463" y="17232"/>
                  <a:pt x="72545" y="17186"/>
                  <a:pt x="72545" y="17165"/>
                </a:cubicBezTo>
                <a:cubicBezTo>
                  <a:pt x="72545" y="17143"/>
                  <a:pt x="72576" y="17125"/>
                  <a:pt x="72620" y="17125"/>
                </a:cubicBezTo>
                <a:cubicBezTo>
                  <a:pt x="72661" y="17125"/>
                  <a:pt x="72851" y="17035"/>
                  <a:pt x="73045" y="16925"/>
                </a:cubicBezTo>
                <a:cubicBezTo>
                  <a:pt x="73240" y="16816"/>
                  <a:pt x="73411" y="16726"/>
                  <a:pt x="73428" y="16726"/>
                </a:cubicBezTo>
                <a:cubicBezTo>
                  <a:pt x="73505" y="16726"/>
                  <a:pt x="74861" y="16012"/>
                  <a:pt x="74964" y="15918"/>
                </a:cubicBezTo>
                <a:cubicBezTo>
                  <a:pt x="75031" y="15856"/>
                  <a:pt x="75127" y="15801"/>
                  <a:pt x="75183" y="15792"/>
                </a:cubicBezTo>
                <a:cubicBezTo>
                  <a:pt x="75336" y="15767"/>
                  <a:pt x="75713" y="15545"/>
                  <a:pt x="76047" y="15283"/>
                </a:cubicBezTo>
                <a:cubicBezTo>
                  <a:pt x="76201" y="15163"/>
                  <a:pt x="76341" y="15076"/>
                  <a:pt x="76382" y="15076"/>
                </a:cubicBezTo>
                <a:cubicBezTo>
                  <a:pt x="76386" y="15076"/>
                  <a:pt x="76389" y="15077"/>
                  <a:pt x="76391" y="15079"/>
                </a:cubicBezTo>
                <a:cubicBezTo>
                  <a:pt x="76399" y="15086"/>
                  <a:pt x="76407" y="15089"/>
                  <a:pt x="76413" y="15089"/>
                </a:cubicBezTo>
                <a:cubicBezTo>
                  <a:pt x="76423" y="15089"/>
                  <a:pt x="76429" y="15080"/>
                  <a:pt x="76428" y="15063"/>
                </a:cubicBezTo>
                <a:cubicBezTo>
                  <a:pt x="76425" y="15034"/>
                  <a:pt x="76573" y="14894"/>
                  <a:pt x="76753" y="14748"/>
                </a:cubicBezTo>
                <a:cubicBezTo>
                  <a:pt x="76934" y="14600"/>
                  <a:pt x="77085" y="14457"/>
                  <a:pt x="77086" y="14428"/>
                </a:cubicBezTo>
                <a:cubicBezTo>
                  <a:pt x="77087" y="14410"/>
                  <a:pt x="77096" y="14400"/>
                  <a:pt x="77109" y="14400"/>
                </a:cubicBezTo>
                <a:cubicBezTo>
                  <a:pt x="77115" y="14400"/>
                  <a:pt x="77123" y="14403"/>
                  <a:pt x="77131" y="14409"/>
                </a:cubicBezTo>
                <a:cubicBezTo>
                  <a:pt x="77134" y="14411"/>
                  <a:pt x="77138" y="14413"/>
                  <a:pt x="77143" y="14413"/>
                </a:cubicBezTo>
                <a:cubicBezTo>
                  <a:pt x="77180" y="14413"/>
                  <a:pt x="77272" y="14360"/>
                  <a:pt x="77368" y="14282"/>
                </a:cubicBezTo>
                <a:cubicBezTo>
                  <a:pt x="77479" y="14191"/>
                  <a:pt x="77814" y="13924"/>
                  <a:pt x="78114" y="13688"/>
                </a:cubicBezTo>
                <a:cubicBezTo>
                  <a:pt x="78414" y="13451"/>
                  <a:pt x="78663" y="13240"/>
                  <a:pt x="78663" y="13221"/>
                </a:cubicBezTo>
                <a:cubicBezTo>
                  <a:pt x="78663" y="13203"/>
                  <a:pt x="78723" y="13140"/>
                  <a:pt x="78795" y="13084"/>
                </a:cubicBezTo>
                <a:cubicBezTo>
                  <a:pt x="79341" y="12654"/>
                  <a:pt x="79917" y="12136"/>
                  <a:pt x="79917" y="12076"/>
                </a:cubicBezTo>
                <a:cubicBezTo>
                  <a:pt x="79917" y="12054"/>
                  <a:pt x="80008" y="11988"/>
                  <a:pt x="80115" y="11935"/>
                </a:cubicBezTo>
                <a:cubicBezTo>
                  <a:pt x="80221" y="11881"/>
                  <a:pt x="80312" y="11803"/>
                  <a:pt x="80312" y="11769"/>
                </a:cubicBezTo>
                <a:cubicBezTo>
                  <a:pt x="80312" y="11709"/>
                  <a:pt x="80412" y="11612"/>
                  <a:pt x="80782" y="11314"/>
                </a:cubicBezTo>
                <a:cubicBezTo>
                  <a:pt x="80987" y="11150"/>
                  <a:pt x="81432" y="10683"/>
                  <a:pt x="81430" y="10633"/>
                </a:cubicBezTo>
                <a:cubicBezTo>
                  <a:pt x="81429" y="10607"/>
                  <a:pt x="81500" y="10535"/>
                  <a:pt x="81594" y="10469"/>
                </a:cubicBezTo>
                <a:cubicBezTo>
                  <a:pt x="81688" y="10404"/>
                  <a:pt x="81761" y="10333"/>
                  <a:pt x="81761" y="10307"/>
                </a:cubicBezTo>
                <a:cubicBezTo>
                  <a:pt x="81761" y="10280"/>
                  <a:pt x="81884" y="10171"/>
                  <a:pt x="82027" y="10065"/>
                </a:cubicBezTo>
                <a:cubicBezTo>
                  <a:pt x="82172" y="9960"/>
                  <a:pt x="82276" y="9851"/>
                  <a:pt x="82257" y="9826"/>
                </a:cubicBezTo>
                <a:cubicBezTo>
                  <a:pt x="82236" y="9802"/>
                  <a:pt x="82249" y="9766"/>
                  <a:pt x="82294" y="9747"/>
                </a:cubicBezTo>
                <a:cubicBezTo>
                  <a:pt x="82406" y="9695"/>
                  <a:pt x="83142" y="8829"/>
                  <a:pt x="83140" y="8750"/>
                </a:cubicBezTo>
                <a:cubicBezTo>
                  <a:pt x="83140" y="8713"/>
                  <a:pt x="83167" y="8679"/>
                  <a:pt x="83200" y="8679"/>
                </a:cubicBezTo>
                <a:cubicBezTo>
                  <a:pt x="83231" y="8679"/>
                  <a:pt x="83278" y="8646"/>
                  <a:pt x="83300" y="8604"/>
                </a:cubicBezTo>
                <a:cubicBezTo>
                  <a:pt x="83320" y="8567"/>
                  <a:pt x="83319" y="8549"/>
                  <a:pt x="83297" y="8549"/>
                </a:cubicBezTo>
                <a:cubicBezTo>
                  <a:pt x="83288" y="8549"/>
                  <a:pt x="83276" y="8552"/>
                  <a:pt x="83260" y="8558"/>
                </a:cubicBezTo>
                <a:cubicBezTo>
                  <a:pt x="83247" y="8563"/>
                  <a:pt x="83238" y="8565"/>
                  <a:pt x="83234" y="8565"/>
                </a:cubicBezTo>
                <a:cubicBezTo>
                  <a:pt x="83222" y="8565"/>
                  <a:pt x="83237" y="8549"/>
                  <a:pt x="83278" y="8520"/>
                </a:cubicBezTo>
                <a:cubicBezTo>
                  <a:pt x="83416" y="8428"/>
                  <a:pt x="83591" y="8171"/>
                  <a:pt x="83560" y="8105"/>
                </a:cubicBezTo>
                <a:cubicBezTo>
                  <a:pt x="83546" y="8076"/>
                  <a:pt x="83591" y="8014"/>
                  <a:pt x="83667" y="7962"/>
                </a:cubicBezTo>
                <a:cubicBezTo>
                  <a:pt x="83742" y="7909"/>
                  <a:pt x="83798" y="7843"/>
                  <a:pt x="83798" y="7807"/>
                </a:cubicBezTo>
                <a:cubicBezTo>
                  <a:pt x="83798" y="7773"/>
                  <a:pt x="83831" y="7737"/>
                  <a:pt x="83870" y="7728"/>
                </a:cubicBezTo>
                <a:cubicBezTo>
                  <a:pt x="83915" y="7712"/>
                  <a:pt x="83948" y="7676"/>
                  <a:pt x="83958" y="7631"/>
                </a:cubicBezTo>
                <a:cubicBezTo>
                  <a:pt x="83967" y="7588"/>
                  <a:pt x="84027" y="7491"/>
                  <a:pt x="84092" y="7415"/>
                </a:cubicBezTo>
                <a:cubicBezTo>
                  <a:pt x="84225" y="7259"/>
                  <a:pt x="84274" y="7041"/>
                  <a:pt x="84174" y="7041"/>
                </a:cubicBezTo>
                <a:cubicBezTo>
                  <a:pt x="84136" y="7041"/>
                  <a:pt x="84137" y="7018"/>
                  <a:pt x="84176" y="6980"/>
                </a:cubicBezTo>
                <a:cubicBezTo>
                  <a:pt x="84264" y="6895"/>
                  <a:pt x="84330" y="6692"/>
                  <a:pt x="84268" y="6692"/>
                </a:cubicBezTo>
                <a:cubicBezTo>
                  <a:pt x="84242" y="6692"/>
                  <a:pt x="84219" y="6658"/>
                  <a:pt x="84219" y="6616"/>
                </a:cubicBezTo>
                <a:cubicBezTo>
                  <a:pt x="84219" y="6582"/>
                  <a:pt x="84243" y="6562"/>
                  <a:pt x="84277" y="6562"/>
                </a:cubicBezTo>
                <a:cubicBezTo>
                  <a:pt x="84286" y="6562"/>
                  <a:pt x="84297" y="6564"/>
                  <a:pt x="84307" y="6567"/>
                </a:cubicBezTo>
                <a:cubicBezTo>
                  <a:pt x="84316" y="6569"/>
                  <a:pt x="84325" y="6571"/>
                  <a:pt x="84333" y="6571"/>
                </a:cubicBezTo>
                <a:cubicBezTo>
                  <a:pt x="84371" y="6571"/>
                  <a:pt x="84401" y="6546"/>
                  <a:pt x="84404" y="6507"/>
                </a:cubicBezTo>
                <a:cubicBezTo>
                  <a:pt x="84442" y="6200"/>
                  <a:pt x="84437" y="6115"/>
                  <a:pt x="84377" y="6058"/>
                </a:cubicBezTo>
                <a:cubicBezTo>
                  <a:pt x="84343" y="6025"/>
                  <a:pt x="84333" y="5982"/>
                  <a:pt x="84354" y="5966"/>
                </a:cubicBezTo>
                <a:cubicBezTo>
                  <a:pt x="84361" y="5960"/>
                  <a:pt x="84368" y="5958"/>
                  <a:pt x="84374" y="5958"/>
                </a:cubicBezTo>
                <a:cubicBezTo>
                  <a:pt x="84386" y="5958"/>
                  <a:pt x="84395" y="5969"/>
                  <a:pt x="84395" y="5991"/>
                </a:cubicBezTo>
                <a:cubicBezTo>
                  <a:pt x="84394" y="6022"/>
                  <a:pt x="84419" y="6048"/>
                  <a:pt x="84449" y="6048"/>
                </a:cubicBezTo>
                <a:cubicBezTo>
                  <a:pt x="84450" y="6048"/>
                  <a:pt x="84452" y="6048"/>
                  <a:pt x="84453" y="6048"/>
                </a:cubicBezTo>
                <a:cubicBezTo>
                  <a:pt x="84488" y="6048"/>
                  <a:pt x="84498" y="6006"/>
                  <a:pt x="84479" y="5949"/>
                </a:cubicBezTo>
                <a:cubicBezTo>
                  <a:pt x="84459" y="5892"/>
                  <a:pt x="84419" y="5849"/>
                  <a:pt x="84385" y="5849"/>
                </a:cubicBezTo>
                <a:cubicBezTo>
                  <a:pt x="84351" y="5849"/>
                  <a:pt x="84292" y="5795"/>
                  <a:pt x="84251" y="5724"/>
                </a:cubicBezTo>
                <a:cubicBezTo>
                  <a:pt x="84216" y="5667"/>
                  <a:pt x="84187" y="5638"/>
                  <a:pt x="84161" y="5638"/>
                </a:cubicBezTo>
                <a:cubicBezTo>
                  <a:pt x="84148" y="5638"/>
                  <a:pt x="84136" y="5645"/>
                  <a:pt x="84125" y="5658"/>
                </a:cubicBezTo>
                <a:cubicBezTo>
                  <a:pt x="84098" y="5689"/>
                  <a:pt x="84122" y="5772"/>
                  <a:pt x="84174" y="5833"/>
                </a:cubicBezTo>
                <a:cubicBezTo>
                  <a:pt x="84228" y="5894"/>
                  <a:pt x="84245" y="5949"/>
                  <a:pt x="84210" y="5949"/>
                </a:cubicBezTo>
                <a:cubicBezTo>
                  <a:pt x="84174" y="5949"/>
                  <a:pt x="84134" y="5992"/>
                  <a:pt x="84116" y="6049"/>
                </a:cubicBezTo>
                <a:cubicBezTo>
                  <a:pt x="84098" y="6100"/>
                  <a:pt x="84067" y="6126"/>
                  <a:pt x="84022" y="6126"/>
                </a:cubicBezTo>
                <a:cubicBezTo>
                  <a:pt x="84010" y="6126"/>
                  <a:pt x="83996" y="6124"/>
                  <a:pt x="83980" y="6119"/>
                </a:cubicBezTo>
                <a:cubicBezTo>
                  <a:pt x="83925" y="6104"/>
                  <a:pt x="83895" y="6063"/>
                  <a:pt x="83915" y="6025"/>
                </a:cubicBezTo>
                <a:cubicBezTo>
                  <a:pt x="83956" y="5945"/>
                  <a:pt x="83913" y="5878"/>
                  <a:pt x="83847" y="5878"/>
                </a:cubicBezTo>
                <a:cubicBezTo>
                  <a:pt x="83826" y="5878"/>
                  <a:pt x="83804" y="5884"/>
                  <a:pt x="83780" y="5898"/>
                </a:cubicBezTo>
                <a:cubicBezTo>
                  <a:pt x="83752" y="5916"/>
                  <a:pt x="83718" y="5926"/>
                  <a:pt x="83691" y="5926"/>
                </a:cubicBezTo>
                <a:cubicBezTo>
                  <a:pt x="83676" y="5926"/>
                  <a:pt x="83664" y="5923"/>
                  <a:pt x="83655" y="5916"/>
                </a:cubicBezTo>
                <a:cubicBezTo>
                  <a:pt x="83649" y="5912"/>
                  <a:pt x="83643" y="5910"/>
                  <a:pt x="83637" y="5910"/>
                </a:cubicBezTo>
                <a:cubicBezTo>
                  <a:pt x="83622" y="5910"/>
                  <a:pt x="83610" y="5926"/>
                  <a:pt x="83610" y="5954"/>
                </a:cubicBezTo>
                <a:cubicBezTo>
                  <a:pt x="83610" y="5982"/>
                  <a:pt x="83608" y="5996"/>
                  <a:pt x="83598" y="5996"/>
                </a:cubicBezTo>
                <a:cubicBezTo>
                  <a:pt x="83588" y="5996"/>
                  <a:pt x="83571" y="5980"/>
                  <a:pt x="83542" y="5949"/>
                </a:cubicBezTo>
                <a:cubicBezTo>
                  <a:pt x="83522" y="5927"/>
                  <a:pt x="83508" y="5915"/>
                  <a:pt x="83499" y="5915"/>
                </a:cubicBezTo>
                <a:cubicBezTo>
                  <a:pt x="83484" y="5915"/>
                  <a:pt x="83485" y="5950"/>
                  <a:pt x="83497" y="6025"/>
                </a:cubicBezTo>
                <a:cubicBezTo>
                  <a:pt x="83513" y="6126"/>
                  <a:pt x="83460" y="6186"/>
                  <a:pt x="83402" y="6186"/>
                </a:cubicBezTo>
                <a:cubicBezTo>
                  <a:pt x="83362" y="6186"/>
                  <a:pt x="83320" y="6157"/>
                  <a:pt x="83297" y="6091"/>
                </a:cubicBezTo>
                <a:cubicBezTo>
                  <a:pt x="83284" y="6054"/>
                  <a:pt x="83251" y="6028"/>
                  <a:pt x="83221" y="6028"/>
                </a:cubicBezTo>
                <a:cubicBezTo>
                  <a:pt x="83214" y="6028"/>
                  <a:pt x="83207" y="6030"/>
                  <a:pt x="83200" y="6033"/>
                </a:cubicBezTo>
                <a:cubicBezTo>
                  <a:pt x="83193" y="6036"/>
                  <a:pt x="83187" y="6038"/>
                  <a:pt x="83181" y="6038"/>
                </a:cubicBezTo>
                <a:cubicBezTo>
                  <a:pt x="83159" y="6038"/>
                  <a:pt x="83159" y="6005"/>
                  <a:pt x="83185" y="5948"/>
                </a:cubicBezTo>
                <a:cubicBezTo>
                  <a:pt x="83210" y="5888"/>
                  <a:pt x="83221" y="5861"/>
                  <a:pt x="83208" y="5861"/>
                </a:cubicBezTo>
                <a:cubicBezTo>
                  <a:pt x="83198" y="5861"/>
                  <a:pt x="83171" y="5880"/>
                  <a:pt x="83122" y="5916"/>
                </a:cubicBezTo>
                <a:cubicBezTo>
                  <a:pt x="83072" y="5954"/>
                  <a:pt x="83014" y="5972"/>
                  <a:pt x="82972" y="5972"/>
                </a:cubicBezTo>
                <a:cubicBezTo>
                  <a:pt x="82916" y="5972"/>
                  <a:pt x="82885" y="5941"/>
                  <a:pt x="82928" y="5888"/>
                </a:cubicBezTo>
                <a:cubicBezTo>
                  <a:pt x="82967" y="5840"/>
                  <a:pt x="82984" y="5646"/>
                  <a:pt x="82960" y="5515"/>
                </a:cubicBezTo>
                <a:cubicBezTo>
                  <a:pt x="82959" y="5511"/>
                  <a:pt x="82956" y="5509"/>
                  <a:pt x="82952" y="5509"/>
                </a:cubicBezTo>
                <a:cubicBezTo>
                  <a:pt x="82932" y="5509"/>
                  <a:pt x="82882" y="5545"/>
                  <a:pt x="82821" y="5603"/>
                </a:cubicBezTo>
                <a:cubicBezTo>
                  <a:pt x="82762" y="5659"/>
                  <a:pt x="82727" y="5686"/>
                  <a:pt x="82709" y="5686"/>
                </a:cubicBezTo>
                <a:cubicBezTo>
                  <a:pt x="82695" y="5686"/>
                  <a:pt x="82690" y="5670"/>
                  <a:pt x="82690" y="5640"/>
                </a:cubicBezTo>
                <a:cubicBezTo>
                  <a:pt x="82690" y="5592"/>
                  <a:pt x="82719" y="5552"/>
                  <a:pt x="82755" y="5552"/>
                </a:cubicBezTo>
                <a:cubicBezTo>
                  <a:pt x="82791" y="5552"/>
                  <a:pt x="82821" y="5503"/>
                  <a:pt x="82821" y="5440"/>
                </a:cubicBezTo>
                <a:cubicBezTo>
                  <a:pt x="82821" y="5389"/>
                  <a:pt x="82816" y="5364"/>
                  <a:pt x="82803" y="5364"/>
                </a:cubicBezTo>
                <a:cubicBezTo>
                  <a:pt x="82793" y="5364"/>
                  <a:pt x="82777" y="5378"/>
                  <a:pt x="82755" y="5403"/>
                </a:cubicBezTo>
                <a:cubicBezTo>
                  <a:pt x="82733" y="5428"/>
                  <a:pt x="82715" y="5440"/>
                  <a:pt x="82703" y="5440"/>
                </a:cubicBezTo>
                <a:cubicBezTo>
                  <a:pt x="82694" y="5440"/>
                  <a:pt x="82690" y="5433"/>
                  <a:pt x="82690" y="5419"/>
                </a:cubicBezTo>
                <a:cubicBezTo>
                  <a:pt x="82690" y="5387"/>
                  <a:pt x="82648" y="5351"/>
                  <a:pt x="82599" y="5337"/>
                </a:cubicBezTo>
                <a:cubicBezTo>
                  <a:pt x="82583" y="5333"/>
                  <a:pt x="82571" y="5330"/>
                  <a:pt x="82561" y="5330"/>
                </a:cubicBezTo>
                <a:cubicBezTo>
                  <a:pt x="82528" y="5330"/>
                  <a:pt x="82522" y="5355"/>
                  <a:pt x="82539" y="5406"/>
                </a:cubicBezTo>
                <a:cubicBezTo>
                  <a:pt x="82555" y="5458"/>
                  <a:pt x="82537" y="5500"/>
                  <a:pt x="82497" y="5500"/>
                </a:cubicBezTo>
                <a:cubicBezTo>
                  <a:pt x="82458" y="5500"/>
                  <a:pt x="82430" y="5482"/>
                  <a:pt x="82434" y="5463"/>
                </a:cubicBezTo>
                <a:cubicBezTo>
                  <a:pt x="82457" y="5358"/>
                  <a:pt x="82417" y="5301"/>
                  <a:pt x="82320" y="5301"/>
                </a:cubicBezTo>
                <a:cubicBezTo>
                  <a:pt x="82249" y="5301"/>
                  <a:pt x="82226" y="5276"/>
                  <a:pt x="82249" y="5228"/>
                </a:cubicBezTo>
                <a:cubicBezTo>
                  <a:pt x="82270" y="5188"/>
                  <a:pt x="82260" y="5096"/>
                  <a:pt x="82226" y="5025"/>
                </a:cubicBezTo>
                <a:cubicBezTo>
                  <a:pt x="82192" y="4956"/>
                  <a:pt x="82171" y="4926"/>
                  <a:pt x="82139" y="4926"/>
                </a:cubicBezTo>
                <a:cubicBezTo>
                  <a:pt x="82119" y="4926"/>
                  <a:pt x="82094" y="4939"/>
                  <a:pt x="82058" y="4961"/>
                </a:cubicBezTo>
                <a:cubicBezTo>
                  <a:pt x="81969" y="5019"/>
                  <a:pt x="81967" y="5034"/>
                  <a:pt x="82075" y="5099"/>
                </a:cubicBezTo>
                <a:cubicBezTo>
                  <a:pt x="82138" y="5135"/>
                  <a:pt x="82160" y="5152"/>
                  <a:pt x="82142" y="5152"/>
                </a:cubicBezTo>
                <a:cubicBezTo>
                  <a:pt x="82133" y="5152"/>
                  <a:pt x="82115" y="5148"/>
                  <a:pt x="82087" y="5140"/>
                </a:cubicBezTo>
                <a:cubicBezTo>
                  <a:pt x="82068" y="5137"/>
                  <a:pt x="82050" y="5135"/>
                  <a:pt x="82031" y="5135"/>
                </a:cubicBezTo>
                <a:cubicBezTo>
                  <a:pt x="81984" y="5135"/>
                  <a:pt x="81938" y="5147"/>
                  <a:pt x="81896" y="5172"/>
                </a:cubicBezTo>
                <a:cubicBezTo>
                  <a:pt x="81866" y="5192"/>
                  <a:pt x="81848" y="5203"/>
                  <a:pt x="81841" y="5203"/>
                </a:cubicBezTo>
                <a:cubicBezTo>
                  <a:pt x="81834" y="5203"/>
                  <a:pt x="81841" y="5191"/>
                  <a:pt x="81858" y="5166"/>
                </a:cubicBezTo>
                <a:cubicBezTo>
                  <a:pt x="81887" y="5128"/>
                  <a:pt x="81867" y="5103"/>
                  <a:pt x="81812" y="5103"/>
                </a:cubicBezTo>
                <a:cubicBezTo>
                  <a:pt x="81746" y="5099"/>
                  <a:pt x="81684" y="5072"/>
                  <a:pt x="81636" y="5028"/>
                </a:cubicBezTo>
                <a:cubicBezTo>
                  <a:pt x="81592" y="4990"/>
                  <a:pt x="81579" y="4973"/>
                  <a:pt x="81599" y="4973"/>
                </a:cubicBezTo>
                <a:cubicBezTo>
                  <a:pt x="81610" y="4973"/>
                  <a:pt x="81631" y="4978"/>
                  <a:pt x="81661" y="4987"/>
                </a:cubicBezTo>
                <a:cubicBezTo>
                  <a:pt x="81675" y="4990"/>
                  <a:pt x="81690" y="4992"/>
                  <a:pt x="81706" y="4992"/>
                </a:cubicBezTo>
                <a:cubicBezTo>
                  <a:pt x="81805" y="4992"/>
                  <a:pt x="81930" y="4918"/>
                  <a:pt x="81957" y="4833"/>
                </a:cubicBezTo>
                <a:cubicBezTo>
                  <a:pt x="81965" y="4809"/>
                  <a:pt x="82003" y="4793"/>
                  <a:pt x="82050" y="4793"/>
                </a:cubicBezTo>
                <a:cubicBezTo>
                  <a:pt x="82061" y="4793"/>
                  <a:pt x="82072" y="4794"/>
                  <a:pt x="82084" y="4796"/>
                </a:cubicBezTo>
                <a:cubicBezTo>
                  <a:pt x="82113" y="4799"/>
                  <a:pt x="82133" y="4801"/>
                  <a:pt x="82145" y="4801"/>
                </a:cubicBezTo>
                <a:cubicBezTo>
                  <a:pt x="82173" y="4801"/>
                  <a:pt x="82151" y="4789"/>
                  <a:pt x="82081" y="4755"/>
                </a:cubicBezTo>
                <a:cubicBezTo>
                  <a:pt x="82014" y="4720"/>
                  <a:pt x="81970" y="4651"/>
                  <a:pt x="81964" y="4575"/>
                </a:cubicBezTo>
                <a:cubicBezTo>
                  <a:pt x="81963" y="4497"/>
                  <a:pt x="81952" y="4469"/>
                  <a:pt x="81893" y="4469"/>
                </a:cubicBezTo>
                <a:cubicBezTo>
                  <a:pt x="81870" y="4469"/>
                  <a:pt x="81839" y="4473"/>
                  <a:pt x="81799" y="4481"/>
                </a:cubicBezTo>
                <a:cubicBezTo>
                  <a:pt x="81760" y="4488"/>
                  <a:pt x="81728" y="4493"/>
                  <a:pt x="81701" y="4493"/>
                </a:cubicBezTo>
                <a:cubicBezTo>
                  <a:pt x="81595" y="4493"/>
                  <a:pt x="81564" y="4425"/>
                  <a:pt x="81514" y="4199"/>
                </a:cubicBezTo>
                <a:cubicBezTo>
                  <a:pt x="81482" y="4058"/>
                  <a:pt x="81412" y="3978"/>
                  <a:pt x="81334" y="3978"/>
                </a:cubicBezTo>
                <a:cubicBezTo>
                  <a:pt x="81297" y="3978"/>
                  <a:pt x="81259" y="3996"/>
                  <a:pt x="81223" y="4033"/>
                </a:cubicBezTo>
                <a:cubicBezTo>
                  <a:pt x="81214" y="4042"/>
                  <a:pt x="81205" y="4047"/>
                  <a:pt x="81195" y="4047"/>
                </a:cubicBezTo>
                <a:cubicBezTo>
                  <a:pt x="81173" y="4047"/>
                  <a:pt x="81150" y="4021"/>
                  <a:pt x="81135" y="3975"/>
                </a:cubicBezTo>
                <a:cubicBezTo>
                  <a:pt x="81117" y="3922"/>
                  <a:pt x="81083" y="3888"/>
                  <a:pt x="81053" y="3888"/>
                </a:cubicBezTo>
                <a:cubicBezTo>
                  <a:pt x="81048" y="3888"/>
                  <a:pt x="81043" y="3889"/>
                  <a:pt x="81038" y="3891"/>
                </a:cubicBezTo>
                <a:cubicBezTo>
                  <a:pt x="81032" y="3894"/>
                  <a:pt x="81027" y="3895"/>
                  <a:pt x="81022" y="3895"/>
                </a:cubicBezTo>
                <a:cubicBezTo>
                  <a:pt x="80996" y="3895"/>
                  <a:pt x="80978" y="3861"/>
                  <a:pt x="80978" y="3814"/>
                </a:cubicBezTo>
                <a:cubicBezTo>
                  <a:pt x="80978" y="3761"/>
                  <a:pt x="80952" y="3726"/>
                  <a:pt x="80915" y="3726"/>
                </a:cubicBezTo>
                <a:cubicBezTo>
                  <a:pt x="80909" y="3726"/>
                  <a:pt x="80902" y="3727"/>
                  <a:pt x="80896" y="3729"/>
                </a:cubicBezTo>
                <a:cubicBezTo>
                  <a:pt x="80850" y="3744"/>
                  <a:pt x="80823" y="3790"/>
                  <a:pt x="80833" y="3838"/>
                </a:cubicBezTo>
                <a:cubicBezTo>
                  <a:pt x="80841" y="3874"/>
                  <a:pt x="80829" y="3898"/>
                  <a:pt x="80806" y="3898"/>
                </a:cubicBezTo>
                <a:cubicBezTo>
                  <a:pt x="80800" y="3898"/>
                  <a:pt x="80793" y="3897"/>
                  <a:pt x="80785" y="3893"/>
                </a:cubicBezTo>
                <a:cubicBezTo>
                  <a:pt x="80773" y="3886"/>
                  <a:pt x="80759" y="3883"/>
                  <a:pt x="80745" y="3883"/>
                </a:cubicBezTo>
                <a:cubicBezTo>
                  <a:pt x="80721" y="3883"/>
                  <a:pt x="80697" y="3893"/>
                  <a:pt x="80679" y="3912"/>
                </a:cubicBezTo>
                <a:cubicBezTo>
                  <a:pt x="80653" y="3942"/>
                  <a:pt x="80615" y="3960"/>
                  <a:pt x="80577" y="3961"/>
                </a:cubicBezTo>
                <a:cubicBezTo>
                  <a:pt x="80542" y="3961"/>
                  <a:pt x="80563" y="3905"/>
                  <a:pt x="80620" y="3838"/>
                </a:cubicBezTo>
                <a:cubicBezTo>
                  <a:pt x="80694" y="3752"/>
                  <a:pt x="80712" y="3727"/>
                  <a:pt x="80668" y="3727"/>
                </a:cubicBezTo>
                <a:cubicBezTo>
                  <a:pt x="80654" y="3727"/>
                  <a:pt x="80634" y="3729"/>
                  <a:pt x="80608" y="3733"/>
                </a:cubicBezTo>
                <a:cubicBezTo>
                  <a:pt x="80287" y="3782"/>
                  <a:pt x="79859" y="3994"/>
                  <a:pt x="79856" y="4103"/>
                </a:cubicBezTo>
                <a:cubicBezTo>
                  <a:pt x="79856" y="4129"/>
                  <a:pt x="79811" y="4163"/>
                  <a:pt x="79760" y="4176"/>
                </a:cubicBezTo>
                <a:cubicBezTo>
                  <a:pt x="79744" y="4181"/>
                  <a:pt x="79730" y="4184"/>
                  <a:pt x="79720" y="4184"/>
                </a:cubicBezTo>
                <a:cubicBezTo>
                  <a:pt x="79692" y="4184"/>
                  <a:pt x="79687" y="4166"/>
                  <a:pt x="79705" y="4132"/>
                </a:cubicBezTo>
                <a:cubicBezTo>
                  <a:pt x="79719" y="4105"/>
                  <a:pt x="79719" y="4092"/>
                  <a:pt x="79697" y="4092"/>
                </a:cubicBezTo>
                <a:cubicBezTo>
                  <a:pt x="79672" y="4092"/>
                  <a:pt x="79618" y="4110"/>
                  <a:pt x="79523" y="4148"/>
                </a:cubicBezTo>
                <a:cubicBezTo>
                  <a:pt x="79404" y="4196"/>
                  <a:pt x="79265" y="4269"/>
                  <a:pt x="79219" y="4309"/>
                </a:cubicBezTo>
                <a:cubicBezTo>
                  <a:pt x="79180" y="4342"/>
                  <a:pt x="79157" y="4359"/>
                  <a:pt x="79137" y="4359"/>
                </a:cubicBezTo>
                <a:cubicBezTo>
                  <a:pt x="79116" y="4359"/>
                  <a:pt x="79098" y="4343"/>
                  <a:pt x="79069" y="4311"/>
                </a:cubicBezTo>
                <a:cubicBezTo>
                  <a:pt x="79042" y="4281"/>
                  <a:pt x="79024" y="4264"/>
                  <a:pt x="79012" y="4264"/>
                </a:cubicBezTo>
                <a:cubicBezTo>
                  <a:pt x="78995" y="4264"/>
                  <a:pt x="78988" y="4293"/>
                  <a:pt x="78978" y="4358"/>
                </a:cubicBezTo>
                <a:cubicBezTo>
                  <a:pt x="78973" y="4385"/>
                  <a:pt x="78949" y="4404"/>
                  <a:pt x="78923" y="4404"/>
                </a:cubicBezTo>
                <a:cubicBezTo>
                  <a:pt x="78920" y="4404"/>
                  <a:pt x="78917" y="4404"/>
                  <a:pt x="78914" y="4403"/>
                </a:cubicBezTo>
                <a:cubicBezTo>
                  <a:pt x="78914" y="4403"/>
                  <a:pt x="78913" y="4403"/>
                  <a:pt x="78912" y="4403"/>
                </a:cubicBezTo>
                <a:cubicBezTo>
                  <a:pt x="78880" y="4403"/>
                  <a:pt x="78821" y="4440"/>
                  <a:pt x="78777" y="4487"/>
                </a:cubicBezTo>
                <a:cubicBezTo>
                  <a:pt x="78742" y="4523"/>
                  <a:pt x="78693" y="4546"/>
                  <a:pt x="78655" y="4546"/>
                </a:cubicBezTo>
                <a:cubicBezTo>
                  <a:pt x="78644" y="4546"/>
                  <a:pt x="78635" y="4544"/>
                  <a:pt x="78626" y="4540"/>
                </a:cubicBezTo>
                <a:cubicBezTo>
                  <a:pt x="78619" y="4538"/>
                  <a:pt x="78612" y="4536"/>
                  <a:pt x="78605" y="4536"/>
                </a:cubicBezTo>
                <a:cubicBezTo>
                  <a:pt x="78572" y="4536"/>
                  <a:pt x="78536" y="4567"/>
                  <a:pt x="78520" y="4615"/>
                </a:cubicBezTo>
                <a:cubicBezTo>
                  <a:pt x="78501" y="4668"/>
                  <a:pt x="78465" y="4697"/>
                  <a:pt x="78421" y="4697"/>
                </a:cubicBezTo>
                <a:cubicBezTo>
                  <a:pt x="78411" y="4697"/>
                  <a:pt x="78400" y="4696"/>
                  <a:pt x="78389" y="4693"/>
                </a:cubicBezTo>
                <a:cubicBezTo>
                  <a:pt x="78380" y="4690"/>
                  <a:pt x="78371" y="4689"/>
                  <a:pt x="78362" y="4689"/>
                </a:cubicBezTo>
                <a:cubicBezTo>
                  <a:pt x="78312" y="4689"/>
                  <a:pt x="78258" y="4728"/>
                  <a:pt x="78220" y="4791"/>
                </a:cubicBezTo>
                <a:cubicBezTo>
                  <a:pt x="78182" y="4854"/>
                  <a:pt x="78125" y="4896"/>
                  <a:pt x="78081" y="4896"/>
                </a:cubicBezTo>
                <a:cubicBezTo>
                  <a:pt x="78075" y="4896"/>
                  <a:pt x="78069" y="4896"/>
                  <a:pt x="78064" y="4894"/>
                </a:cubicBezTo>
                <a:cubicBezTo>
                  <a:pt x="78046" y="4889"/>
                  <a:pt x="78025" y="4887"/>
                  <a:pt x="78001" y="4887"/>
                </a:cubicBezTo>
                <a:cubicBezTo>
                  <a:pt x="77875" y="4887"/>
                  <a:pt x="77687" y="4954"/>
                  <a:pt x="77687" y="5012"/>
                </a:cubicBezTo>
                <a:cubicBezTo>
                  <a:pt x="77687" y="5030"/>
                  <a:pt x="77695" y="5039"/>
                  <a:pt x="77710" y="5039"/>
                </a:cubicBezTo>
                <a:cubicBezTo>
                  <a:pt x="77728" y="5039"/>
                  <a:pt x="77758" y="5026"/>
                  <a:pt x="77802" y="5000"/>
                </a:cubicBezTo>
                <a:cubicBezTo>
                  <a:pt x="77853" y="4971"/>
                  <a:pt x="77880" y="4955"/>
                  <a:pt x="77886" y="4955"/>
                </a:cubicBezTo>
                <a:cubicBezTo>
                  <a:pt x="77893" y="4955"/>
                  <a:pt x="77872" y="4975"/>
                  <a:pt x="77828" y="5016"/>
                </a:cubicBezTo>
                <a:cubicBezTo>
                  <a:pt x="77777" y="5064"/>
                  <a:pt x="77701" y="5102"/>
                  <a:pt x="77656" y="5102"/>
                </a:cubicBezTo>
                <a:cubicBezTo>
                  <a:pt x="77610" y="5102"/>
                  <a:pt x="77537" y="5134"/>
                  <a:pt x="77489" y="5178"/>
                </a:cubicBezTo>
                <a:cubicBezTo>
                  <a:pt x="77453" y="5209"/>
                  <a:pt x="77424" y="5225"/>
                  <a:pt x="77393" y="5225"/>
                </a:cubicBezTo>
                <a:cubicBezTo>
                  <a:pt x="77370" y="5225"/>
                  <a:pt x="77346" y="5216"/>
                  <a:pt x="77317" y="5199"/>
                </a:cubicBezTo>
                <a:cubicBezTo>
                  <a:pt x="77301" y="5188"/>
                  <a:pt x="77283" y="5183"/>
                  <a:pt x="77262" y="5183"/>
                </a:cubicBezTo>
                <a:cubicBezTo>
                  <a:pt x="77203" y="5183"/>
                  <a:pt x="77119" y="5231"/>
                  <a:pt x="76965" y="5351"/>
                </a:cubicBezTo>
                <a:cubicBezTo>
                  <a:pt x="76827" y="5458"/>
                  <a:pt x="76704" y="5525"/>
                  <a:pt x="76644" y="5525"/>
                </a:cubicBezTo>
                <a:cubicBezTo>
                  <a:pt x="76636" y="5525"/>
                  <a:pt x="76629" y="5523"/>
                  <a:pt x="76623" y="5521"/>
                </a:cubicBezTo>
                <a:cubicBezTo>
                  <a:pt x="76608" y="5513"/>
                  <a:pt x="76596" y="5510"/>
                  <a:pt x="76587" y="5510"/>
                </a:cubicBezTo>
                <a:cubicBezTo>
                  <a:pt x="76567" y="5510"/>
                  <a:pt x="76568" y="5531"/>
                  <a:pt x="76589" y="5575"/>
                </a:cubicBezTo>
                <a:cubicBezTo>
                  <a:pt x="76611" y="5618"/>
                  <a:pt x="76619" y="5639"/>
                  <a:pt x="76605" y="5639"/>
                </a:cubicBezTo>
                <a:cubicBezTo>
                  <a:pt x="76594" y="5639"/>
                  <a:pt x="76567" y="5624"/>
                  <a:pt x="76521" y="5595"/>
                </a:cubicBezTo>
                <a:cubicBezTo>
                  <a:pt x="76481" y="5572"/>
                  <a:pt x="76457" y="5560"/>
                  <a:pt x="76447" y="5560"/>
                </a:cubicBezTo>
                <a:cubicBezTo>
                  <a:pt x="76439" y="5560"/>
                  <a:pt x="76442" y="5570"/>
                  <a:pt x="76458" y="5590"/>
                </a:cubicBezTo>
                <a:cubicBezTo>
                  <a:pt x="76485" y="5622"/>
                  <a:pt x="76477" y="5651"/>
                  <a:pt x="76440" y="5651"/>
                </a:cubicBezTo>
                <a:cubicBezTo>
                  <a:pt x="76403" y="5651"/>
                  <a:pt x="76370" y="5675"/>
                  <a:pt x="76370" y="5703"/>
                </a:cubicBezTo>
                <a:cubicBezTo>
                  <a:pt x="76370" y="5779"/>
                  <a:pt x="76227" y="5873"/>
                  <a:pt x="76107" y="5873"/>
                </a:cubicBezTo>
                <a:cubicBezTo>
                  <a:pt x="76050" y="5873"/>
                  <a:pt x="76013" y="5898"/>
                  <a:pt x="76022" y="5928"/>
                </a:cubicBezTo>
                <a:cubicBezTo>
                  <a:pt x="76031" y="5960"/>
                  <a:pt x="75947" y="6051"/>
                  <a:pt x="75840" y="6125"/>
                </a:cubicBezTo>
                <a:cubicBezTo>
                  <a:pt x="75759" y="6183"/>
                  <a:pt x="75688" y="6217"/>
                  <a:pt x="75658" y="6217"/>
                </a:cubicBezTo>
                <a:cubicBezTo>
                  <a:pt x="75648" y="6217"/>
                  <a:pt x="75643" y="6214"/>
                  <a:pt x="75643" y="6206"/>
                </a:cubicBezTo>
                <a:cubicBezTo>
                  <a:pt x="75643" y="6174"/>
                  <a:pt x="75674" y="6146"/>
                  <a:pt x="75715" y="6146"/>
                </a:cubicBezTo>
                <a:cubicBezTo>
                  <a:pt x="75755" y="6146"/>
                  <a:pt x="75767" y="6122"/>
                  <a:pt x="75740" y="6091"/>
                </a:cubicBezTo>
                <a:cubicBezTo>
                  <a:pt x="75722" y="6069"/>
                  <a:pt x="75721" y="6057"/>
                  <a:pt x="75734" y="6057"/>
                </a:cubicBezTo>
                <a:cubicBezTo>
                  <a:pt x="75741" y="6057"/>
                  <a:pt x="75751" y="6060"/>
                  <a:pt x="75765" y="6067"/>
                </a:cubicBezTo>
                <a:cubicBezTo>
                  <a:pt x="75779" y="6074"/>
                  <a:pt x="75795" y="6077"/>
                  <a:pt x="75811" y="6077"/>
                </a:cubicBezTo>
                <a:cubicBezTo>
                  <a:pt x="75837" y="6077"/>
                  <a:pt x="75862" y="6068"/>
                  <a:pt x="75874" y="6052"/>
                </a:cubicBezTo>
                <a:cubicBezTo>
                  <a:pt x="75898" y="6024"/>
                  <a:pt x="75888" y="5994"/>
                  <a:pt x="75850" y="5977"/>
                </a:cubicBezTo>
                <a:cubicBezTo>
                  <a:pt x="75846" y="5976"/>
                  <a:pt x="75841" y="5975"/>
                  <a:pt x="75835" y="5975"/>
                </a:cubicBezTo>
                <a:cubicBezTo>
                  <a:pt x="75791" y="5975"/>
                  <a:pt x="75701" y="6028"/>
                  <a:pt x="75618" y="6103"/>
                </a:cubicBezTo>
                <a:cubicBezTo>
                  <a:pt x="75537" y="6176"/>
                  <a:pt x="75471" y="6223"/>
                  <a:pt x="75453" y="6223"/>
                </a:cubicBezTo>
                <a:cubicBezTo>
                  <a:pt x="75451" y="6223"/>
                  <a:pt x="75449" y="6222"/>
                  <a:pt x="75449" y="6219"/>
                </a:cubicBezTo>
                <a:cubicBezTo>
                  <a:pt x="75449" y="6214"/>
                  <a:pt x="75445" y="6212"/>
                  <a:pt x="75438" y="6212"/>
                </a:cubicBezTo>
                <a:cubicBezTo>
                  <a:pt x="75416" y="6212"/>
                  <a:pt x="75363" y="6235"/>
                  <a:pt x="75301" y="6274"/>
                </a:cubicBezTo>
                <a:cubicBezTo>
                  <a:pt x="75253" y="6305"/>
                  <a:pt x="75223" y="6321"/>
                  <a:pt x="75214" y="6321"/>
                </a:cubicBezTo>
                <a:cubicBezTo>
                  <a:pt x="75207" y="6321"/>
                  <a:pt x="75213" y="6310"/>
                  <a:pt x="75236" y="6288"/>
                </a:cubicBezTo>
                <a:cubicBezTo>
                  <a:pt x="75331" y="6195"/>
                  <a:pt x="75285" y="6150"/>
                  <a:pt x="75097" y="6150"/>
                </a:cubicBezTo>
                <a:cubicBezTo>
                  <a:pt x="75085" y="6150"/>
                  <a:pt x="75072" y="6150"/>
                  <a:pt x="75060" y="6151"/>
                </a:cubicBezTo>
                <a:cubicBezTo>
                  <a:pt x="74960" y="6155"/>
                  <a:pt x="74934" y="6166"/>
                  <a:pt x="74997" y="6177"/>
                </a:cubicBezTo>
                <a:cubicBezTo>
                  <a:pt x="75136" y="6206"/>
                  <a:pt x="75079" y="6380"/>
                  <a:pt x="74909" y="6449"/>
                </a:cubicBezTo>
                <a:cubicBezTo>
                  <a:pt x="74854" y="6471"/>
                  <a:pt x="74808" y="6481"/>
                  <a:pt x="74773" y="6481"/>
                </a:cubicBezTo>
                <a:cubicBezTo>
                  <a:pt x="74686" y="6481"/>
                  <a:pt x="74667" y="6422"/>
                  <a:pt x="74764" y="6340"/>
                </a:cubicBezTo>
                <a:cubicBezTo>
                  <a:pt x="74827" y="6288"/>
                  <a:pt x="74864" y="6236"/>
                  <a:pt x="74846" y="6222"/>
                </a:cubicBezTo>
                <a:cubicBezTo>
                  <a:pt x="74832" y="6211"/>
                  <a:pt x="74812" y="6206"/>
                  <a:pt x="74790" y="6206"/>
                </a:cubicBezTo>
                <a:cubicBezTo>
                  <a:pt x="74705" y="6206"/>
                  <a:pt x="74582" y="6282"/>
                  <a:pt x="74552" y="6368"/>
                </a:cubicBezTo>
                <a:cubicBezTo>
                  <a:pt x="74531" y="6432"/>
                  <a:pt x="74492" y="6465"/>
                  <a:pt x="74436" y="6465"/>
                </a:cubicBezTo>
                <a:cubicBezTo>
                  <a:pt x="74425" y="6465"/>
                  <a:pt x="74414" y="6463"/>
                  <a:pt x="74401" y="6461"/>
                </a:cubicBezTo>
                <a:cubicBezTo>
                  <a:pt x="74392" y="6459"/>
                  <a:pt x="74381" y="6458"/>
                  <a:pt x="74371" y="6458"/>
                </a:cubicBezTo>
                <a:cubicBezTo>
                  <a:pt x="74311" y="6458"/>
                  <a:pt x="74238" y="6485"/>
                  <a:pt x="74194" y="6525"/>
                </a:cubicBezTo>
                <a:cubicBezTo>
                  <a:pt x="74140" y="6575"/>
                  <a:pt x="74122" y="6594"/>
                  <a:pt x="74147" y="6594"/>
                </a:cubicBezTo>
                <a:cubicBezTo>
                  <a:pt x="74161" y="6594"/>
                  <a:pt x="74189" y="6588"/>
                  <a:pt x="74231" y="6577"/>
                </a:cubicBezTo>
                <a:cubicBezTo>
                  <a:pt x="74261" y="6570"/>
                  <a:pt x="74285" y="6566"/>
                  <a:pt x="74304" y="6566"/>
                </a:cubicBezTo>
                <a:cubicBezTo>
                  <a:pt x="74349" y="6566"/>
                  <a:pt x="74365" y="6588"/>
                  <a:pt x="74367" y="6639"/>
                </a:cubicBezTo>
                <a:cubicBezTo>
                  <a:pt x="74368" y="6689"/>
                  <a:pt x="74351" y="6713"/>
                  <a:pt x="74311" y="6713"/>
                </a:cubicBezTo>
                <a:cubicBezTo>
                  <a:pt x="74299" y="6713"/>
                  <a:pt x="74283" y="6710"/>
                  <a:pt x="74266" y="6706"/>
                </a:cubicBezTo>
                <a:cubicBezTo>
                  <a:pt x="74236" y="6698"/>
                  <a:pt x="74216" y="6693"/>
                  <a:pt x="74206" y="6693"/>
                </a:cubicBezTo>
                <a:cubicBezTo>
                  <a:pt x="74186" y="6693"/>
                  <a:pt x="74200" y="6710"/>
                  <a:pt x="74246" y="6752"/>
                </a:cubicBezTo>
                <a:cubicBezTo>
                  <a:pt x="74334" y="6831"/>
                  <a:pt x="74294" y="6989"/>
                  <a:pt x="74188" y="6989"/>
                </a:cubicBezTo>
                <a:cubicBezTo>
                  <a:pt x="74151" y="6989"/>
                  <a:pt x="74137" y="6974"/>
                  <a:pt x="74157" y="6952"/>
                </a:cubicBezTo>
                <a:cubicBezTo>
                  <a:pt x="74175" y="6928"/>
                  <a:pt x="74077" y="6916"/>
                  <a:pt x="73965" y="6916"/>
                </a:cubicBezTo>
                <a:cubicBezTo>
                  <a:pt x="73854" y="6916"/>
                  <a:pt x="73730" y="6928"/>
                  <a:pt x="73699" y="6952"/>
                </a:cubicBezTo>
                <a:cubicBezTo>
                  <a:pt x="73684" y="6963"/>
                  <a:pt x="73691" y="6968"/>
                  <a:pt x="73715" y="6968"/>
                </a:cubicBezTo>
                <a:cubicBezTo>
                  <a:pt x="73731" y="6968"/>
                  <a:pt x="73756" y="6966"/>
                  <a:pt x="73787" y="6959"/>
                </a:cubicBezTo>
                <a:cubicBezTo>
                  <a:pt x="73809" y="6955"/>
                  <a:pt x="73831" y="6953"/>
                  <a:pt x="73852" y="6953"/>
                </a:cubicBezTo>
                <a:cubicBezTo>
                  <a:pt x="73902" y="6953"/>
                  <a:pt x="73945" y="6965"/>
                  <a:pt x="73963" y="6986"/>
                </a:cubicBezTo>
                <a:cubicBezTo>
                  <a:pt x="73988" y="7018"/>
                  <a:pt x="73975" y="7041"/>
                  <a:pt x="73931" y="7041"/>
                </a:cubicBezTo>
                <a:cubicBezTo>
                  <a:pt x="73887" y="7041"/>
                  <a:pt x="73872" y="7074"/>
                  <a:pt x="73894" y="7118"/>
                </a:cubicBezTo>
                <a:cubicBezTo>
                  <a:pt x="73918" y="7165"/>
                  <a:pt x="73907" y="7189"/>
                  <a:pt x="73875" y="7189"/>
                </a:cubicBezTo>
                <a:cubicBezTo>
                  <a:pt x="73846" y="7189"/>
                  <a:pt x="73801" y="7170"/>
                  <a:pt x="73749" y="7131"/>
                </a:cubicBezTo>
                <a:cubicBezTo>
                  <a:pt x="73716" y="7107"/>
                  <a:pt x="73696" y="7094"/>
                  <a:pt x="73684" y="7094"/>
                </a:cubicBezTo>
                <a:cubicBezTo>
                  <a:pt x="73671" y="7094"/>
                  <a:pt x="73667" y="7108"/>
                  <a:pt x="73667" y="7134"/>
                </a:cubicBezTo>
                <a:cubicBezTo>
                  <a:pt x="73671" y="7158"/>
                  <a:pt x="73652" y="7177"/>
                  <a:pt x="73631" y="7177"/>
                </a:cubicBezTo>
                <a:cubicBezTo>
                  <a:pt x="73625" y="7177"/>
                  <a:pt x="73618" y="7175"/>
                  <a:pt x="73612" y="7171"/>
                </a:cubicBezTo>
                <a:cubicBezTo>
                  <a:pt x="73581" y="7156"/>
                  <a:pt x="73570" y="7082"/>
                  <a:pt x="73590" y="7006"/>
                </a:cubicBezTo>
                <a:cubicBezTo>
                  <a:pt x="73608" y="6930"/>
                  <a:pt x="73612" y="6898"/>
                  <a:pt x="73591" y="6898"/>
                </a:cubicBezTo>
                <a:cubicBezTo>
                  <a:pt x="73577" y="6898"/>
                  <a:pt x="73554" y="6911"/>
                  <a:pt x="73518" y="6934"/>
                </a:cubicBezTo>
                <a:cubicBezTo>
                  <a:pt x="73461" y="6971"/>
                  <a:pt x="73427" y="7024"/>
                  <a:pt x="73445" y="7046"/>
                </a:cubicBezTo>
                <a:cubicBezTo>
                  <a:pt x="73463" y="7070"/>
                  <a:pt x="73433" y="7089"/>
                  <a:pt x="73376" y="7089"/>
                </a:cubicBezTo>
                <a:cubicBezTo>
                  <a:pt x="73320" y="7089"/>
                  <a:pt x="73279" y="7118"/>
                  <a:pt x="73288" y="7150"/>
                </a:cubicBezTo>
                <a:cubicBezTo>
                  <a:pt x="73317" y="7268"/>
                  <a:pt x="73203" y="7440"/>
                  <a:pt x="73091" y="7446"/>
                </a:cubicBezTo>
                <a:cubicBezTo>
                  <a:pt x="73051" y="7449"/>
                  <a:pt x="72982" y="7450"/>
                  <a:pt x="72910" y="7450"/>
                </a:cubicBezTo>
                <a:cubicBezTo>
                  <a:pt x="72871" y="7450"/>
                  <a:pt x="72832" y="7450"/>
                  <a:pt x="72796" y="7449"/>
                </a:cubicBezTo>
                <a:cubicBezTo>
                  <a:pt x="72790" y="7449"/>
                  <a:pt x="72784" y="7449"/>
                  <a:pt x="72779" y="7449"/>
                </a:cubicBezTo>
                <a:cubicBezTo>
                  <a:pt x="72687" y="7449"/>
                  <a:pt x="72614" y="7472"/>
                  <a:pt x="72614" y="7503"/>
                </a:cubicBezTo>
                <a:cubicBezTo>
                  <a:pt x="72614" y="7517"/>
                  <a:pt x="72609" y="7524"/>
                  <a:pt x="72600" y="7524"/>
                </a:cubicBezTo>
                <a:cubicBezTo>
                  <a:pt x="72589" y="7524"/>
                  <a:pt x="72572" y="7511"/>
                  <a:pt x="72551" y="7486"/>
                </a:cubicBezTo>
                <a:cubicBezTo>
                  <a:pt x="72529" y="7460"/>
                  <a:pt x="72498" y="7448"/>
                  <a:pt x="72462" y="7448"/>
                </a:cubicBezTo>
                <a:cubicBezTo>
                  <a:pt x="72382" y="7448"/>
                  <a:pt x="72276" y="7508"/>
                  <a:pt x="72178" y="7619"/>
                </a:cubicBezTo>
                <a:cubicBezTo>
                  <a:pt x="72102" y="7704"/>
                  <a:pt x="72103" y="7719"/>
                  <a:pt x="72188" y="7719"/>
                </a:cubicBezTo>
                <a:cubicBezTo>
                  <a:pt x="72245" y="7719"/>
                  <a:pt x="72290" y="7700"/>
                  <a:pt x="72290" y="7676"/>
                </a:cubicBezTo>
                <a:cubicBezTo>
                  <a:pt x="72290" y="7649"/>
                  <a:pt x="72306" y="7637"/>
                  <a:pt x="72329" y="7637"/>
                </a:cubicBezTo>
                <a:cubicBezTo>
                  <a:pt x="72368" y="7637"/>
                  <a:pt x="72425" y="7670"/>
                  <a:pt x="72453" y="7723"/>
                </a:cubicBezTo>
                <a:cubicBezTo>
                  <a:pt x="72471" y="7758"/>
                  <a:pt x="72474" y="7780"/>
                  <a:pt x="72464" y="7780"/>
                </a:cubicBezTo>
                <a:cubicBezTo>
                  <a:pt x="72461" y="7780"/>
                  <a:pt x="72456" y="7777"/>
                  <a:pt x="72450" y="7773"/>
                </a:cubicBezTo>
                <a:cubicBezTo>
                  <a:pt x="72443" y="7768"/>
                  <a:pt x="72435" y="7766"/>
                  <a:pt x="72425" y="7766"/>
                </a:cubicBezTo>
                <a:cubicBezTo>
                  <a:pt x="72395" y="7766"/>
                  <a:pt x="72353" y="7787"/>
                  <a:pt x="72317" y="7822"/>
                </a:cubicBezTo>
                <a:cubicBezTo>
                  <a:pt x="72219" y="7919"/>
                  <a:pt x="72202" y="7979"/>
                  <a:pt x="72266" y="7979"/>
                </a:cubicBezTo>
                <a:cubicBezTo>
                  <a:pt x="72280" y="7979"/>
                  <a:pt x="72299" y="7976"/>
                  <a:pt x="72321" y="7970"/>
                </a:cubicBezTo>
                <a:cubicBezTo>
                  <a:pt x="72360" y="7958"/>
                  <a:pt x="72387" y="7953"/>
                  <a:pt x="72402" y="7953"/>
                </a:cubicBezTo>
                <a:cubicBezTo>
                  <a:pt x="72445" y="7953"/>
                  <a:pt x="72396" y="7993"/>
                  <a:pt x="72276" y="8041"/>
                </a:cubicBezTo>
                <a:cubicBezTo>
                  <a:pt x="72227" y="8061"/>
                  <a:pt x="72196" y="8071"/>
                  <a:pt x="72181" y="8071"/>
                </a:cubicBezTo>
                <a:cubicBezTo>
                  <a:pt x="72166" y="8071"/>
                  <a:pt x="72168" y="8061"/>
                  <a:pt x="72185" y="8040"/>
                </a:cubicBezTo>
                <a:cubicBezTo>
                  <a:pt x="72208" y="8013"/>
                  <a:pt x="72194" y="8000"/>
                  <a:pt x="72144" y="8000"/>
                </a:cubicBezTo>
                <a:cubicBezTo>
                  <a:pt x="72123" y="8000"/>
                  <a:pt x="72096" y="8003"/>
                  <a:pt x="72063" y="8007"/>
                </a:cubicBezTo>
                <a:cubicBezTo>
                  <a:pt x="72037" y="8011"/>
                  <a:pt x="72012" y="8013"/>
                  <a:pt x="71990" y="8013"/>
                </a:cubicBezTo>
                <a:cubicBezTo>
                  <a:pt x="71934" y="8013"/>
                  <a:pt x="71894" y="8001"/>
                  <a:pt x="71894" y="7982"/>
                </a:cubicBezTo>
                <a:cubicBezTo>
                  <a:pt x="71894" y="7963"/>
                  <a:pt x="71883" y="7953"/>
                  <a:pt x="71864" y="7953"/>
                </a:cubicBezTo>
                <a:cubicBezTo>
                  <a:pt x="71855" y="7953"/>
                  <a:pt x="71844" y="7955"/>
                  <a:pt x="71832" y="7961"/>
                </a:cubicBezTo>
                <a:cubicBezTo>
                  <a:pt x="71815" y="7968"/>
                  <a:pt x="71802" y="7972"/>
                  <a:pt x="71792" y="7972"/>
                </a:cubicBezTo>
                <a:cubicBezTo>
                  <a:pt x="71747" y="7972"/>
                  <a:pt x="71767" y="7904"/>
                  <a:pt x="71842" y="7846"/>
                </a:cubicBezTo>
                <a:cubicBezTo>
                  <a:pt x="71901" y="7802"/>
                  <a:pt x="71905" y="7783"/>
                  <a:pt x="71878" y="7783"/>
                </a:cubicBezTo>
                <a:cubicBezTo>
                  <a:pt x="71833" y="7783"/>
                  <a:pt x="71702" y="7835"/>
                  <a:pt x="71593" y="7911"/>
                </a:cubicBezTo>
                <a:cubicBezTo>
                  <a:pt x="71515" y="7968"/>
                  <a:pt x="71421" y="8007"/>
                  <a:pt x="71371" y="8007"/>
                </a:cubicBezTo>
                <a:cubicBezTo>
                  <a:pt x="71362" y="8007"/>
                  <a:pt x="71354" y="8005"/>
                  <a:pt x="71348" y="8003"/>
                </a:cubicBezTo>
                <a:cubicBezTo>
                  <a:pt x="71334" y="7996"/>
                  <a:pt x="71324" y="7993"/>
                  <a:pt x="71317" y="7993"/>
                </a:cubicBezTo>
                <a:cubicBezTo>
                  <a:pt x="71306" y="7993"/>
                  <a:pt x="71306" y="8002"/>
                  <a:pt x="71320" y="8019"/>
                </a:cubicBezTo>
                <a:cubicBezTo>
                  <a:pt x="71342" y="8046"/>
                  <a:pt x="71229" y="8119"/>
                  <a:pt x="71066" y="8180"/>
                </a:cubicBezTo>
                <a:cubicBezTo>
                  <a:pt x="70759" y="8295"/>
                  <a:pt x="70735" y="8329"/>
                  <a:pt x="70847" y="8489"/>
                </a:cubicBezTo>
                <a:cubicBezTo>
                  <a:pt x="70896" y="8561"/>
                  <a:pt x="70896" y="8607"/>
                  <a:pt x="70847" y="8653"/>
                </a:cubicBezTo>
                <a:cubicBezTo>
                  <a:pt x="70811" y="8686"/>
                  <a:pt x="70793" y="8728"/>
                  <a:pt x="70810" y="8741"/>
                </a:cubicBezTo>
                <a:cubicBezTo>
                  <a:pt x="70826" y="8753"/>
                  <a:pt x="70801" y="8764"/>
                  <a:pt x="70744" y="8764"/>
                </a:cubicBezTo>
                <a:cubicBezTo>
                  <a:pt x="70687" y="8764"/>
                  <a:pt x="70663" y="8744"/>
                  <a:pt x="70687" y="8717"/>
                </a:cubicBezTo>
                <a:cubicBezTo>
                  <a:pt x="70695" y="8708"/>
                  <a:pt x="70694" y="8704"/>
                  <a:pt x="70686" y="8704"/>
                </a:cubicBezTo>
                <a:cubicBezTo>
                  <a:pt x="70669" y="8704"/>
                  <a:pt x="70622" y="8722"/>
                  <a:pt x="70559" y="8752"/>
                </a:cubicBezTo>
                <a:cubicBezTo>
                  <a:pt x="70465" y="8798"/>
                  <a:pt x="70371" y="8873"/>
                  <a:pt x="70345" y="8920"/>
                </a:cubicBezTo>
                <a:cubicBezTo>
                  <a:pt x="70327" y="8957"/>
                  <a:pt x="70315" y="8976"/>
                  <a:pt x="70302" y="8976"/>
                </a:cubicBezTo>
                <a:cubicBezTo>
                  <a:pt x="70288" y="8976"/>
                  <a:pt x="70272" y="8953"/>
                  <a:pt x="70245" y="8905"/>
                </a:cubicBezTo>
                <a:cubicBezTo>
                  <a:pt x="70220" y="8861"/>
                  <a:pt x="70206" y="8839"/>
                  <a:pt x="70198" y="8839"/>
                </a:cubicBezTo>
                <a:cubicBezTo>
                  <a:pt x="70190" y="8839"/>
                  <a:pt x="70187" y="8857"/>
                  <a:pt x="70186" y="8892"/>
                </a:cubicBezTo>
                <a:cubicBezTo>
                  <a:pt x="70184" y="8940"/>
                  <a:pt x="70137" y="8977"/>
                  <a:pt x="70080" y="8977"/>
                </a:cubicBezTo>
                <a:cubicBezTo>
                  <a:pt x="70022" y="8977"/>
                  <a:pt x="69995" y="8999"/>
                  <a:pt x="70017" y="9026"/>
                </a:cubicBezTo>
                <a:cubicBezTo>
                  <a:pt x="70040" y="9053"/>
                  <a:pt x="70031" y="9077"/>
                  <a:pt x="69995" y="9077"/>
                </a:cubicBezTo>
                <a:cubicBezTo>
                  <a:pt x="69959" y="9077"/>
                  <a:pt x="69916" y="9043"/>
                  <a:pt x="69895" y="9001"/>
                </a:cubicBezTo>
                <a:cubicBezTo>
                  <a:pt x="69881" y="8969"/>
                  <a:pt x="69850" y="8950"/>
                  <a:pt x="69818" y="8950"/>
                </a:cubicBezTo>
                <a:cubicBezTo>
                  <a:pt x="69808" y="8950"/>
                  <a:pt x="69797" y="8952"/>
                  <a:pt x="69787" y="8956"/>
                </a:cubicBezTo>
                <a:cubicBezTo>
                  <a:pt x="69685" y="9004"/>
                  <a:pt x="69812" y="9150"/>
                  <a:pt x="69935" y="9150"/>
                </a:cubicBezTo>
                <a:cubicBezTo>
                  <a:pt x="69946" y="9150"/>
                  <a:pt x="69958" y="9148"/>
                  <a:pt x="69969" y="9146"/>
                </a:cubicBezTo>
                <a:cubicBezTo>
                  <a:pt x="70005" y="9137"/>
                  <a:pt x="70028" y="9132"/>
                  <a:pt x="70038" y="9132"/>
                </a:cubicBezTo>
                <a:cubicBezTo>
                  <a:pt x="70053" y="9132"/>
                  <a:pt x="70035" y="9144"/>
                  <a:pt x="69986" y="9171"/>
                </a:cubicBezTo>
                <a:cubicBezTo>
                  <a:pt x="69953" y="9188"/>
                  <a:pt x="69921" y="9197"/>
                  <a:pt x="69890" y="9197"/>
                </a:cubicBezTo>
                <a:cubicBezTo>
                  <a:pt x="69861" y="9197"/>
                  <a:pt x="69834" y="9189"/>
                  <a:pt x="69810" y="9174"/>
                </a:cubicBezTo>
                <a:cubicBezTo>
                  <a:pt x="69785" y="9158"/>
                  <a:pt x="69762" y="9150"/>
                  <a:pt x="69742" y="9150"/>
                </a:cubicBezTo>
                <a:cubicBezTo>
                  <a:pt x="69721" y="9150"/>
                  <a:pt x="69703" y="9159"/>
                  <a:pt x="69690" y="9175"/>
                </a:cubicBezTo>
                <a:cubicBezTo>
                  <a:pt x="69668" y="9204"/>
                  <a:pt x="69681" y="9228"/>
                  <a:pt x="69719" y="9228"/>
                </a:cubicBezTo>
                <a:cubicBezTo>
                  <a:pt x="69756" y="9228"/>
                  <a:pt x="69787" y="9250"/>
                  <a:pt x="69787" y="9277"/>
                </a:cubicBezTo>
                <a:cubicBezTo>
                  <a:pt x="69787" y="9304"/>
                  <a:pt x="69741" y="9328"/>
                  <a:pt x="69684" y="9328"/>
                </a:cubicBezTo>
                <a:cubicBezTo>
                  <a:pt x="69628" y="9328"/>
                  <a:pt x="69595" y="9344"/>
                  <a:pt x="69613" y="9365"/>
                </a:cubicBezTo>
                <a:cubicBezTo>
                  <a:pt x="69627" y="9382"/>
                  <a:pt x="69565" y="9396"/>
                  <a:pt x="69464" y="9396"/>
                </a:cubicBezTo>
                <a:cubicBezTo>
                  <a:pt x="69450" y="9396"/>
                  <a:pt x="69436" y="9395"/>
                  <a:pt x="69420" y="9395"/>
                </a:cubicBezTo>
                <a:cubicBezTo>
                  <a:pt x="69409" y="9395"/>
                  <a:pt x="69397" y="9394"/>
                  <a:pt x="69386" y="9394"/>
                </a:cubicBezTo>
                <a:cubicBezTo>
                  <a:pt x="69280" y="9394"/>
                  <a:pt x="69213" y="9407"/>
                  <a:pt x="69229" y="9426"/>
                </a:cubicBezTo>
                <a:cubicBezTo>
                  <a:pt x="69255" y="9456"/>
                  <a:pt x="69101" y="9526"/>
                  <a:pt x="69025" y="9526"/>
                </a:cubicBezTo>
                <a:cubicBezTo>
                  <a:pt x="69017" y="9526"/>
                  <a:pt x="69010" y="9525"/>
                  <a:pt x="69004" y="9523"/>
                </a:cubicBezTo>
                <a:cubicBezTo>
                  <a:pt x="69001" y="9522"/>
                  <a:pt x="68998" y="9522"/>
                  <a:pt x="68995" y="9522"/>
                </a:cubicBezTo>
                <a:cubicBezTo>
                  <a:pt x="68941" y="9522"/>
                  <a:pt x="68878" y="9648"/>
                  <a:pt x="68929" y="9672"/>
                </a:cubicBezTo>
                <a:cubicBezTo>
                  <a:pt x="68964" y="9687"/>
                  <a:pt x="68935" y="9728"/>
                  <a:pt x="68867" y="9762"/>
                </a:cubicBezTo>
                <a:cubicBezTo>
                  <a:pt x="68820" y="9785"/>
                  <a:pt x="68791" y="9797"/>
                  <a:pt x="68776" y="9797"/>
                </a:cubicBezTo>
                <a:cubicBezTo>
                  <a:pt x="68757" y="9797"/>
                  <a:pt x="68760" y="9778"/>
                  <a:pt x="68776" y="9737"/>
                </a:cubicBezTo>
                <a:cubicBezTo>
                  <a:pt x="68790" y="9700"/>
                  <a:pt x="68796" y="9681"/>
                  <a:pt x="68787" y="9681"/>
                </a:cubicBezTo>
                <a:cubicBezTo>
                  <a:pt x="68778" y="9681"/>
                  <a:pt x="68755" y="9701"/>
                  <a:pt x="68710" y="9741"/>
                </a:cubicBezTo>
                <a:cubicBezTo>
                  <a:pt x="68666" y="9782"/>
                  <a:pt x="68611" y="9808"/>
                  <a:pt x="68572" y="9808"/>
                </a:cubicBezTo>
                <a:cubicBezTo>
                  <a:pt x="68561" y="9808"/>
                  <a:pt x="68552" y="9806"/>
                  <a:pt x="68544" y="9802"/>
                </a:cubicBezTo>
                <a:cubicBezTo>
                  <a:pt x="68537" y="9799"/>
                  <a:pt x="68529" y="9798"/>
                  <a:pt x="68521" y="9798"/>
                </a:cubicBezTo>
                <a:cubicBezTo>
                  <a:pt x="68485" y="9798"/>
                  <a:pt x="68440" y="9825"/>
                  <a:pt x="68407" y="9871"/>
                </a:cubicBezTo>
                <a:cubicBezTo>
                  <a:pt x="68361" y="9935"/>
                  <a:pt x="68367" y="9972"/>
                  <a:pt x="68405" y="9972"/>
                </a:cubicBezTo>
                <a:cubicBezTo>
                  <a:pt x="68431" y="9972"/>
                  <a:pt x="68472" y="9954"/>
                  <a:pt x="68522" y="9917"/>
                </a:cubicBezTo>
                <a:cubicBezTo>
                  <a:pt x="68553" y="9893"/>
                  <a:pt x="68591" y="9880"/>
                  <a:pt x="68617" y="9880"/>
                </a:cubicBezTo>
                <a:cubicBezTo>
                  <a:pt x="68627" y="9880"/>
                  <a:pt x="68635" y="9882"/>
                  <a:pt x="68641" y="9886"/>
                </a:cubicBezTo>
                <a:cubicBezTo>
                  <a:pt x="68661" y="9901"/>
                  <a:pt x="68579" y="9972"/>
                  <a:pt x="68453" y="10044"/>
                </a:cubicBezTo>
                <a:cubicBezTo>
                  <a:pt x="68329" y="10116"/>
                  <a:pt x="68258" y="10145"/>
                  <a:pt x="68182" y="10145"/>
                </a:cubicBezTo>
                <a:cubicBezTo>
                  <a:pt x="68143" y="10145"/>
                  <a:pt x="68102" y="10137"/>
                  <a:pt x="68052" y="10123"/>
                </a:cubicBezTo>
                <a:cubicBezTo>
                  <a:pt x="67940" y="10091"/>
                  <a:pt x="67877" y="10074"/>
                  <a:pt x="67848" y="10074"/>
                </a:cubicBezTo>
                <a:cubicBezTo>
                  <a:pt x="67819" y="10074"/>
                  <a:pt x="67825" y="10091"/>
                  <a:pt x="67853" y="10126"/>
                </a:cubicBezTo>
                <a:cubicBezTo>
                  <a:pt x="67877" y="10156"/>
                  <a:pt x="67841" y="10208"/>
                  <a:pt x="67773" y="10247"/>
                </a:cubicBezTo>
                <a:cubicBezTo>
                  <a:pt x="67691" y="10293"/>
                  <a:pt x="67679" y="10317"/>
                  <a:pt x="67738" y="10319"/>
                </a:cubicBezTo>
                <a:cubicBezTo>
                  <a:pt x="67792" y="10320"/>
                  <a:pt x="67767" y="10357"/>
                  <a:pt x="67673" y="10416"/>
                </a:cubicBezTo>
                <a:cubicBezTo>
                  <a:pt x="67601" y="10459"/>
                  <a:pt x="67541" y="10481"/>
                  <a:pt x="67486" y="10481"/>
                </a:cubicBezTo>
                <a:cubicBezTo>
                  <a:pt x="67459" y="10481"/>
                  <a:pt x="67432" y="10475"/>
                  <a:pt x="67406" y="10465"/>
                </a:cubicBezTo>
                <a:cubicBezTo>
                  <a:pt x="67337" y="10437"/>
                  <a:pt x="67289" y="10423"/>
                  <a:pt x="67264" y="10423"/>
                </a:cubicBezTo>
                <a:cubicBezTo>
                  <a:pt x="67227" y="10423"/>
                  <a:pt x="67237" y="10452"/>
                  <a:pt x="67295" y="10510"/>
                </a:cubicBezTo>
                <a:cubicBezTo>
                  <a:pt x="67331" y="10545"/>
                  <a:pt x="67346" y="10567"/>
                  <a:pt x="67339" y="10567"/>
                </a:cubicBezTo>
                <a:cubicBezTo>
                  <a:pt x="67337" y="10567"/>
                  <a:pt x="67332" y="10564"/>
                  <a:pt x="67324" y="10559"/>
                </a:cubicBezTo>
                <a:cubicBezTo>
                  <a:pt x="67309" y="10550"/>
                  <a:pt x="67289" y="10546"/>
                  <a:pt x="67266" y="10546"/>
                </a:cubicBezTo>
                <a:cubicBezTo>
                  <a:pt x="67167" y="10546"/>
                  <a:pt x="67017" y="10621"/>
                  <a:pt x="67058" y="10671"/>
                </a:cubicBezTo>
                <a:cubicBezTo>
                  <a:pt x="67086" y="10705"/>
                  <a:pt x="67083" y="10720"/>
                  <a:pt x="67064" y="10720"/>
                </a:cubicBezTo>
                <a:cubicBezTo>
                  <a:pt x="67035" y="10720"/>
                  <a:pt x="66970" y="10687"/>
                  <a:pt x="66918" y="10633"/>
                </a:cubicBezTo>
                <a:cubicBezTo>
                  <a:pt x="66888" y="10603"/>
                  <a:pt x="66870" y="10586"/>
                  <a:pt x="66859" y="10586"/>
                </a:cubicBezTo>
                <a:cubicBezTo>
                  <a:pt x="66845" y="10586"/>
                  <a:pt x="66847" y="10620"/>
                  <a:pt x="66859" y="10695"/>
                </a:cubicBezTo>
                <a:cubicBezTo>
                  <a:pt x="66869" y="10748"/>
                  <a:pt x="66871" y="10778"/>
                  <a:pt x="66865" y="10778"/>
                </a:cubicBezTo>
                <a:cubicBezTo>
                  <a:pt x="66862" y="10778"/>
                  <a:pt x="66857" y="10770"/>
                  <a:pt x="66850" y="10754"/>
                </a:cubicBezTo>
                <a:cubicBezTo>
                  <a:pt x="66836" y="10715"/>
                  <a:pt x="66805" y="10690"/>
                  <a:pt x="66777" y="10690"/>
                </a:cubicBezTo>
                <a:cubicBezTo>
                  <a:pt x="66770" y="10690"/>
                  <a:pt x="66764" y="10692"/>
                  <a:pt x="66758" y="10695"/>
                </a:cubicBezTo>
                <a:cubicBezTo>
                  <a:pt x="66727" y="10711"/>
                  <a:pt x="66719" y="10762"/>
                  <a:pt x="66742" y="10804"/>
                </a:cubicBezTo>
                <a:cubicBezTo>
                  <a:pt x="66764" y="10845"/>
                  <a:pt x="66763" y="10864"/>
                  <a:pt x="66734" y="10864"/>
                </a:cubicBezTo>
                <a:cubicBezTo>
                  <a:pt x="66719" y="10864"/>
                  <a:pt x="66698" y="10859"/>
                  <a:pt x="66670" y="10851"/>
                </a:cubicBezTo>
                <a:cubicBezTo>
                  <a:pt x="66642" y="10843"/>
                  <a:pt x="66618" y="10839"/>
                  <a:pt x="66602" y="10839"/>
                </a:cubicBezTo>
                <a:cubicBezTo>
                  <a:pt x="66583" y="10839"/>
                  <a:pt x="66575" y="10845"/>
                  <a:pt x="66585" y="10856"/>
                </a:cubicBezTo>
                <a:cubicBezTo>
                  <a:pt x="66625" y="10907"/>
                  <a:pt x="66573" y="10968"/>
                  <a:pt x="66403" y="11066"/>
                </a:cubicBezTo>
                <a:cubicBezTo>
                  <a:pt x="66348" y="11099"/>
                  <a:pt x="66318" y="11115"/>
                  <a:pt x="66306" y="11115"/>
                </a:cubicBezTo>
                <a:cubicBezTo>
                  <a:pt x="66293" y="11115"/>
                  <a:pt x="66299" y="11097"/>
                  <a:pt x="66318" y="11060"/>
                </a:cubicBezTo>
                <a:cubicBezTo>
                  <a:pt x="66342" y="11014"/>
                  <a:pt x="66315" y="10939"/>
                  <a:pt x="66260" y="10887"/>
                </a:cubicBezTo>
                <a:cubicBezTo>
                  <a:pt x="66224" y="10854"/>
                  <a:pt x="66200" y="10837"/>
                  <a:pt x="66193" y="10837"/>
                </a:cubicBezTo>
                <a:cubicBezTo>
                  <a:pt x="66189" y="10837"/>
                  <a:pt x="66191" y="10843"/>
                  <a:pt x="66200" y="10856"/>
                </a:cubicBezTo>
                <a:cubicBezTo>
                  <a:pt x="66222" y="10892"/>
                  <a:pt x="66197" y="10918"/>
                  <a:pt x="66140" y="10918"/>
                </a:cubicBezTo>
                <a:cubicBezTo>
                  <a:pt x="66007" y="10918"/>
                  <a:pt x="66007" y="11001"/>
                  <a:pt x="66140" y="11056"/>
                </a:cubicBezTo>
                <a:cubicBezTo>
                  <a:pt x="66267" y="11109"/>
                  <a:pt x="66215" y="11144"/>
                  <a:pt x="65707" y="11345"/>
                </a:cubicBezTo>
                <a:cubicBezTo>
                  <a:pt x="65506" y="11426"/>
                  <a:pt x="65324" y="11511"/>
                  <a:pt x="65300" y="11538"/>
                </a:cubicBezTo>
                <a:cubicBezTo>
                  <a:pt x="65295" y="11543"/>
                  <a:pt x="65289" y="11545"/>
                  <a:pt x="65283" y="11545"/>
                </a:cubicBezTo>
                <a:cubicBezTo>
                  <a:pt x="65259" y="11545"/>
                  <a:pt x="65231" y="11508"/>
                  <a:pt x="65210" y="11448"/>
                </a:cubicBezTo>
                <a:cubicBezTo>
                  <a:pt x="65157" y="11287"/>
                  <a:pt x="65178" y="11262"/>
                  <a:pt x="65375" y="11251"/>
                </a:cubicBezTo>
                <a:cubicBezTo>
                  <a:pt x="65463" y="11247"/>
                  <a:pt x="65500" y="11220"/>
                  <a:pt x="65478" y="11175"/>
                </a:cubicBezTo>
                <a:cubicBezTo>
                  <a:pt x="65463" y="11147"/>
                  <a:pt x="65451" y="11117"/>
                  <a:pt x="65443" y="11086"/>
                </a:cubicBezTo>
                <a:cubicBezTo>
                  <a:pt x="65443" y="11075"/>
                  <a:pt x="65388" y="11067"/>
                  <a:pt x="65317" y="11067"/>
                </a:cubicBezTo>
                <a:cubicBezTo>
                  <a:pt x="65311" y="11067"/>
                  <a:pt x="65304" y="11068"/>
                  <a:pt x="65297" y="11068"/>
                </a:cubicBezTo>
                <a:cubicBezTo>
                  <a:pt x="65178" y="11069"/>
                  <a:pt x="65167" y="11080"/>
                  <a:pt x="65246" y="11121"/>
                </a:cubicBezTo>
                <a:cubicBezTo>
                  <a:pt x="65294" y="11147"/>
                  <a:pt x="65305" y="11159"/>
                  <a:pt x="65274" y="11159"/>
                </a:cubicBezTo>
                <a:cubicBezTo>
                  <a:pt x="65256" y="11159"/>
                  <a:pt x="65226" y="11155"/>
                  <a:pt x="65181" y="11148"/>
                </a:cubicBezTo>
                <a:cubicBezTo>
                  <a:pt x="65162" y="11145"/>
                  <a:pt x="65142" y="11144"/>
                  <a:pt x="65122" y="11144"/>
                </a:cubicBezTo>
                <a:cubicBezTo>
                  <a:pt x="64954" y="11144"/>
                  <a:pt x="64754" y="11238"/>
                  <a:pt x="64809" y="11306"/>
                </a:cubicBezTo>
                <a:cubicBezTo>
                  <a:pt x="64831" y="11333"/>
                  <a:pt x="64808" y="11365"/>
                  <a:pt x="64751" y="11381"/>
                </a:cubicBezTo>
                <a:cubicBezTo>
                  <a:pt x="64734" y="11386"/>
                  <a:pt x="64718" y="11389"/>
                  <a:pt x="64706" y="11389"/>
                </a:cubicBezTo>
                <a:cubicBezTo>
                  <a:pt x="64672" y="11389"/>
                  <a:pt x="64654" y="11371"/>
                  <a:pt x="64654" y="11336"/>
                </a:cubicBezTo>
                <a:cubicBezTo>
                  <a:pt x="64654" y="11310"/>
                  <a:pt x="64648" y="11297"/>
                  <a:pt x="64632" y="11297"/>
                </a:cubicBezTo>
                <a:cubicBezTo>
                  <a:pt x="64612" y="11297"/>
                  <a:pt x="64575" y="11318"/>
                  <a:pt x="64512" y="11363"/>
                </a:cubicBezTo>
                <a:cubicBezTo>
                  <a:pt x="64448" y="11408"/>
                  <a:pt x="64372" y="11439"/>
                  <a:pt x="64332" y="11439"/>
                </a:cubicBezTo>
                <a:cubicBezTo>
                  <a:pt x="64325" y="11439"/>
                  <a:pt x="64320" y="11438"/>
                  <a:pt x="64315" y="11436"/>
                </a:cubicBezTo>
                <a:cubicBezTo>
                  <a:pt x="64306" y="11432"/>
                  <a:pt x="64298" y="11430"/>
                  <a:pt x="64290" y="11430"/>
                </a:cubicBezTo>
                <a:cubicBezTo>
                  <a:pt x="64272" y="11430"/>
                  <a:pt x="64258" y="11442"/>
                  <a:pt x="64258" y="11462"/>
                </a:cubicBezTo>
                <a:cubicBezTo>
                  <a:pt x="64258" y="11490"/>
                  <a:pt x="64221" y="11514"/>
                  <a:pt x="64172" y="11514"/>
                </a:cubicBezTo>
                <a:cubicBezTo>
                  <a:pt x="64044" y="11514"/>
                  <a:pt x="63878" y="11675"/>
                  <a:pt x="63900" y="11779"/>
                </a:cubicBezTo>
                <a:cubicBezTo>
                  <a:pt x="63915" y="11857"/>
                  <a:pt x="63927" y="11887"/>
                  <a:pt x="63976" y="11887"/>
                </a:cubicBezTo>
                <a:cubicBezTo>
                  <a:pt x="64005" y="11887"/>
                  <a:pt x="64049" y="11876"/>
                  <a:pt x="64115" y="11857"/>
                </a:cubicBezTo>
                <a:cubicBezTo>
                  <a:pt x="64215" y="11827"/>
                  <a:pt x="64248" y="11791"/>
                  <a:pt x="64215" y="11751"/>
                </a:cubicBezTo>
                <a:cubicBezTo>
                  <a:pt x="64143" y="11661"/>
                  <a:pt x="64135" y="11575"/>
                  <a:pt x="64193" y="11575"/>
                </a:cubicBezTo>
                <a:cubicBezTo>
                  <a:pt x="64200" y="11575"/>
                  <a:pt x="64207" y="11576"/>
                  <a:pt x="64215" y="11578"/>
                </a:cubicBezTo>
                <a:cubicBezTo>
                  <a:pt x="64258" y="11591"/>
                  <a:pt x="64285" y="11621"/>
                  <a:pt x="64278" y="11651"/>
                </a:cubicBezTo>
                <a:cubicBezTo>
                  <a:pt x="64272" y="11675"/>
                  <a:pt x="64300" y="11690"/>
                  <a:pt x="64343" y="11690"/>
                </a:cubicBezTo>
                <a:cubicBezTo>
                  <a:pt x="64354" y="11690"/>
                  <a:pt x="64366" y="11689"/>
                  <a:pt x="64378" y="11687"/>
                </a:cubicBezTo>
                <a:cubicBezTo>
                  <a:pt x="64440" y="11678"/>
                  <a:pt x="64512" y="11668"/>
                  <a:pt x="64537" y="11666"/>
                </a:cubicBezTo>
                <a:cubicBezTo>
                  <a:pt x="64564" y="11660"/>
                  <a:pt x="64585" y="11638"/>
                  <a:pt x="64585" y="11609"/>
                </a:cubicBezTo>
                <a:cubicBezTo>
                  <a:pt x="64587" y="11590"/>
                  <a:pt x="64571" y="11575"/>
                  <a:pt x="64554" y="11575"/>
                </a:cubicBezTo>
                <a:cubicBezTo>
                  <a:pt x="64548" y="11575"/>
                  <a:pt x="64543" y="11576"/>
                  <a:pt x="64537" y="11580"/>
                </a:cubicBezTo>
                <a:cubicBezTo>
                  <a:pt x="64529" y="11583"/>
                  <a:pt x="64517" y="11585"/>
                  <a:pt x="64501" y="11585"/>
                </a:cubicBezTo>
                <a:cubicBezTo>
                  <a:pt x="64465" y="11585"/>
                  <a:pt x="64412" y="11576"/>
                  <a:pt x="64360" y="11560"/>
                </a:cubicBezTo>
                <a:cubicBezTo>
                  <a:pt x="64236" y="11523"/>
                  <a:pt x="64238" y="11520"/>
                  <a:pt x="64375" y="11518"/>
                </a:cubicBezTo>
                <a:cubicBezTo>
                  <a:pt x="64457" y="11517"/>
                  <a:pt x="64523" y="11491"/>
                  <a:pt x="64523" y="11462"/>
                </a:cubicBezTo>
                <a:cubicBezTo>
                  <a:pt x="64523" y="11449"/>
                  <a:pt x="64533" y="11443"/>
                  <a:pt x="64551" y="11443"/>
                </a:cubicBezTo>
                <a:cubicBezTo>
                  <a:pt x="64579" y="11443"/>
                  <a:pt x="64627" y="11458"/>
                  <a:pt x="64688" y="11487"/>
                </a:cubicBezTo>
                <a:cubicBezTo>
                  <a:pt x="64758" y="11521"/>
                  <a:pt x="64804" y="11537"/>
                  <a:pt x="64834" y="11537"/>
                </a:cubicBezTo>
                <a:cubicBezTo>
                  <a:pt x="64858" y="11537"/>
                  <a:pt x="64872" y="11527"/>
                  <a:pt x="64881" y="11506"/>
                </a:cubicBezTo>
                <a:cubicBezTo>
                  <a:pt x="64933" y="11381"/>
                  <a:pt x="64956" y="11329"/>
                  <a:pt x="64967" y="11329"/>
                </a:cubicBezTo>
                <a:cubicBezTo>
                  <a:pt x="64974" y="11329"/>
                  <a:pt x="64976" y="11349"/>
                  <a:pt x="64978" y="11384"/>
                </a:cubicBezTo>
                <a:cubicBezTo>
                  <a:pt x="64979" y="11421"/>
                  <a:pt x="64999" y="11447"/>
                  <a:pt x="65026" y="11447"/>
                </a:cubicBezTo>
                <a:cubicBezTo>
                  <a:pt x="65033" y="11447"/>
                  <a:pt x="65039" y="11445"/>
                  <a:pt x="65046" y="11442"/>
                </a:cubicBezTo>
                <a:cubicBezTo>
                  <a:pt x="65054" y="11439"/>
                  <a:pt x="65061" y="11437"/>
                  <a:pt x="65067" y="11437"/>
                </a:cubicBezTo>
                <a:cubicBezTo>
                  <a:pt x="65086" y="11437"/>
                  <a:pt x="65091" y="11455"/>
                  <a:pt x="65075" y="11487"/>
                </a:cubicBezTo>
                <a:cubicBezTo>
                  <a:pt x="65052" y="11530"/>
                  <a:pt x="65016" y="11563"/>
                  <a:pt x="64993" y="11563"/>
                </a:cubicBezTo>
                <a:cubicBezTo>
                  <a:pt x="64967" y="11563"/>
                  <a:pt x="64873" y="11615"/>
                  <a:pt x="64779" y="11681"/>
                </a:cubicBezTo>
                <a:cubicBezTo>
                  <a:pt x="64527" y="11858"/>
                  <a:pt x="64046" y="12077"/>
                  <a:pt x="63923" y="12077"/>
                </a:cubicBezTo>
                <a:cubicBezTo>
                  <a:pt x="63914" y="12077"/>
                  <a:pt x="63907" y="12076"/>
                  <a:pt x="63902" y="12073"/>
                </a:cubicBezTo>
                <a:cubicBezTo>
                  <a:pt x="63863" y="12056"/>
                  <a:pt x="63823" y="12042"/>
                  <a:pt x="63782" y="12033"/>
                </a:cubicBezTo>
                <a:cubicBezTo>
                  <a:pt x="63753" y="12029"/>
                  <a:pt x="63714" y="12023"/>
                  <a:pt x="63685" y="12020"/>
                </a:cubicBezTo>
                <a:cubicBezTo>
                  <a:pt x="63657" y="12015"/>
                  <a:pt x="63691" y="11982"/>
                  <a:pt x="63760" y="11945"/>
                </a:cubicBezTo>
                <a:cubicBezTo>
                  <a:pt x="63866" y="11888"/>
                  <a:pt x="63867" y="11879"/>
                  <a:pt x="63772" y="11879"/>
                </a:cubicBezTo>
                <a:cubicBezTo>
                  <a:pt x="63709" y="11879"/>
                  <a:pt x="63661" y="11897"/>
                  <a:pt x="63661" y="11920"/>
                </a:cubicBezTo>
                <a:cubicBezTo>
                  <a:pt x="63661" y="11942"/>
                  <a:pt x="63632" y="11960"/>
                  <a:pt x="63593" y="11960"/>
                </a:cubicBezTo>
                <a:cubicBezTo>
                  <a:pt x="63556" y="11960"/>
                  <a:pt x="63539" y="11942"/>
                  <a:pt x="63556" y="11923"/>
                </a:cubicBezTo>
                <a:cubicBezTo>
                  <a:pt x="63572" y="11905"/>
                  <a:pt x="63517" y="11891"/>
                  <a:pt x="63436" y="11891"/>
                </a:cubicBezTo>
                <a:cubicBezTo>
                  <a:pt x="63428" y="11891"/>
                  <a:pt x="63420" y="11891"/>
                  <a:pt x="63412" y="11891"/>
                </a:cubicBezTo>
                <a:cubicBezTo>
                  <a:pt x="63279" y="11897"/>
                  <a:pt x="63242" y="11921"/>
                  <a:pt x="63259" y="11987"/>
                </a:cubicBezTo>
                <a:cubicBezTo>
                  <a:pt x="63269" y="12026"/>
                  <a:pt x="63260" y="12048"/>
                  <a:pt x="63238" y="12048"/>
                </a:cubicBezTo>
                <a:cubicBezTo>
                  <a:pt x="63230" y="12048"/>
                  <a:pt x="63221" y="12046"/>
                  <a:pt x="63211" y="12041"/>
                </a:cubicBezTo>
                <a:cubicBezTo>
                  <a:pt x="63184" y="12028"/>
                  <a:pt x="63153" y="12022"/>
                  <a:pt x="63120" y="12022"/>
                </a:cubicBezTo>
                <a:cubicBezTo>
                  <a:pt x="63017" y="12022"/>
                  <a:pt x="62893" y="12080"/>
                  <a:pt x="62820" y="12173"/>
                </a:cubicBezTo>
                <a:lnTo>
                  <a:pt x="62729" y="12287"/>
                </a:lnTo>
                <a:lnTo>
                  <a:pt x="62729" y="12287"/>
                </a:lnTo>
                <a:lnTo>
                  <a:pt x="62885" y="12176"/>
                </a:lnTo>
                <a:cubicBezTo>
                  <a:pt x="62976" y="12112"/>
                  <a:pt x="63114" y="12079"/>
                  <a:pt x="63250" y="12079"/>
                </a:cubicBezTo>
                <a:cubicBezTo>
                  <a:pt x="63351" y="12079"/>
                  <a:pt x="63452" y="12097"/>
                  <a:pt x="63532" y="12135"/>
                </a:cubicBezTo>
                <a:cubicBezTo>
                  <a:pt x="63555" y="12145"/>
                  <a:pt x="63577" y="12151"/>
                  <a:pt x="63596" y="12151"/>
                </a:cubicBezTo>
                <a:cubicBezTo>
                  <a:pt x="63622" y="12151"/>
                  <a:pt x="63642" y="12141"/>
                  <a:pt x="63651" y="12121"/>
                </a:cubicBezTo>
                <a:cubicBezTo>
                  <a:pt x="63661" y="12100"/>
                  <a:pt x="63690" y="12090"/>
                  <a:pt x="63724" y="12090"/>
                </a:cubicBezTo>
                <a:cubicBezTo>
                  <a:pt x="63787" y="12090"/>
                  <a:pt x="63864" y="12121"/>
                  <a:pt x="63864" y="12165"/>
                </a:cubicBezTo>
                <a:cubicBezTo>
                  <a:pt x="63864" y="12179"/>
                  <a:pt x="63848" y="12187"/>
                  <a:pt x="63823" y="12187"/>
                </a:cubicBezTo>
                <a:cubicBezTo>
                  <a:pt x="63807" y="12187"/>
                  <a:pt x="63788" y="12184"/>
                  <a:pt x="63766" y="12178"/>
                </a:cubicBezTo>
                <a:cubicBezTo>
                  <a:pt x="63749" y="12173"/>
                  <a:pt x="63732" y="12170"/>
                  <a:pt x="63718" y="12170"/>
                </a:cubicBezTo>
                <a:cubicBezTo>
                  <a:pt x="63688" y="12170"/>
                  <a:pt x="63667" y="12182"/>
                  <a:pt x="63666" y="12205"/>
                </a:cubicBezTo>
                <a:cubicBezTo>
                  <a:pt x="63664" y="12236"/>
                  <a:pt x="63603" y="12259"/>
                  <a:pt x="63529" y="12259"/>
                </a:cubicBezTo>
                <a:cubicBezTo>
                  <a:pt x="63447" y="12259"/>
                  <a:pt x="63412" y="12281"/>
                  <a:pt x="63441" y="12315"/>
                </a:cubicBezTo>
                <a:cubicBezTo>
                  <a:pt x="63462" y="12340"/>
                  <a:pt x="63456" y="12353"/>
                  <a:pt x="63429" y="12353"/>
                </a:cubicBezTo>
                <a:cubicBezTo>
                  <a:pt x="63420" y="12353"/>
                  <a:pt x="63408" y="12352"/>
                  <a:pt x="63393" y="12348"/>
                </a:cubicBezTo>
                <a:cubicBezTo>
                  <a:pt x="63390" y="12347"/>
                  <a:pt x="63386" y="12347"/>
                  <a:pt x="63381" y="12347"/>
                </a:cubicBezTo>
                <a:cubicBezTo>
                  <a:pt x="63257" y="12347"/>
                  <a:pt x="62556" y="12591"/>
                  <a:pt x="62477" y="12664"/>
                </a:cubicBezTo>
                <a:cubicBezTo>
                  <a:pt x="62438" y="12701"/>
                  <a:pt x="62310" y="12723"/>
                  <a:pt x="62210" y="12723"/>
                </a:cubicBezTo>
                <a:cubicBezTo>
                  <a:pt x="62141" y="12723"/>
                  <a:pt x="62085" y="12712"/>
                  <a:pt x="62084" y="12688"/>
                </a:cubicBezTo>
                <a:cubicBezTo>
                  <a:pt x="62084" y="12667"/>
                  <a:pt x="62081" y="12657"/>
                  <a:pt x="62073" y="12657"/>
                </a:cubicBezTo>
                <a:cubicBezTo>
                  <a:pt x="62065" y="12657"/>
                  <a:pt x="62054" y="12667"/>
                  <a:pt x="62036" y="12688"/>
                </a:cubicBezTo>
                <a:cubicBezTo>
                  <a:pt x="62015" y="12715"/>
                  <a:pt x="61957" y="12733"/>
                  <a:pt x="61901" y="12733"/>
                </a:cubicBezTo>
                <a:cubicBezTo>
                  <a:pt x="61891" y="12733"/>
                  <a:pt x="61882" y="12733"/>
                  <a:pt x="61872" y="12732"/>
                </a:cubicBezTo>
                <a:cubicBezTo>
                  <a:pt x="61859" y="12730"/>
                  <a:pt x="61848" y="12729"/>
                  <a:pt x="61837" y="12729"/>
                </a:cubicBezTo>
                <a:cubicBezTo>
                  <a:pt x="61797" y="12729"/>
                  <a:pt x="61776" y="12740"/>
                  <a:pt x="61792" y="12757"/>
                </a:cubicBezTo>
                <a:cubicBezTo>
                  <a:pt x="61810" y="12779"/>
                  <a:pt x="61766" y="12812"/>
                  <a:pt x="61692" y="12830"/>
                </a:cubicBezTo>
                <a:cubicBezTo>
                  <a:pt x="61616" y="12849"/>
                  <a:pt x="61556" y="12885"/>
                  <a:pt x="61556" y="12911"/>
                </a:cubicBezTo>
                <a:cubicBezTo>
                  <a:pt x="61556" y="12934"/>
                  <a:pt x="61541" y="12951"/>
                  <a:pt x="61518" y="12951"/>
                </a:cubicBezTo>
                <a:cubicBezTo>
                  <a:pt x="61514" y="12951"/>
                  <a:pt x="61511" y="12950"/>
                  <a:pt x="61507" y="12949"/>
                </a:cubicBezTo>
                <a:cubicBezTo>
                  <a:pt x="61500" y="12948"/>
                  <a:pt x="61493" y="12948"/>
                  <a:pt x="61485" y="12948"/>
                </a:cubicBezTo>
                <a:cubicBezTo>
                  <a:pt x="61391" y="12948"/>
                  <a:pt x="61195" y="13026"/>
                  <a:pt x="61113" y="13100"/>
                </a:cubicBezTo>
                <a:cubicBezTo>
                  <a:pt x="61084" y="13126"/>
                  <a:pt x="61064" y="13140"/>
                  <a:pt x="61057" y="13140"/>
                </a:cubicBezTo>
                <a:cubicBezTo>
                  <a:pt x="61052" y="13140"/>
                  <a:pt x="61053" y="13134"/>
                  <a:pt x="61060" y="13121"/>
                </a:cubicBezTo>
                <a:cubicBezTo>
                  <a:pt x="61078" y="13094"/>
                  <a:pt x="61068" y="13080"/>
                  <a:pt x="61032" y="13080"/>
                </a:cubicBezTo>
                <a:cubicBezTo>
                  <a:pt x="61016" y="13080"/>
                  <a:pt x="60994" y="13083"/>
                  <a:pt x="60968" y="13088"/>
                </a:cubicBezTo>
                <a:cubicBezTo>
                  <a:pt x="60893" y="13103"/>
                  <a:pt x="60837" y="13140"/>
                  <a:pt x="60837" y="13176"/>
                </a:cubicBezTo>
                <a:cubicBezTo>
                  <a:pt x="60837" y="13239"/>
                  <a:pt x="60609" y="13332"/>
                  <a:pt x="60498" y="13332"/>
                </a:cubicBezTo>
                <a:cubicBezTo>
                  <a:pt x="60474" y="13332"/>
                  <a:pt x="60455" y="13328"/>
                  <a:pt x="60446" y="13318"/>
                </a:cubicBezTo>
                <a:cubicBezTo>
                  <a:pt x="60422" y="13293"/>
                  <a:pt x="60358" y="13281"/>
                  <a:pt x="60293" y="13281"/>
                </a:cubicBezTo>
                <a:cubicBezTo>
                  <a:pt x="60232" y="13281"/>
                  <a:pt x="60170" y="13292"/>
                  <a:pt x="60140" y="13314"/>
                </a:cubicBezTo>
                <a:cubicBezTo>
                  <a:pt x="60113" y="13334"/>
                  <a:pt x="60029" y="13351"/>
                  <a:pt x="59961" y="13351"/>
                </a:cubicBezTo>
                <a:cubicBezTo>
                  <a:pt x="59855" y="13351"/>
                  <a:pt x="59847" y="13339"/>
                  <a:pt x="59916" y="13276"/>
                </a:cubicBezTo>
                <a:cubicBezTo>
                  <a:pt x="59971" y="13226"/>
                  <a:pt x="59969" y="13202"/>
                  <a:pt x="59935" y="13202"/>
                </a:cubicBezTo>
                <a:cubicBezTo>
                  <a:pt x="59897" y="13202"/>
                  <a:pt x="59821" y="13232"/>
                  <a:pt x="59744" y="13290"/>
                </a:cubicBezTo>
                <a:cubicBezTo>
                  <a:pt x="59664" y="13343"/>
                  <a:pt x="59571" y="13373"/>
                  <a:pt x="59474" y="13379"/>
                </a:cubicBezTo>
                <a:cubicBezTo>
                  <a:pt x="59392" y="13381"/>
                  <a:pt x="59283" y="13406"/>
                  <a:pt x="59235" y="13433"/>
                </a:cubicBezTo>
                <a:cubicBezTo>
                  <a:pt x="59149" y="13476"/>
                  <a:pt x="59059" y="13512"/>
                  <a:pt x="58967" y="13542"/>
                </a:cubicBezTo>
                <a:cubicBezTo>
                  <a:pt x="58896" y="13565"/>
                  <a:pt x="58850" y="13576"/>
                  <a:pt x="58823" y="13576"/>
                </a:cubicBezTo>
                <a:cubicBezTo>
                  <a:pt x="58794" y="13576"/>
                  <a:pt x="58785" y="13564"/>
                  <a:pt x="58785" y="13539"/>
                </a:cubicBezTo>
                <a:cubicBezTo>
                  <a:pt x="58785" y="13527"/>
                  <a:pt x="58779" y="13522"/>
                  <a:pt x="58769" y="13522"/>
                </a:cubicBezTo>
                <a:cubicBezTo>
                  <a:pt x="58752" y="13522"/>
                  <a:pt x="58721" y="13540"/>
                  <a:pt x="58688" y="13573"/>
                </a:cubicBezTo>
                <a:cubicBezTo>
                  <a:pt x="58645" y="13614"/>
                  <a:pt x="58596" y="13640"/>
                  <a:pt x="58565" y="13640"/>
                </a:cubicBezTo>
                <a:cubicBezTo>
                  <a:pt x="58557" y="13640"/>
                  <a:pt x="58551" y="13638"/>
                  <a:pt x="58546" y="13634"/>
                </a:cubicBezTo>
                <a:cubicBezTo>
                  <a:pt x="58539" y="13629"/>
                  <a:pt x="58530" y="13626"/>
                  <a:pt x="58519" y="13626"/>
                </a:cubicBezTo>
                <a:cubicBezTo>
                  <a:pt x="58450" y="13626"/>
                  <a:pt x="58327" y="13735"/>
                  <a:pt x="58327" y="13809"/>
                </a:cubicBezTo>
                <a:cubicBezTo>
                  <a:pt x="58327" y="13846"/>
                  <a:pt x="58271" y="13875"/>
                  <a:pt x="58195" y="13875"/>
                </a:cubicBezTo>
                <a:cubicBezTo>
                  <a:pt x="58119" y="13875"/>
                  <a:pt x="58062" y="13858"/>
                  <a:pt x="58062" y="13837"/>
                </a:cubicBezTo>
                <a:cubicBezTo>
                  <a:pt x="58062" y="13816"/>
                  <a:pt x="58104" y="13800"/>
                  <a:pt x="58153" y="13800"/>
                </a:cubicBezTo>
                <a:cubicBezTo>
                  <a:pt x="58207" y="13799"/>
                  <a:pt x="58256" y="13770"/>
                  <a:pt x="58283" y="13725"/>
                </a:cubicBezTo>
                <a:cubicBezTo>
                  <a:pt x="58308" y="13677"/>
                  <a:pt x="58292" y="13654"/>
                  <a:pt x="58223" y="13654"/>
                </a:cubicBezTo>
                <a:cubicBezTo>
                  <a:pt x="58177" y="13654"/>
                  <a:pt x="58106" y="13665"/>
                  <a:pt x="58007" y="13685"/>
                </a:cubicBezTo>
                <a:cubicBezTo>
                  <a:pt x="57906" y="13705"/>
                  <a:pt x="57883" y="13728"/>
                  <a:pt x="57937" y="13754"/>
                </a:cubicBezTo>
                <a:cubicBezTo>
                  <a:pt x="57979" y="13773"/>
                  <a:pt x="57952" y="13785"/>
                  <a:pt x="57872" y="13785"/>
                </a:cubicBezTo>
                <a:cubicBezTo>
                  <a:pt x="57859" y="13785"/>
                  <a:pt x="57844" y="13784"/>
                  <a:pt x="57828" y="13784"/>
                </a:cubicBezTo>
                <a:cubicBezTo>
                  <a:pt x="57721" y="13781"/>
                  <a:pt x="57615" y="13755"/>
                  <a:pt x="57586" y="13728"/>
                </a:cubicBezTo>
                <a:cubicBezTo>
                  <a:pt x="57571" y="13713"/>
                  <a:pt x="57559" y="13705"/>
                  <a:pt x="57551" y="13705"/>
                </a:cubicBezTo>
                <a:cubicBezTo>
                  <a:pt x="57542" y="13705"/>
                  <a:pt x="57537" y="13715"/>
                  <a:pt x="57537" y="13734"/>
                </a:cubicBezTo>
                <a:cubicBezTo>
                  <a:pt x="57537" y="13766"/>
                  <a:pt x="57449" y="13806"/>
                  <a:pt x="57342" y="13824"/>
                </a:cubicBezTo>
                <a:cubicBezTo>
                  <a:pt x="57154" y="13855"/>
                  <a:pt x="57060" y="13948"/>
                  <a:pt x="57216" y="13948"/>
                </a:cubicBezTo>
                <a:cubicBezTo>
                  <a:pt x="57261" y="13948"/>
                  <a:pt x="57276" y="13961"/>
                  <a:pt x="57254" y="13979"/>
                </a:cubicBezTo>
                <a:cubicBezTo>
                  <a:pt x="57250" y="13982"/>
                  <a:pt x="57243" y="13984"/>
                  <a:pt x="57235" y="13984"/>
                </a:cubicBezTo>
                <a:cubicBezTo>
                  <a:pt x="57197" y="13984"/>
                  <a:pt x="57118" y="13951"/>
                  <a:pt x="57040" y="13905"/>
                </a:cubicBezTo>
                <a:cubicBezTo>
                  <a:pt x="56961" y="13858"/>
                  <a:pt x="56871" y="13826"/>
                  <a:pt x="56826" y="13826"/>
                </a:cubicBezTo>
                <a:cubicBezTo>
                  <a:pt x="56818" y="13826"/>
                  <a:pt x="56811" y="13828"/>
                  <a:pt x="56806" y="13830"/>
                </a:cubicBezTo>
                <a:cubicBezTo>
                  <a:pt x="56789" y="13838"/>
                  <a:pt x="56774" y="13843"/>
                  <a:pt x="56764" y="13843"/>
                </a:cubicBezTo>
                <a:cubicBezTo>
                  <a:pt x="56753" y="13843"/>
                  <a:pt x="56746" y="13838"/>
                  <a:pt x="56746" y="13828"/>
                </a:cubicBezTo>
                <a:cubicBezTo>
                  <a:pt x="56746" y="13809"/>
                  <a:pt x="56812" y="13779"/>
                  <a:pt x="56894" y="13755"/>
                </a:cubicBezTo>
                <a:cubicBezTo>
                  <a:pt x="56986" y="13728"/>
                  <a:pt x="56986" y="13718"/>
                  <a:pt x="56871" y="13718"/>
                </a:cubicBezTo>
                <a:cubicBezTo>
                  <a:pt x="56842" y="13718"/>
                  <a:pt x="56805" y="13718"/>
                  <a:pt x="56761" y="13719"/>
                </a:cubicBezTo>
                <a:cubicBezTo>
                  <a:pt x="56604" y="13724"/>
                  <a:pt x="56494" y="13748"/>
                  <a:pt x="56507" y="13776"/>
                </a:cubicBezTo>
                <a:cubicBezTo>
                  <a:pt x="56522" y="13805"/>
                  <a:pt x="56510" y="13869"/>
                  <a:pt x="56479" y="13925"/>
                </a:cubicBezTo>
                <a:cubicBezTo>
                  <a:pt x="56459" y="13963"/>
                  <a:pt x="56444" y="13982"/>
                  <a:pt x="56434" y="13982"/>
                </a:cubicBezTo>
                <a:cubicBezTo>
                  <a:pt x="56426" y="13982"/>
                  <a:pt x="56421" y="13971"/>
                  <a:pt x="56419" y="13949"/>
                </a:cubicBezTo>
                <a:cubicBezTo>
                  <a:pt x="56415" y="13897"/>
                  <a:pt x="56339" y="13870"/>
                  <a:pt x="56169" y="13861"/>
                </a:cubicBezTo>
                <a:cubicBezTo>
                  <a:pt x="56037" y="13855"/>
                  <a:pt x="55915" y="13828"/>
                  <a:pt x="55903" y="13806"/>
                </a:cubicBezTo>
                <a:cubicBezTo>
                  <a:pt x="55895" y="13790"/>
                  <a:pt x="55870" y="13780"/>
                  <a:pt x="55839" y="13780"/>
                </a:cubicBezTo>
                <a:cubicBezTo>
                  <a:pt x="55825" y="13780"/>
                  <a:pt x="55809" y="13782"/>
                  <a:pt x="55793" y="13787"/>
                </a:cubicBezTo>
                <a:cubicBezTo>
                  <a:pt x="55782" y="13790"/>
                  <a:pt x="55772" y="13792"/>
                  <a:pt x="55764" y="13792"/>
                </a:cubicBezTo>
                <a:cubicBezTo>
                  <a:pt x="55723" y="13792"/>
                  <a:pt x="55718" y="13744"/>
                  <a:pt x="55739" y="13616"/>
                </a:cubicBezTo>
                <a:cubicBezTo>
                  <a:pt x="55766" y="13466"/>
                  <a:pt x="55749" y="13414"/>
                  <a:pt x="55664" y="13390"/>
                </a:cubicBezTo>
                <a:cubicBezTo>
                  <a:pt x="55648" y="13385"/>
                  <a:pt x="55632" y="13383"/>
                  <a:pt x="55617" y="13383"/>
                </a:cubicBezTo>
                <a:cubicBezTo>
                  <a:pt x="55566" y="13383"/>
                  <a:pt x="55525" y="13411"/>
                  <a:pt x="55493" y="13470"/>
                </a:cubicBezTo>
                <a:cubicBezTo>
                  <a:pt x="55471" y="13509"/>
                  <a:pt x="55457" y="13529"/>
                  <a:pt x="55450" y="13529"/>
                </a:cubicBezTo>
                <a:cubicBezTo>
                  <a:pt x="55441" y="13529"/>
                  <a:pt x="55445" y="13491"/>
                  <a:pt x="55458" y="13408"/>
                </a:cubicBezTo>
                <a:cubicBezTo>
                  <a:pt x="55475" y="13305"/>
                  <a:pt x="55455" y="13221"/>
                  <a:pt x="55408" y="13197"/>
                </a:cubicBezTo>
                <a:cubicBezTo>
                  <a:pt x="55352" y="13172"/>
                  <a:pt x="55364" y="13160"/>
                  <a:pt x="55445" y="13158"/>
                </a:cubicBezTo>
                <a:cubicBezTo>
                  <a:pt x="55508" y="13157"/>
                  <a:pt x="55561" y="13133"/>
                  <a:pt x="55561" y="13108"/>
                </a:cubicBezTo>
                <a:cubicBezTo>
                  <a:pt x="55561" y="13091"/>
                  <a:pt x="55542" y="13081"/>
                  <a:pt x="55513" y="13081"/>
                </a:cubicBezTo>
                <a:cubicBezTo>
                  <a:pt x="55498" y="13081"/>
                  <a:pt x="55480" y="13084"/>
                  <a:pt x="55461" y="13090"/>
                </a:cubicBezTo>
                <a:cubicBezTo>
                  <a:pt x="55445" y="13094"/>
                  <a:pt x="55431" y="13096"/>
                  <a:pt x="55419" y="13096"/>
                </a:cubicBezTo>
                <a:cubicBezTo>
                  <a:pt x="55378" y="13096"/>
                  <a:pt x="55360" y="13070"/>
                  <a:pt x="55360" y="13011"/>
                </a:cubicBezTo>
                <a:cubicBezTo>
                  <a:pt x="55360" y="12965"/>
                  <a:pt x="55381" y="12931"/>
                  <a:pt x="55409" y="12931"/>
                </a:cubicBezTo>
                <a:cubicBezTo>
                  <a:pt x="55415" y="12931"/>
                  <a:pt x="55421" y="12933"/>
                  <a:pt x="55427" y="12936"/>
                </a:cubicBezTo>
                <a:cubicBezTo>
                  <a:pt x="55435" y="12940"/>
                  <a:pt x="55441" y="12941"/>
                  <a:pt x="55447" y="12941"/>
                </a:cubicBezTo>
                <a:cubicBezTo>
                  <a:pt x="55466" y="12941"/>
                  <a:pt x="55470" y="12921"/>
                  <a:pt x="55454" y="12888"/>
                </a:cubicBezTo>
                <a:cubicBezTo>
                  <a:pt x="55435" y="12845"/>
                  <a:pt x="55397" y="12811"/>
                  <a:pt x="55373" y="12811"/>
                </a:cubicBezTo>
                <a:cubicBezTo>
                  <a:pt x="55349" y="12811"/>
                  <a:pt x="55323" y="12755"/>
                  <a:pt x="55314" y="12685"/>
                </a:cubicBezTo>
                <a:cubicBezTo>
                  <a:pt x="55305" y="12614"/>
                  <a:pt x="55330" y="12560"/>
                  <a:pt x="55373" y="12560"/>
                </a:cubicBezTo>
                <a:cubicBezTo>
                  <a:pt x="55415" y="12560"/>
                  <a:pt x="55429" y="12545"/>
                  <a:pt x="55402" y="12524"/>
                </a:cubicBezTo>
                <a:cubicBezTo>
                  <a:pt x="55363" y="12500"/>
                  <a:pt x="55320" y="12488"/>
                  <a:pt x="55276" y="12488"/>
                </a:cubicBezTo>
                <a:cubicBezTo>
                  <a:pt x="55232" y="12488"/>
                  <a:pt x="55188" y="12436"/>
                  <a:pt x="55175" y="12370"/>
                </a:cubicBezTo>
                <a:cubicBezTo>
                  <a:pt x="55165" y="12313"/>
                  <a:pt x="55176" y="12276"/>
                  <a:pt x="55202" y="12276"/>
                </a:cubicBezTo>
                <a:cubicBezTo>
                  <a:pt x="55207" y="12276"/>
                  <a:pt x="55212" y="12277"/>
                  <a:pt x="55217" y="12279"/>
                </a:cubicBezTo>
                <a:cubicBezTo>
                  <a:pt x="55222" y="12282"/>
                  <a:pt x="55227" y="12283"/>
                  <a:pt x="55231" y="12283"/>
                </a:cubicBezTo>
                <a:cubicBezTo>
                  <a:pt x="55255" y="12283"/>
                  <a:pt x="55263" y="12245"/>
                  <a:pt x="55248" y="12185"/>
                </a:cubicBezTo>
                <a:cubicBezTo>
                  <a:pt x="55230" y="12120"/>
                  <a:pt x="55184" y="12062"/>
                  <a:pt x="55148" y="12062"/>
                </a:cubicBezTo>
                <a:cubicBezTo>
                  <a:pt x="55111" y="12062"/>
                  <a:pt x="55097" y="12048"/>
                  <a:pt x="55120" y="12032"/>
                </a:cubicBezTo>
                <a:cubicBezTo>
                  <a:pt x="55142" y="12015"/>
                  <a:pt x="55120" y="11971"/>
                  <a:pt x="55063" y="11930"/>
                </a:cubicBezTo>
                <a:cubicBezTo>
                  <a:pt x="55008" y="11888"/>
                  <a:pt x="54969" y="11823"/>
                  <a:pt x="54972" y="11777"/>
                </a:cubicBezTo>
                <a:cubicBezTo>
                  <a:pt x="54975" y="11746"/>
                  <a:pt x="54981" y="11730"/>
                  <a:pt x="54989" y="11730"/>
                </a:cubicBezTo>
                <a:cubicBezTo>
                  <a:pt x="54995" y="11730"/>
                  <a:pt x="55003" y="11738"/>
                  <a:pt x="55011" y="11754"/>
                </a:cubicBezTo>
                <a:cubicBezTo>
                  <a:pt x="55033" y="11796"/>
                  <a:pt x="55062" y="11816"/>
                  <a:pt x="55087" y="11816"/>
                </a:cubicBezTo>
                <a:cubicBezTo>
                  <a:pt x="55117" y="11816"/>
                  <a:pt x="55140" y="11786"/>
                  <a:pt x="55133" y="11732"/>
                </a:cubicBezTo>
                <a:cubicBezTo>
                  <a:pt x="55114" y="11594"/>
                  <a:pt x="55030" y="11463"/>
                  <a:pt x="54897" y="11362"/>
                </a:cubicBezTo>
                <a:cubicBezTo>
                  <a:pt x="54753" y="11253"/>
                  <a:pt x="54733" y="11139"/>
                  <a:pt x="54853" y="11103"/>
                </a:cubicBezTo>
                <a:cubicBezTo>
                  <a:pt x="54903" y="11087"/>
                  <a:pt x="54908" y="11077"/>
                  <a:pt x="54863" y="11074"/>
                </a:cubicBezTo>
                <a:cubicBezTo>
                  <a:pt x="54818" y="11071"/>
                  <a:pt x="54800" y="11001"/>
                  <a:pt x="54815" y="10896"/>
                </a:cubicBezTo>
                <a:cubicBezTo>
                  <a:pt x="54836" y="10759"/>
                  <a:pt x="54817" y="10723"/>
                  <a:pt x="54724" y="10723"/>
                </a:cubicBezTo>
                <a:cubicBezTo>
                  <a:pt x="54636" y="10723"/>
                  <a:pt x="54630" y="10713"/>
                  <a:pt x="54696" y="10681"/>
                </a:cubicBezTo>
                <a:cubicBezTo>
                  <a:pt x="54770" y="10644"/>
                  <a:pt x="54770" y="10633"/>
                  <a:pt x="54696" y="10610"/>
                </a:cubicBezTo>
                <a:cubicBezTo>
                  <a:pt x="54621" y="10586"/>
                  <a:pt x="54624" y="10581"/>
                  <a:pt x="54699" y="10577"/>
                </a:cubicBezTo>
                <a:cubicBezTo>
                  <a:pt x="54769" y="10572"/>
                  <a:pt x="54762" y="10548"/>
                  <a:pt x="54672" y="10472"/>
                </a:cubicBezTo>
                <a:cubicBezTo>
                  <a:pt x="54559" y="10378"/>
                  <a:pt x="54559" y="10372"/>
                  <a:pt x="54678" y="10372"/>
                </a:cubicBezTo>
                <a:cubicBezTo>
                  <a:pt x="54797" y="10372"/>
                  <a:pt x="54797" y="10369"/>
                  <a:pt x="54684" y="10305"/>
                </a:cubicBezTo>
                <a:cubicBezTo>
                  <a:pt x="54609" y="10260"/>
                  <a:pt x="54590" y="10223"/>
                  <a:pt x="54633" y="10202"/>
                </a:cubicBezTo>
                <a:cubicBezTo>
                  <a:pt x="54672" y="10184"/>
                  <a:pt x="54703" y="10144"/>
                  <a:pt x="54703" y="10110"/>
                </a:cubicBezTo>
                <a:cubicBezTo>
                  <a:pt x="54703" y="10089"/>
                  <a:pt x="54700" y="10078"/>
                  <a:pt x="54692" y="10078"/>
                </a:cubicBezTo>
                <a:cubicBezTo>
                  <a:pt x="54684" y="10078"/>
                  <a:pt x="54673" y="10088"/>
                  <a:pt x="54656" y="10108"/>
                </a:cubicBezTo>
                <a:cubicBezTo>
                  <a:pt x="54639" y="10128"/>
                  <a:pt x="54623" y="10138"/>
                  <a:pt x="54603" y="10138"/>
                </a:cubicBezTo>
                <a:cubicBezTo>
                  <a:pt x="54584" y="10138"/>
                  <a:pt x="54561" y="10127"/>
                  <a:pt x="54530" y="10104"/>
                </a:cubicBezTo>
                <a:cubicBezTo>
                  <a:pt x="54471" y="10056"/>
                  <a:pt x="54487" y="10028"/>
                  <a:pt x="54605" y="9978"/>
                </a:cubicBezTo>
                <a:cubicBezTo>
                  <a:pt x="54693" y="9941"/>
                  <a:pt x="54744" y="9884"/>
                  <a:pt x="54724" y="9847"/>
                </a:cubicBezTo>
                <a:cubicBezTo>
                  <a:pt x="54710" y="9820"/>
                  <a:pt x="54682" y="9804"/>
                  <a:pt x="54653" y="9804"/>
                </a:cubicBezTo>
                <a:cubicBezTo>
                  <a:pt x="54642" y="9804"/>
                  <a:pt x="54632" y="9806"/>
                  <a:pt x="54621" y="9811"/>
                </a:cubicBezTo>
                <a:cubicBezTo>
                  <a:pt x="54610" y="9816"/>
                  <a:pt x="54601" y="9819"/>
                  <a:pt x="54594" y="9819"/>
                </a:cubicBezTo>
                <a:cubicBezTo>
                  <a:pt x="54575" y="9819"/>
                  <a:pt x="54574" y="9798"/>
                  <a:pt x="54593" y="9760"/>
                </a:cubicBezTo>
                <a:cubicBezTo>
                  <a:pt x="54615" y="9713"/>
                  <a:pt x="54606" y="9677"/>
                  <a:pt x="54570" y="9677"/>
                </a:cubicBezTo>
                <a:cubicBezTo>
                  <a:pt x="54539" y="9677"/>
                  <a:pt x="54511" y="9699"/>
                  <a:pt x="54508" y="9732"/>
                </a:cubicBezTo>
                <a:cubicBezTo>
                  <a:pt x="54508" y="9751"/>
                  <a:pt x="54493" y="9762"/>
                  <a:pt x="54474" y="9762"/>
                </a:cubicBezTo>
                <a:cubicBezTo>
                  <a:pt x="54464" y="9762"/>
                  <a:pt x="54453" y="9760"/>
                  <a:pt x="54442" y="9754"/>
                </a:cubicBezTo>
                <a:cubicBezTo>
                  <a:pt x="54405" y="9737"/>
                  <a:pt x="54393" y="9702"/>
                  <a:pt x="54414" y="9674"/>
                </a:cubicBezTo>
                <a:cubicBezTo>
                  <a:pt x="54435" y="9646"/>
                  <a:pt x="54417" y="9592"/>
                  <a:pt x="54376" y="9554"/>
                </a:cubicBezTo>
                <a:cubicBezTo>
                  <a:pt x="54333" y="9513"/>
                  <a:pt x="54318" y="9422"/>
                  <a:pt x="54342" y="9337"/>
                </a:cubicBezTo>
                <a:cubicBezTo>
                  <a:pt x="54366" y="9252"/>
                  <a:pt x="54354" y="9177"/>
                  <a:pt x="54314" y="9159"/>
                </a:cubicBezTo>
                <a:cubicBezTo>
                  <a:pt x="54302" y="9154"/>
                  <a:pt x="54290" y="9151"/>
                  <a:pt x="54281" y="9151"/>
                </a:cubicBezTo>
                <a:cubicBezTo>
                  <a:pt x="54259" y="9151"/>
                  <a:pt x="54245" y="9165"/>
                  <a:pt x="54245" y="9187"/>
                </a:cubicBezTo>
                <a:cubicBezTo>
                  <a:pt x="54245" y="9211"/>
                  <a:pt x="54235" y="9224"/>
                  <a:pt x="54222" y="9224"/>
                </a:cubicBezTo>
                <a:cubicBezTo>
                  <a:pt x="54216" y="9224"/>
                  <a:pt x="54210" y="9222"/>
                  <a:pt x="54203" y="9217"/>
                </a:cubicBezTo>
                <a:cubicBezTo>
                  <a:pt x="54182" y="9202"/>
                  <a:pt x="54187" y="9162"/>
                  <a:pt x="54218" y="9123"/>
                </a:cubicBezTo>
                <a:cubicBezTo>
                  <a:pt x="54282" y="9047"/>
                  <a:pt x="54305" y="8886"/>
                  <a:pt x="54251" y="8884"/>
                </a:cubicBezTo>
                <a:cubicBezTo>
                  <a:pt x="54230" y="8883"/>
                  <a:pt x="54160" y="8852"/>
                  <a:pt x="54097" y="8816"/>
                </a:cubicBezTo>
                <a:cubicBezTo>
                  <a:pt x="54002" y="8762"/>
                  <a:pt x="53993" y="8726"/>
                  <a:pt x="54048" y="8617"/>
                </a:cubicBezTo>
                <a:cubicBezTo>
                  <a:pt x="54088" y="8538"/>
                  <a:pt x="54070" y="8484"/>
                  <a:pt x="54033" y="8484"/>
                </a:cubicBezTo>
                <a:cubicBezTo>
                  <a:pt x="54011" y="8484"/>
                  <a:pt x="53981" y="8504"/>
                  <a:pt x="53954" y="8550"/>
                </a:cubicBezTo>
                <a:cubicBezTo>
                  <a:pt x="53949" y="8559"/>
                  <a:pt x="53946" y="8563"/>
                  <a:pt x="53944" y="8563"/>
                </a:cubicBezTo>
                <a:cubicBezTo>
                  <a:pt x="53938" y="8563"/>
                  <a:pt x="53944" y="8528"/>
                  <a:pt x="53960" y="8468"/>
                </a:cubicBezTo>
                <a:cubicBezTo>
                  <a:pt x="53983" y="8389"/>
                  <a:pt x="53981" y="8352"/>
                  <a:pt x="53953" y="8352"/>
                </a:cubicBezTo>
                <a:cubicBezTo>
                  <a:pt x="53946" y="8352"/>
                  <a:pt x="53937" y="8354"/>
                  <a:pt x="53926" y="8359"/>
                </a:cubicBezTo>
                <a:cubicBezTo>
                  <a:pt x="53910" y="8367"/>
                  <a:pt x="53898" y="8370"/>
                  <a:pt x="53890" y="8370"/>
                </a:cubicBezTo>
                <a:cubicBezTo>
                  <a:pt x="53871" y="8370"/>
                  <a:pt x="53873" y="8352"/>
                  <a:pt x="53892" y="8316"/>
                </a:cubicBezTo>
                <a:cubicBezTo>
                  <a:pt x="53914" y="8274"/>
                  <a:pt x="53900" y="8238"/>
                  <a:pt x="53863" y="8238"/>
                </a:cubicBezTo>
                <a:cubicBezTo>
                  <a:pt x="53826" y="8238"/>
                  <a:pt x="53802" y="8183"/>
                  <a:pt x="53812" y="8110"/>
                </a:cubicBezTo>
                <a:cubicBezTo>
                  <a:pt x="53823" y="8036"/>
                  <a:pt x="53813" y="8005"/>
                  <a:pt x="53775" y="8005"/>
                </a:cubicBezTo>
                <a:cubicBezTo>
                  <a:pt x="53765" y="8005"/>
                  <a:pt x="53753" y="8007"/>
                  <a:pt x="53738" y="8011"/>
                </a:cubicBezTo>
                <a:cubicBezTo>
                  <a:pt x="53722" y="8016"/>
                  <a:pt x="53708" y="8019"/>
                  <a:pt x="53697" y="8019"/>
                </a:cubicBezTo>
                <a:cubicBezTo>
                  <a:pt x="53676" y="8019"/>
                  <a:pt x="53669" y="8009"/>
                  <a:pt x="53683" y="7992"/>
                </a:cubicBezTo>
                <a:cubicBezTo>
                  <a:pt x="53703" y="7968"/>
                  <a:pt x="53692" y="7932"/>
                  <a:pt x="53654" y="7914"/>
                </a:cubicBezTo>
                <a:cubicBezTo>
                  <a:pt x="53615" y="7897"/>
                  <a:pt x="53589" y="7840"/>
                  <a:pt x="53589" y="7788"/>
                </a:cubicBezTo>
                <a:cubicBezTo>
                  <a:pt x="53587" y="7734"/>
                  <a:pt x="53544" y="7691"/>
                  <a:pt x="53492" y="7691"/>
                </a:cubicBezTo>
                <a:cubicBezTo>
                  <a:pt x="53417" y="7691"/>
                  <a:pt x="53408" y="7662"/>
                  <a:pt x="53456" y="7567"/>
                </a:cubicBezTo>
                <a:cubicBezTo>
                  <a:pt x="53505" y="7473"/>
                  <a:pt x="53496" y="7444"/>
                  <a:pt x="53421" y="7444"/>
                </a:cubicBezTo>
                <a:cubicBezTo>
                  <a:pt x="53360" y="7444"/>
                  <a:pt x="53324" y="7397"/>
                  <a:pt x="53324" y="7316"/>
                </a:cubicBezTo>
                <a:cubicBezTo>
                  <a:pt x="53324" y="7255"/>
                  <a:pt x="53304" y="7216"/>
                  <a:pt x="53275" y="7216"/>
                </a:cubicBezTo>
                <a:cubicBezTo>
                  <a:pt x="53269" y="7216"/>
                  <a:pt x="53264" y="7217"/>
                  <a:pt x="53259" y="7219"/>
                </a:cubicBezTo>
                <a:cubicBezTo>
                  <a:pt x="53252" y="7222"/>
                  <a:pt x="53246" y="7224"/>
                  <a:pt x="53240" y="7224"/>
                </a:cubicBezTo>
                <a:cubicBezTo>
                  <a:pt x="53213" y="7224"/>
                  <a:pt x="53193" y="7192"/>
                  <a:pt x="53193" y="7146"/>
                </a:cubicBezTo>
                <a:cubicBezTo>
                  <a:pt x="53193" y="7098"/>
                  <a:pt x="53173" y="7066"/>
                  <a:pt x="53146" y="7066"/>
                </a:cubicBezTo>
                <a:cubicBezTo>
                  <a:pt x="53141" y="7066"/>
                  <a:pt x="53136" y="7067"/>
                  <a:pt x="53130" y="7070"/>
                </a:cubicBezTo>
                <a:cubicBezTo>
                  <a:pt x="53126" y="7072"/>
                  <a:pt x="53122" y="7073"/>
                  <a:pt x="53118" y="7073"/>
                </a:cubicBezTo>
                <a:cubicBezTo>
                  <a:pt x="53091" y="7073"/>
                  <a:pt x="53074" y="7028"/>
                  <a:pt x="53080" y="6961"/>
                </a:cubicBezTo>
                <a:cubicBezTo>
                  <a:pt x="53088" y="6866"/>
                  <a:pt x="53075" y="6836"/>
                  <a:pt x="53002" y="6836"/>
                </a:cubicBezTo>
                <a:cubicBezTo>
                  <a:pt x="52988" y="6836"/>
                  <a:pt x="52973" y="6837"/>
                  <a:pt x="52954" y="6839"/>
                </a:cubicBezTo>
                <a:cubicBezTo>
                  <a:pt x="52939" y="6840"/>
                  <a:pt x="52926" y="6841"/>
                  <a:pt x="52914" y="6841"/>
                </a:cubicBezTo>
                <a:cubicBezTo>
                  <a:pt x="52835" y="6841"/>
                  <a:pt x="52817" y="6808"/>
                  <a:pt x="52817" y="6701"/>
                </a:cubicBezTo>
                <a:cubicBezTo>
                  <a:pt x="52817" y="6612"/>
                  <a:pt x="52759" y="6509"/>
                  <a:pt x="52675" y="6448"/>
                </a:cubicBezTo>
                <a:cubicBezTo>
                  <a:pt x="52601" y="6394"/>
                  <a:pt x="52535" y="6324"/>
                  <a:pt x="52535" y="6298"/>
                </a:cubicBezTo>
                <a:cubicBezTo>
                  <a:pt x="52535" y="6247"/>
                  <a:pt x="51757" y="5653"/>
                  <a:pt x="51690" y="5653"/>
                </a:cubicBezTo>
                <a:cubicBezTo>
                  <a:pt x="51689" y="5653"/>
                  <a:pt x="51688" y="5653"/>
                  <a:pt x="51687" y="5654"/>
                </a:cubicBezTo>
                <a:cubicBezTo>
                  <a:pt x="51687" y="5654"/>
                  <a:pt x="51686" y="5654"/>
                  <a:pt x="51685" y="5654"/>
                </a:cubicBezTo>
                <a:cubicBezTo>
                  <a:pt x="51667" y="5654"/>
                  <a:pt x="51579" y="5604"/>
                  <a:pt x="51478" y="5534"/>
                </a:cubicBezTo>
                <a:cubicBezTo>
                  <a:pt x="51371" y="5463"/>
                  <a:pt x="51261" y="5404"/>
                  <a:pt x="51228" y="5404"/>
                </a:cubicBezTo>
                <a:cubicBezTo>
                  <a:pt x="51193" y="5404"/>
                  <a:pt x="51131" y="5372"/>
                  <a:pt x="51083" y="5328"/>
                </a:cubicBezTo>
                <a:cubicBezTo>
                  <a:pt x="51045" y="5295"/>
                  <a:pt x="50990" y="5274"/>
                  <a:pt x="50943" y="5274"/>
                </a:cubicBezTo>
                <a:cubicBezTo>
                  <a:pt x="50930" y="5274"/>
                  <a:pt x="50918" y="5276"/>
                  <a:pt x="50907" y="5279"/>
                </a:cubicBezTo>
                <a:cubicBezTo>
                  <a:pt x="50890" y="5284"/>
                  <a:pt x="50876" y="5286"/>
                  <a:pt x="50865" y="5286"/>
                </a:cubicBezTo>
                <a:cubicBezTo>
                  <a:pt x="50845" y="5286"/>
                  <a:pt x="50839" y="5278"/>
                  <a:pt x="50852" y="5263"/>
                </a:cubicBezTo>
                <a:cubicBezTo>
                  <a:pt x="50895" y="5210"/>
                  <a:pt x="50290" y="5023"/>
                  <a:pt x="50105" y="5023"/>
                </a:cubicBezTo>
                <a:cubicBezTo>
                  <a:pt x="50091" y="5023"/>
                  <a:pt x="50079" y="5024"/>
                  <a:pt x="50070" y="5027"/>
                </a:cubicBezTo>
                <a:cubicBezTo>
                  <a:pt x="50056" y="5030"/>
                  <a:pt x="50042" y="5031"/>
                  <a:pt x="50028" y="5031"/>
                </a:cubicBezTo>
                <a:cubicBezTo>
                  <a:pt x="49983" y="5031"/>
                  <a:pt x="49939" y="5017"/>
                  <a:pt x="49904" y="4988"/>
                </a:cubicBezTo>
                <a:cubicBezTo>
                  <a:pt x="49865" y="4952"/>
                  <a:pt x="49700" y="4906"/>
                  <a:pt x="49543" y="4888"/>
                </a:cubicBezTo>
                <a:cubicBezTo>
                  <a:pt x="49386" y="4870"/>
                  <a:pt x="49239" y="4822"/>
                  <a:pt x="49219" y="4784"/>
                </a:cubicBezTo>
                <a:cubicBezTo>
                  <a:pt x="49205" y="4754"/>
                  <a:pt x="49166" y="4740"/>
                  <a:pt x="49119" y="4740"/>
                </a:cubicBezTo>
                <a:cubicBezTo>
                  <a:pt x="49046" y="4740"/>
                  <a:pt x="48952" y="4774"/>
                  <a:pt x="48897" y="4831"/>
                </a:cubicBezTo>
                <a:cubicBezTo>
                  <a:pt x="48891" y="4838"/>
                  <a:pt x="48882" y="4840"/>
                  <a:pt x="48871" y="4840"/>
                </a:cubicBezTo>
                <a:cubicBezTo>
                  <a:pt x="48744" y="4840"/>
                  <a:pt x="48307" y="4472"/>
                  <a:pt x="48334" y="4372"/>
                </a:cubicBezTo>
                <a:cubicBezTo>
                  <a:pt x="48348" y="4327"/>
                  <a:pt x="48286" y="4235"/>
                  <a:pt x="48204" y="4176"/>
                </a:cubicBezTo>
                <a:cubicBezTo>
                  <a:pt x="48124" y="4117"/>
                  <a:pt x="48064" y="4046"/>
                  <a:pt x="48079" y="4027"/>
                </a:cubicBezTo>
                <a:cubicBezTo>
                  <a:pt x="48094" y="4006"/>
                  <a:pt x="48039" y="3890"/>
                  <a:pt x="47954" y="3766"/>
                </a:cubicBezTo>
                <a:cubicBezTo>
                  <a:pt x="47712" y="3417"/>
                  <a:pt x="47593" y="3200"/>
                  <a:pt x="47613" y="3151"/>
                </a:cubicBezTo>
                <a:cubicBezTo>
                  <a:pt x="47622" y="3127"/>
                  <a:pt x="47563" y="3088"/>
                  <a:pt x="47481" y="3066"/>
                </a:cubicBezTo>
                <a:cubicBezTo>
                  <a:pt x="47399" y="3044"/>
                  <a:pt x="47330" y="2997"/>
                  <a:pt x="47330" y="2966"/>
                </a:cubicBezTo>
                <a:cubicBezTo>
                  <a:pt x="47330" y="2944"/>
                  <a:pt x="47354" y="2930"/>
                  <a:pt x="47386" y="2930"/>
                </a:cubicBezTo>
                <a:cubicBezTo>
                  <a:pt x="47398" y="2930"/>
                  <a:pt x="47411" y="2932"/>
                  <a:pt x="47424" y="2936"/>
                </a:cubicBezTo>
                <a:cubicBezTo>
                  <a:pt x="47440" y="2940"/>
                  <a:pt x="47453" y="2943"/>
                  <a:pt x="47464" y="2943"/>
                </a:cubicBezTo>
                <a:cubicBezTo>
                  <a:pt x="47498" y="2943"/>
                  <a:pt x="47503" y="2919"/>
                  <a:pt x="47484" y="2865"/>
                </a:cubicBezTo>
                <a:cubicBezTo>
                  <a:pt x="47468" y="2820"/>
                  <a:pt x="47451" y="2798"/>
                  <a:pt x="47428" y="2798"/>
                </a:cubicBezTo>
                <a:cubicBezTo>
                  <a:pt x="47415" y="2798"/>
                  <a:pt x="47399" y="2806"/>
                  <a:pt x="47381" y="2820"/>
                </a:cubicBezTo>
                <a:cubicBezTo>
                  <a:pt x="47332" y="2856"/>
                  <a:pt x="47288" y="2873"/>
                  <a:pt x="47261" y="2873"/>
                </a:cubicBezTo>
                <a:cubicBezTo>
                  <a:pt x="47224" y="2873"/>
                  <a:pt x="47219" y="2843"/>
                  <a:pt x="47275" y="2791"/>
                </a:cubicBezTo>
                <a:cubicBezTo>
                  <a:pt x="47328" y="2743"/>
                  <a:pt x="47345" y="2723"/>
                  <a:pt x="47321" y="2723"/>
                </a:cubicBezTo>
                <a:cubicBezTo>
                  <a:pt x="47309" y="2723"/>
                  <a:pt x="47286" y="2729"/>
                  <a:pt x="47252" y="2738"/>
                </a:cubicBezTo>
                <a:cubicBezTo>
                  <a:pt x="47228" y="2744"/>
                  <a:pt x="47208" y="2747"/>
                  <a:pt x="47192" y="2747"/>
                </a:cubicBezTo>
                <a:cubicBezTo>
                  <a:pt x="47159" y="2747"/>
                  <a:pt x="47145" y="2734"/>
                  <a:pt x="47151" y="2708"/>
                </a:cubicBezTo>
                <a:cubicBezTo>
                  <a:pt x="47159" y="2681"/>
                  <a:pt x="47137" y="2660"/>
                  <a:pt x="47102" y="2660"/>
                </a:cubicBezTo>
                <a:cubicBezTo>
                  <a:pt x="47097" y="2660"/>
                  <a:pt x="47091" y="2661"/>
                  <a:pt x="47085" y="2662"/>
                </a:cubicBezTo>
                <a:cubicBezTo>
                  <a:pt x="47068" y="2664"/>
                  <a:pt x="47054" y="2665"/>
                  <a:pt x="47043" y="2665"/>
                </a:cubicBezTo>
                <a:cubicBezTo>
                  <a:pt x="46983" y="2665"/>
                  <a:pt x="47005" y="2630"/>
                  <a:pt x="47111" y="2550"/>
                </a:cubicBezTo>
                <a:cubicBezTo>
                  <a:pt x="47205" y="2480"/>
                  <a:pt x="47199" y="2471"/>
                  <a:pt x="47042" y="2426"/>
                </a:cubicBezTo>
                <a:cubicBezTo>
                  <a:pt x="46948" y="2400"/>
                  <a:pt x="46872" y="2365"/>
                  <a:pt x="46872" y="2348"/>
                </a:cubicBezTo>
                <a:cubicBezTo>
                  <a:pt x="46872" y="2339"/>
                  <a:pt x="46879" y="2334"/>
                  <a:pt x="46891" y="2334"/>
                </a:cubicBezTo>
                <a:cubicBezTo>
                  <a:pt x="46902" y="2334"/>
                  <a:pt x="46917" y="2338"/>
                  <a:pt x="46934" y="2345"/>
                </a:cubicBezTo>
                <a:cubicBezTo>
                  <a:pt x="46945" y="2349"/>
                  <a:pt x="46956" y="2351"/>
                  <a:pt x="46967" y="2351"/>
                </a:cubicBezTo>
                <a:cubicBezTo>
                  <a:pt x="46997" y="2351"/>
                  <a:pt x="47026" y="2338"/>
                  <a:pt x="47045" y="2312"/>
                </a:cubicBezTo>
                <a:cubicBezTo>
                  <a:pt x="47062" y="2290"/>
                  <a:pt x="47067" y="2277"/>
                  <a:pt x="47060" y="2277"/>
                </a:cubicBezTo>
                <a:cubicBezTo>
                  <a:pt x="47056" y="2277"/>
                  <a:pt x="47050" y="2279"/>
                  <a:pt x="47042" y="2286"/>
                </a:cubicBezTo>
                <a:cubicBezTo>
                  <a:pt x="47029" y="2294"/>
                  <a:pt x="47011" y="2298"/>
                  <a:pt x="46989" y="2298"/>
                </a:cubicBezTo>
                <a:cubicBezTo>
                  <a:pt x="46895" y="2298"/>
                  <a:pt x="46740" y="2229"/>
                  <a:pt x="46740" y="2171"/>
                </a:cubicBezTo>
                <a:cubicBezTo>
                  <a:pt x="46740" y="2153"/>
                  <a:pt x="46755" y="2143"/>
                  <a:pt x="46777" y="2143"/>
                </a:cubicBezTo>
                <a:cubicBezTo>
                  <a:pt x="46790" y="2143"/>
                  <a:pt x="46806" y="2147"/>
                  <a:pt x="46823" y="2154"/>
                </a:cubicBezTo>
                <a:cubicBezTo>
                  <a:pt x="46830" y="2157"/>
                  <a:pt x="46834" y="2159"/>
                  <a:pt x="46837" y="2159"/>
                </a:cubicBezTo>
                <a:cubicBezTo>
                  <a:pt x="46850" y="2159"/>
                  <a:pt x="46805" y="2119"/>
                  <a:pt x="46715" y="2054"/>
                </a:cubicBezTo>
                <a:cubicBezTo>
                  <a:pt x="46527" y="1920"/>
                  <a:pt x="46527" y="1920"/>
                  <a:pt x="46649" y="1814"/>
                </a:cubicBezTo>
                <a:cubicBezTo>
                  <a:pt x="46712" y="1759"/>
                  <a:pt x="46739" y="1734"/>
                  <a:pt x="46731" y="1734"/>
                </a:cubicBezTo>
                <a:cubicBezTo>
                  <a:pt x="46725" y="1734"/>
                  <a:pt x="46699" y="1748"/>
                  <a:pt x="46655" y="1774"/>
                </a:cubicBezTo>
                <a:cubicBezTo>
                  <a:pt x="46610" y="1800"/>
                  <a:pt x="46583" y="1813"/>
                  <a:pt x="46571" y="1813"/>
                </a:cubicBezTo>
                <a:cubicBezTo>
                  <a:pt x="46557" y="1813"/>
                  <a:pt x="46564" y="1794"/>
                  <a:pt x="46584" y="1754"/>
                </a:cubicBezTo>
                <a:cubicBezTo>
                  <a:pt x="46610" y="1703"/>
                  <a:pt x="46602" y="1682"/>
                  <a:pt x="46549" y="1682"/>
                </a:cubicBezTo>
                <a:cubicBezTo>
                  <a:pt x="46536" y="1682"/>
                  <a:pt x="46520" y="1683"/>
                  <a:pt x="46502" y="1686"/>
                </a:cubicBezTo>
                <a:cubicBezTo>
                  <a:pt x="46488" y="1688"/>
                  <a:pt x="46476" y="1689"/>
                  <a:pt x="46464" y="1689"/>
                </a:cubicBezTo>
                <a:cubicBezTo>
                  <a:pt x="46403" y="1689"/>
                  <a:pt x="46376" y="1660"/>
                  <a:pt x="46376" y="1596"/>
                </a:cubicBezTo>
                <a:cubicBezTo>
                  <a:pt x="46376" y="1539"/>
                  <a:pt x="46323" y="1445"/>
                  <a:pt x="46261" y="1395"/>
                </a:cubicBezTo>
                <a:cubicBezTo>
                  <a:pt x="46199" y="1344"/>
                  <a:pt x="46167" y="1281"/>
                  <a:pt x="46196" y="1257"/>
                </a:cubicBezTo>
                <a:cubicBezTo>
                  <a:pt x="46203" y="1251"/>
                  <a:pt x="46204" y="1248"/>
                  <a:pt x="46200" y="1248"/>
                </a:cubicBezTo>
                <a:cubicBezTo>
                  <a:pt x="46188" y="1248"/>
                  <a:pt x="46137" y="1269"/>
                  <a:pt x="46063" y="1305"/>
                </a:cubicBezTo>
                <a:cubicBezTo>
                  <a:pt x="45993" y="1340"/>
                  <a:pt x="45945" y="1358"/>
                  <a:pt x="45914" y="1358"/>
                </a:cubicBezTo>
                <a:cubicBezTo>
                  <a:pt x="45874" y="1358"/>
                  <a:pt x="45866" y="1326"/>
                  <a:pt x="45882" y="1262"/>
                </a:cubicBezTo>
                <a:cubicBezTo>
                  <a:pt x="45888" y="1237"/>
                  <a:pt x="45802" y="1144"/>
                  <a:pt x="45684" y="1054"/>
                </a:cubicBezTo>
                <a:cubicBezTo>
                  <a:pt x="45568" y="965"/>
                  <a:pt x="45491" y="871"/>
                  <a:pt x="45515" y="844"/>
                </a:cubicBezTo>
                <a:cubicBezTo>
                  <a:pt x="45538" y="816"/>
                  <a:pt x="45499" y="783"/>
                  <a:pt x="45424" y="768"/>
                </a:cubicBezTo>
                <a:cubicBezTo>
                  <a:pt x="45408" y="765"/>
                  <a:pt x="45391" y="763"/>
                  <a:pt x="45375" y="763"/>
                </a:cubicBezTo>
                <a:cubicBezTo>
                  <a:pt x="45316" y="763"/>
                  <a:pt x="45263" y="783"/>
                  <a:pt x="45239" y="816"/>
                </a:cubicBezTo>
                <a:cubicBezTo>
                  <a:pt x="45223" y="837"/>
                  <a:pt x="45207" y="849"/>
                  <a:pt x="45183" y="849"/>
                </a:cubicBezTo>
                <a:cubicBezTo>
                  <a:pt x="45143" y="849"/>
                  <a:pt x="45083" y="814"/>
                  <a:pt x="44975" y="737"/>
                </a:cubicBezTo>
                <a:cubicBezTo>
                  <a:pt x="44863" y="656"/>
                  <a:pt x="44784" y="586"/>
                  <a:pt x="44806" y="586"/>
                </a:cubicBezTo>
                <a:cubicBezTo>
                  <a:pt x="44827" y="586"/>
                  <a:pt x="44811" y="553"/>
                  <a:pt x="44766" y="510"/>
                </a:cubicBezTo>
                <a:cubicBezTo>
                  <a:pt x="44723" y="471"/>
                  <a:pt x="44660" y="441"/>
                  <a:pt x="44617" y="441"/>
                </a:cubicBezTo>
                <a:cubicBezTo>
                  <a:pt x="44614" y="441"/>
                  <a:pt x="44611" y="441"/>
                  <a:pt x="44608" y="441"/>
                </a:cubicBezTo>
                <a:cubicBezTo>
                  <a:pt x="44577" y="444"/>
                  <a:pt x="44550" y="446"/>
                  <a:pt x="44526" y="446"/>
                </a:cubicBezTo>
                <a:cubicBezTo>
                  <a:pt x="44413" y="446"/>
                  <a:pt x="44371" y="413"/>
                  <a:pt x="44371" y="335"/>
                </a:cubicBezTo>
                <a:cubicBezTo>
                  <a:pt x="44371" y="229"/>
                  <a:pt x="44169" y="76"/>
                  <a:pt x="44007" y="58"/>
                </a:cubicBezTo>
                <a:cubicBezTo>
                  <a:pt x="44001" y="57"/>
                  <a:pt x="43995" y="57"/>
                  <a:pt x="43990" y="57"/>
                </a:cubicBezTo>
                <a:cubicBezTo>
                  <a:pt x="43935" y="57"/>
                  <a:pt x="43909" y="91"/>
                  <a:pt x="43914" y="155"/>
                </a:cubicBezTo>
                <a:cubicBezTo>
                  <a:pt x="43916" y="198"/>
                  <a:pt x="43925" y="222"/>
                  <a:pt x="43936" y="222"/>
                </a:cubicBezTo>
                <a:cubicBezTo>
                  <a:pt x="43940" y="222"/>
                  <a:pt x="43946" y="217"/>
                  <a:pt x="43951" y="207"/>
                </a:cubicBezTo>
                <a:cubicBezTo>
                  <a:pt x="43964" y="184"/>
                  <a:pt x="44005" y="170"/>
                  <a:pt x="44054" y="170"/>
                </a:cubicBezTo>
                <a:cubicBezTo>
                  <a:pt x="44071" y="170"/>
                  <a:pt x="44090" y="172"/>
                  <a:pt x="44108" y="175"/>
                </a:cubicBezTo>
                <a:cubicBezTo>
                  <a:pt x="44320" y="217"/>
                  <a:pt x="44251" y="272"/>
                  <a:pt x="43975" y="280"/>
                </a:cubicBezTo>
                <a:cubicBezTo>
                  <a:pt x="43962" y="280"/>
                  <a:pt x="43949" y="281"/>
                  <a:pt x="43937" y="281"/>
                </a:cubicBezTo>
                <a:cubicBezTo>
                  <a:pt x="43811" y="281"/>
                  <a:pt x="43713" y="261"/>
                  <a:pt x="43713" y="235"/>
                </a:cubicBezTo>
                <a:cubicBezTo>
                  <a:pt x="43713" y="215"/>
                  <a:pt x="43725" y="203"/>
                  <a:pt x="43742" y="203"/>
                </a:cubicBezTo>
                <a:cubicBezTo>
                  <a:pt x="43749" y="203"/>
                  <a:pt x="43758" y="205"/>
                  <a:pt x="43766" y="210"/>
                </a:cubicBezTo>
                <a:cubicBezTo>
                  <a:pt x="43772" y="213"/>
                  <a:pt x="43778" y="214"/>
                  <a:pt x="43783" y="214"/>
                </a:cubicBezTo>
                <a:cubicBezTo>
                  <a:pt x="43804" y="214"/>
                  <a:pt x="43819" y="195"/>
                  <a:pt x="43819" y="165"/>
                </a:cubicBezTo>
                <a:cubicBezTo>
                  <a:pt x="43819" y="124"/>
                  <a:pt x="43776" y="106"/>
                  <a:pt x="43669" y="106"/>
                </a:cubicBezTo>
                <a:cubicBezTo>
                  <a:pt x="43640" y="106"/>
                  <a:pt x="43607" y="107"/>
                  <a:pt x="43568" y="110"/>
                </a:cubicBezTo>
                <a:cubicBezTo>
                  <a:pt x="43525" y="113"/>
                  <a:pt x="43489" y="114"/>
                  <a:pt x="43459" y="114"/>
                </a:cubicBezTo>
                <a:cubicBezTo>
                  <a:pt x="43352" y="114"/>
                  <a:pt x="43317" y="95"/>
                  <a:pt x="43317" y="46"/>
                </a:cubicBezTo>
                <a:cubicBezTo>
                  <a:pt x="43317" y="16"/>
                  <a:pt x="43311" y="0"/>
                  <a:pt x="432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15"/>
          <p:cNvGrpSpPr/>
          <p:nvPr/>
        </p:nvGrpSpPr>
        <p:grpSpPr>
          <a:xfrm flipH="1">
            <a:off x="243288" y="4143520"/>
            <a:ext cx="1431000" cy="1187147"/>
            <a:chOff x="5410175" y="3441575"/>
            <a:chExt cx="873200" cy="724400"/>
          </a:xfrm>
        </p:grpSpPr>
        <p:sp>
          <p:nvSpPr>
            <p:cNvPr id="340" name="Google Shape;340;p1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023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>
            <a:spLocks noGrp="1"/>
          </p:cNvSpPr>
          <p:nvPr>
            <p:ph type="ctrTitle"/>
          </p:nvPr>
        </p:nvSpPr>
        <p:spPr>
          <a:xfrm>
            <a:off x="129623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1"/>
          </p:nvPr>
        </p:nvSpPr>
        <p:spPr>
          <a:xfrm>
            <a:off x="129623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ctrTitle" idx="2"/>
          </p:nvPr>
        </p:nvSpPr>
        <p:spPr>
          <a:xfrm>
            <a:off x="458500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3"/>
          </p:nvPr>
        </p:nvSpPr>
        <p:spPr>
          <a:xfrm>
            <a:off x="458500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2" name="Google Shape;362;p16"/>
          <p:cNvSpPr txBox="1">
            <a:spLocks noGrp="1"/>
          </p:cNvSpPr>
          <p:nvPr>
            <p:ph type="ctrTitle" idx="4"/>
          </p:nvPr>
        </p:nvSpPr>
        <p:spPr>
          <a:xfrm>
            <a:off x="7873771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5"/>
          </p:nvPr>
        </p:nvSpPr>
        <p:spPr>
          <a:xfrm>
            <a:off x="7873771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 rot="-2333576">
            <a:off x="11087536" y="5491057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6"/>
          <p:cNvSpPr/>
          <p:nvPr/>
        </p:nvSpPr>
        <p:spPr>
          <a:xfrm>
            <a:off x="10134467" y="5995467"/>
            <a:ext cx="2745733" cy="361800"/>
          </a:xfrm>
          <a:custGeom>
            <a:avLst/>
            <a:gdLst/>
            <a:ahLst/>
            <a:cxnLst/>
            <a:rect l="l" t="t" r="r" b="b"/>
            <a:pathLst>
              <a:path w="82372" h="10854" extrusionOk="0">
                <a:moveTo>
                  <a:pt x="62590" y="697"/>
                </a:moveTo>
                <a:cubicBezTo>
                  <a:pt x="62591" y="697"/>
                  <a:pt x="62592" y="697"/>
                  <a:pt x="62593" y="697"/>
                </a:cubicBezTo>
                <a:cubicBezTo>
                  <a:pt x="62639" y="697"/>
                  <a:pt x="62662" y="731"/>
                  <a:pt x="62645" y="772"/>
                </a:cubicBezTo>
                <a:cubicBezTo>
                  <a:pt x="62627" y="813"/>
                  <a:pt x="62592" y="848"/>
                  <a:pt x="62563" y="849"/>
                </a:cubicBezTo>
                <a:cubicBezTo>
                  <a:pt x="62535" y="849"/>
                  <a:pt x="62512" y="816"/>
                  <a:pt x="62511" y="773"/>
                </a:cubicBezTo>
                <a:cubicBezTo>
                  <a:pt x="62514" y="731"/>
                  <a:pt x="62548" y="697"/>
                  <a:pt x="62590" y="697"/>
                </a:cubicBezTo>
                <a:close/>
                <a:moveTo>
                  <a:pt x="74827" y="572"/>
                </a:moveTo>
                <a:cubicBezTo>
                  <a:pt x="74843" y="572"/>
                  <a:pt x="74848" y="605"/>
                  <a:pt x="74849" y="676"/>
                </a:cubicBezTo>
                <a:cubicBezTo>
                  <a:pt x="74851" y="757"/>
                  <a:pt x="74836" y="849"/>
                  <a:pt x="74816" y="876"/>
                </a:cubicBezTo>
                <a:cubicBezTo>
                  <a:pt x="74808" y="888"/>
                  <a:pt x="74796" y="893"/>
                  <a:pt x="74781" y="893"/>
                </a:cubicBezTo>
                <a:cubicBezTo>
                  <a:pt x="74711" y="893"/>
                  <a:pt x="74583" y="781"/>
                  <a:pt x="74582" y="697"/>
                </a:cubicBezTo>
                <a:cubicBezTo>
                  <a:pt x="74582" y="668"/>
                  <a:pt x="74593" y="652"/>
                  <a:pt x="74610" y="652"/>
                </a:cubicBezTo>
                <a:cubicBezTo>
                  <a:pt x="74618" y="652"/>
                  <a:pt x="74627" y="656"/>
                  <a:pt x="74637" y="664"/>
                </a:cubicBezTo>
                <a:cubicBezTo>
                  <a:pt x="74647" y="672"/>
                  <a:pt x="74659" y="676"/>
                  <a:pt x="74672" y="676"/>
                </a:cubicBezTo>
                <a:cubicBezTo>
                  <a:pt x="74702" y="676"/>
                  <a:pt x="74739" y="657"/>
                  <a:pt x="74770" y="619"/>
                </a:cubicBezTo>
                <a:cubicBezTo>
                  <a:pt x="74797" y="588"/>
                  <a:pt x="74815" y="572"/>
                  <a:pt x="74827" y="572"/>
                </a:cubicBezTo>
                <a:close/>
                <a:moveTo>
                  <a:pt x="77778" y="790"/>
                </a:moveTo>
                <a:cubicBezTo>
                  <a:pt x="77795" y="790"/>
                  <a:pt x="77801" y="804"/>
                  <a:pt x="77790" y="828"/>
                </a:cubicBezTo>
                <a:cubicBezTo>
                  <a:pt x="77771" y="877"/>
                  <a:pt x="77719" y="910"/>
                  <a:pt x="77686" y="910"/>
                </a:cubicBezTo>
                <a:cubicBezTo>
                  <a:pt x="77669" y="910"/>
                  <a:pt x="77657" y="901"/>
                  <a:pt x="77656" y="881"/>
                </a:cubicBezTo>
                <a:cubicBezTo>
                  <a:pt x="77656" y="864"/>
                  <a:pt x="77693" y="830"/>
                  <a:pt x="77738" y="805"/>
                </a:cubicBezTo>
                <a:cubicBezTo>
                  <a:pt x="77755" y="795"/>
                  <a:pt x="77768" y="790"/>
                  <a:pt x="77778" y="790"/>
                </a:cubicBezTo>
                <a:close/>
                <a:moveTo>
                  <a:pt x="73197" y="717"/>
                </a:moveTo>
                <a:cubicBezTo>
                  <a:pt x="73248" y="717"/>
                  <a:pt x="73370" y="873"/>
                  <a:pt x="73370" y="957"/>
                </a:cubicBezTo>
                <a:cubicBezTo>
                  <a:pt x="73370" y="972"/>
                  <a:pt x="73365" y="979"/>
                  <a:pt x="73356" y="979"/>
                </a:cubicBezTo>
                <a:cubicBezTo>
                  <a:pt x="73338" y="979"/>
                  <a:pt x="73305" y="951"/>
                  <a:pt x="73264" y="899"/>
                </a:cubicBezTo>
                <a:cubicBezTo>
                  <a:pt x="73203" y="821"/>
                  <a:pt x="73167" y="746"/>
                  <a:pt x="73181" y="725"/>
                </a:cubicBezTo>
                <a:cubicBezTo>
                  <a:pt x="73185" y="720"/>
                  <a:pt x="73190" y="717"/>
                  <a:pt x="73197" y="717"/>
                </a:cubicBezTo>
                <a:close/>
                <a:moveTo>
                  <a:pt x="62179" y="879"/>
                </a:moveTo>
                <a:cubicBezTo>
                  <a:pt x="62187" y="879"/>
                  <a:pt x="62192" y="907"/>
                  <a:pt x="62193" y="960"/>
                </a:cubicBezTo>
                <a:cubicBezTo>
                  <a:pt x="62196" y="1023"/>
                  <a:pt x="62188" y="1065"/>
                  <a:pt x="62177" y="1065"/>
                </a:cubicBezTo>
                <a:cubicBezTo>
                  <a:pt x="62174" y="1065"/>
                  <a:pt x="62171" y="1062"/>
                  <a:pt x="62168" y="1057"/>
                </a:cubicBezTo>
                <a:cubicBezTo>
                  <a:pt x="62150" y="1031"/>
                  <a:pt x="62148" y="964"/>
                  <a:pt x="62163" y="912"/>
                </a:cubicBezTo>
                <a:cubicBezTo>
                  <a:pt x="62169" y="890"/>
                  <a:pt x="62175" y="879"/>
                  <a:pt x="62179" y="879"/>
                </a:cubicBezTo>
                <a:close/>
                <a:moveTo>
                  <a:pt x="55011" y="978"/>
                </a:moveTo>
                <a:cubicBezTo>
                  <a:pt x="55020" y="978"/>
                  <a:pt x="55035" y="993"/>
                  <a:pt x="55057" y="1024"/>
                </a:cubicBezTo>
                <a:cubicBezTo>
                  <a:pt x="55093" y="1073"/>
                  <a:pt x="55103" y="1143"/>
                  <a:pt x="55084" y="1190"/>
                </a:cubicBezTo>
                <a:cubicBezTo>
                  <a:pt x="55071" y="1220"/>
                  <a:pt x="55045" y="1234"/>
                  <a:pt x="55016" y="1234"/>
                </a:cubicBezTo>
                <a:cubicBezTo>
                  <a:pt x="54959" y="1234"/>
                  <a:pt x="54892" y="1183"/>
                  <a:pt x="54891" y="1110"/>
                </a:cubicBezTo>
                <a:cubicBezTo>
                  <a:pt x="54891" y="1085"/>
                  <a:pt x="54900" y="1071"/>
                  <a:pt x="54915" y="1071"/>
                </a:cubicBezTo>
                <a:cubicBezTo>
                  <a:pt x="54923" y="1071"/>
                  <a:pt x="54933" y="1075"/>
                  <a:pt x="54944" y="1085"/>
                </a:cubicBezTo>
                <a:cubicBezTo>
                  <a:pt x="54952" y="1092"/>
                  <a:pt x="54960" y="1096"/>
                  <a:pt x="54967" y="1096"/>
                </a:cubicBezTo>
                <a:cubicBezTo>
                  <a:pt x="54985" y="1096"/>
                  <a:pt x="54997" y="1071"/>
                  <a:pt x="54996" y="1034"/>
                </a:cubicBezTo>
                <a:cubicBezTo>
                  <a:pt x="54996" y="997"/>
                  <a:pt x="55000" y="978"/>
                  <a:pt x="55011" y="978"/>
                </a:cubicBezTo>
                <a:close/>
                <a:moveTo>
                  <a:pt x="80089" y="1004"/>
                </a:moveTo>
                <a:cubicBezTo>
                  <a:pt x="80093" y="1004"/>
                  <a:pt x="80097" y="1006"/>
                  <a:pt x="80102" y="1010"/>
                </a:cubicBezTo>
                <a:cubicBezTo>
                  <a:pt x="80129" y="1036"/>
                  <a:pt x="80151" y="1104"/>
                  <a:pt x="80151" y="1163"/>
                </a:cubicBezTo>
                <a:cubicBezTo>
                  <a:pt x="80153" y="1235"/>
                  <a:pt x="80146" y="1270"/>
                  <a:pt x="80135" y="1270"/>
                </a:cubicBezTo>
                <a:cubicBezTo>
                  <a:pt x="80122" y="1270"/>
                  <a:pt x="80102" y="1218"/>
                  <a:pt x="80083" y="1119"/>
                </a:cubicBezTo>
                <a:cubicBezTo>
                  <a:pt x="80069" y="1048"/>
                  <a:pt x="80072" y="1004"/>
                  <a:pt x="80089" y="1004"/>
                </a:cubicBezTo>
                <a:close/>
                <a:moveTo>
                  <a:pt x="50734" y="1100"/>
                </a:moveTo>
                <a:cubicBezTo>
                  <a:pt x="50745" y="1100"/>
                  <a:pt x="50756" y="1105"/>
                  <a:pt x="50767" y="1113"/>
                </a:cubicBezTo>
                <a:cubicBezTo>
                  <a:pt x="50798" y="1143"/>
                  <a:pt x="50807" y="1191"/>
                  <a:pt x="50788" y="1230"/>
                </a:cubicBezTo>
                <a:cubicBezTo>
                  <a:pt x="50777" y="1258"/>
                  <a:pt x="50759" y="1273"/>
                  <a:pt x="50740" y="1273"/>
                </a:cubicBezTo>
                <a:cubicBezTo>
                  <a:pt x="50730" y="1273"/>
                  <a:pt x="50719" y="1269"/>
                  <a:pt x="50708" y="1260"/>
                </a:cubicBezTo>
                <a:cubicBezTo>
                  <a:pt x="50677" y="1230"/>
                  <a:pt x="50668" y="1182"/>
                  <a:pt x="50686" y="1143"/>
                </a:cubicBezTo>
                <a:cubicBezTo>
                  <a:pt x="50698" y="1115"/>
                  <a:pt x="50715" y="1100"/>
                  <a:pt x="50734" y="1100"/>
                </a:cubicBezTo>
                <a:close/>
                <a:moveTo>
                  <a:pt x="59868" y="1098"/>
                </a:moveTo>
                <a:cubicBezTo>
                  <a:pt x="59986" y="1098"/>
                  <a:pt x="60018" y="1209"/>
                  <a:pt x="59911" y="1270"/>
                </a:cubicBezTo>
                <a:cubicBezTo>
                  <a:pt x="59868" y="1295"/>
                  <a:pt x="59844" y="1309"/>
                  <a:pt x="59833" y="1309"/>
                </a:cubicBezTo>
                <a:cubicBezTo>
                  <a:pt x="59821" y="1309"/>
                  <a:pt x="59828" y="1289"/>
                  <a:pt x="59846" y="1248"/>
                </a:cubicBezTo>
                <a:cubicBezTo>
                  <a:pt x="59861" y="1215"/>
                  <a:pt x="59841" y="1164"/>
                  <a:pt x="59805" y="1143"/>
                </a:cubicBezTo>
                <a:cubicBezTo>
                  <a:pt x="59771" y="1124"/>
                  <a:pt x="59794" y="1102"/>
                  <a:pt x="59859" y="1099"/>
                </a:cubicBezTo>
                <a:cubicBezTo>
                  <a:pt x="59862" y="1098"/>
                  <a:pt x="59865" y="1098"/>
                  <a:pt x="59868" y="1098"/>
                </a:cubicBezTo>
                <a:close/>
                <a:moveTo>
                  <a:pt x="79743" y="1284"/>
                </a:moveTo>
                <a:cubicBezTo>
                  <a:pt x="79760" y="1284"/>
                  <a:pt x="79778" y="1288"/>
                  <a:pt x="79793" y="1297"/>
                </a:cubicBezTo>
                <a:cubicBezTo>
                  <a:pt x="79835" y="1321"/>
                  <a:pt x="79821" y="1340"/>
                  <a:pt x="79762" y="1345"/>
                </a:cubicBezTo>
                <a:cubicBezTo>
                  <a:pt x="79756" y="1345"/>
                  <a:pt x="79750" y="1345"/>
                  <a:pt x="79745" y="1345"/>
                </a:cubicBezTo>
                <a:cubicBezTo>
                  <a:pt x="79699" y="1345"/>
                  <a:pt x="79677" y="1329"/>
                  <a:pt x="79693" y="1304"/>
                </a:cubicBezTo>
                <a:cubicBezTo>
                  <a:pt x="79702" y="1291"/>
                  <a:pt x="79722" y="1284"/>
                  <a:pt x="79743" y="1284"/>
                </a:cubicBezTo>
                <a:close/>
                <a:moveTo>
                  <a:pt x="65611" y="1165"/>
                </a:moveTo>
                <a:cubicBezTo>
                  <a:pt x="65630" y="1165"/>
                  <a:pt x="65644" y="1194"/>
                  <a:pt x="65645" y="1242"/>
                </a:cubicBezTo>
                <a:cubicBezTo>
                  <a:pt x="65646" y="1318"/>
                  <a:pt x="65636" y="1357"/>
                  <a:pt x="65618" y="1357"/>
                </a:cubicBezTo>
                <a:cubicBezTo>
                  <a:pt x="65606" y="1357"/>
                  <a:pt x="65589" y="1335"/>
                  <a:pt x="65570" y="1293"/>
                </a:cubicBezTo>
                <a:cubicBezTo>
                  <a:pt x="65552" y="1254"/>
                  <a:pt x="65560" y="1206"/>
                  <a:pt x="65591" y="1175"/>
                </a:cubicBezTo>
                <a:cubicBezTo>
                  <a:pt x="65598" y="1168"/>
                  <a:pt x="65605" y="1165"/>
                  <a:pt x="65611" y="1165"/>
                </a:cubicBezTo>
                <a:close/>
                <a:moveTo>
                  <a:pt x="81468" y="1146"/>
                </a:moveTo>
                <a:cubicBezTo>
                  <a:pt x="81499" y="1146"/>
                  <a:pt x="81539" y="1161"/>
                  <a:pt x="81578" y="1190"/>
                </a:cubicBezTo>
                <a:cubicBezTo>
                  <a:pt x="81670" y="1257"/>
                  <a:pt x="81682" y="1298"/>
                  <a:pt x="81636" y="1381"/>
                </a:cubicBezTo>
                <a:cubicBezTo>
                  <a:pt x="81613" y="1422"/>
                  <a:pt x="81595" y="1444"/>
                  <a:pt x="81574" y="1444"/>
                </a:cubicBezTo>
                <a:cubicBezTo>
                  <a:pt x="81550" y="1444"/>
                  <a:pt x="81521" y="1416"/>
                  <a:pt x="81475" y="1360"/>
                </a:cubicBezTo>
                <a:cubicBezTo>
                  <a:pt x="81414" y="1284"/>
                  <a:pt x="81390" y="1207"/>
                  <a:pt x="81417" y="1169"/>
                </a:cubicBezTo>
                <a:cubicBezTo>
                  <a:pt x="81427" y="1153"/>
                  <a:pt x="81445" y="1146"/>
                  <a:pt x="81468" y="1146"/>
                </a:cubicBezTo>
                <a:close/>
                <a:moveTo>
                  <a:pt x="77029" y="1296"/>
                </a:moveTo>
                <a:cubicBezTo>
                  <a:pt x="77059" y="1296"/>
                  <a:pt x="77083" y="1328"/>
                  <a:pt x="77083" y="1370"/>
                </a:cubicBezTo>
                <a:cubicBezTo>
                  <a:pt x="77083" y="1413"/>
                  <a:pt x="77061" y="1446"/>
                  <a:pt x="77031" y="1446"/>
                </a:cubicBezTo>
                <a:cubicBezTo>
                  <a:pt x="77001" y="1446"/>
                  <a:pt x="76977" y="1415"/>
                  <a:pt x="76977" y="1372"/>
                </a:cubicBezTo>
                <a:cubicBezTo>
                  <a:pt x="76977" y="1328"/>
                  <a:pt x="77000" y="1296"/>
                  <a:pt x="77029" y="1296"/>
                </a:cubicBezTo>
                <a:close/>
                <a:moveTo>
                  <a:pt x="58589" y="1365"/>
                </a:moveTo>
                <a:cubicBezTo>
                  <a:pt x="58600" y="1365"/>
                  <a:pt x="58614" y="1369"/>
                  <a:pt x="58630" y="1378"/>
                </a:cubicBezTo>
                <a:cubicBezTo>
                  <a:pt x="58676" y="1403"/>
                  <a:pt x="58709" y="1433"/>
                  <a:pt x="58709" y="1449"/>
                </a:cubicBezTo>
                <a:cubicBezTo>
                  <a:pt x="58709" y="1466"/>
                  <a:pt x="58677" y="1479"/>
                  <a:pt x="58631" y="1479"/>
                </a:cubicBezTo>
                <a:cubicBezTo>
                  <a:pt x="58629" y="1479"/>
                  <a:pt x="58628" y="1479"/>
                  <a:pt x="58626" y="1479"/>
                </a:cubicBezTo>
                <a:cubicBezTo>
                  <a:pt x="58586" y="1479"/>
                  <a:pt x="58553" y="1447"/>
                  <a:pt x="58552" y="1407"/>
                </a:cubicBezTo>
                <a:cubicBezTo>
                  <a:pt x="58552" y="1380"/>
                  <a:pt x="58566" y="1365"/>
                  <a:pt x="58589" y="1365"/>
                </a:cubicBezTo>
                <a:close/>
                <a:moveTo>
                  <a:pt x="78728" y="1055"/>
                </a:moveTo>
                <a:cubicBezTo>
                  <a:pt x="78756" y="1055"/>
                  <a:pt x="78765" y="1087"/>
                  <a:pt x="78747" y="1131"/>
                </a:cubicBezTo>
                <a:cubicBezTo>
                  <a:pt x="78735" y="1159"/>
                  <a:pt x="78739" y="1175"/>
                  <a:pt x="78757" y="1175"/>
                </a:cubicBezTo>
                <a:cubicBezTo>
                  <a:pt x="78767" y="1175"/>
                  <a:pt x="78782" y="1170"/>
                  <a:pt x="78799" y="1160"/>
                </a:cubicBezTo>
                <a:cubicBezTo>
                  <a:pt x="78809" y="1154"/>
                  <a:pt x="78818" y="1152"/>
                  <a:pt x="78825" y="1152"/>
                </a:cubicBezTo>
                <a:cubicBezTo>
                  <a:pt x="78876" y="1152"/>
                  <a:pt x="78880" y="1267"/>
                  <a:pt x="78835" y="1488"/>
                </a:cubicBezTo>
                <a:cubicBezTo>
                  <a:pt x="78835" y="1489"/>
                  <a:pt x="78834" y="1490"/>
                  <a:pt x="78833" y="1490"/>
                </a:cubicBezTo>
                <a:cubicBezTo>
                  <a:pt x="78823" y="1490"/>
                  <a:pt x="78779" y="1440"/>
                  <a:pt x="78732" y="1376"/>
                </a:cubicBezTo>
                <a:cubicBezTo>
                  <a:pt x="78681" y="1306"/>
                  <a:pt x="78646" y="1199"/>
                  <a:pt x="78656" y="1149"/>
                </a:cubicBezTo>
                <a:cubicBezTo>
                  <a:pt x="78668" y="1099"/>
                  <a:pt x="78701" y="1055"/>
                  <a:pt x="78728" y="1055"/>
                </a:cubicBezTo>
                <a:close/>
                <a:moveTo>
                  <a:pt x="80546" y="988"/>
                </a:moveTo>
                <a:cubicBezTo>
                  <a:pt x="80549" y="988"/>
                  <a:pt x="80552" y="990"/>
                  <a:pt x="80554" y="993"/>
                </a:cubicBezTo>
                <a:cubicBezTo>
                  <a:pt x="80574" y="1016"/>
                  <a:pt x="80569" y="1102"/>
                  <a:pt x="80548" y="1173"/>
                </a:cubicBezTo>
                <a:cubicBezTo>
                  <a:pt x="80518" y="1273"/>
                  <a:pt x="80493" y="1375"/>
                  <a:pt x="80475" y="1478"/>
                </a:cubicBezTo>
                <a:cubicBezTo>
                  <a:pt x="80473" y="1489"/>
                  <a:pt x="80469" y="1494"/>
                  <a:pt x="80465" y="1494"/>
                </a:cubicBezTo>
                <a:cubicBezTo>
                  <a:pt x="80457" y="1494"/>
                  <a:pt x="80448" y="1479"/>
                  <a:pt x="80439" y="1452"/>
                </a:cubicBezTo>
                <a:cubicBezTo>
                  <a:pt x="80427" y="1409"/>
                  <a:pt x="80439" y="1275"/>
                  <a:pt x="80469" y="1160"/>
                </a:cubicBezTo>
                <a:cubicBezTo>
                  <a:pt x="80494" y="1058"/>
                  <a:pt x="80527" y="988"/>
                  <a:pt x="80546" y="988"/>
                </a:cubicBezTo>
                <a:close/>
                <a:moveTo>
                  <a:pt x="76806" y="1341"/>
                </a:moveTo>
                <a:cubicBezTo>
                  <a:pt x="76860" y="1341"/>
                  <a:pt x="76922" y="1391"/>
                  <a:pt x="76923" y="1464"/>
                </a:cubicBezTo>
                <a:cubicBezTo>
                  <a:pt x="76923" y="1488"/>
                  <a:pt x="76918" y="1501"/>
                  <a:pt x="76906" y="1501"/>
                </a:cubicBezTo>
                <a:cubicBezTo>
                  <a:pt x="76894" y="1501"/>
                  <a:pt x="76876" y="1486"/>
                  <a:pt x="76852" y="1457"/>
                </a:cubicBezTo>
                <a:cubicBezTo>
                  <a:pt x="76827" y="1426"/>
                  <a:pt x="76799" y="1410"/>
                  <a:pt x="76775" y="1410"/>
                </a:cubicBezTo>
                <a:cubicBezTo>
                  <a:pt x="76761" y="1410"/>
                  <a:pt x="76748" y="1417"/>
                  <a:pt x="76738" y="1430"/>
                </a:cubicBezTo>
                <a:cubicBezTo>
                  <a:pt x="76731" y="1440"/>
                  <a:pt x="76726" y="1445"/>
                  <a:pt x="76722" y="1445"/>
                </a:cubicBezTo>
                <a:cubicBezTo>
                  <a:pt x="76717" y="1445"/>
                  <a:pt x="76720" y="1426"/>
                  <a:pt x="76732" y="1392"/>
                </a:cubicBezTo>
                <a:cubicBezTo>
                  <a:pt x="76746" y="1357"/>
                  <a:pt x="76775" y="1341"/>
                  <a:pt x="76806" y="1341"/>
                </a:cubicBezTo>
                <a:close/>
                <a:moveTo>
                  <a:pt x="79189" y="1137"/>
                </a:moveTo>
                <a:cubicBezTo>
                  <a:pt x="79258" y="1137"/>
                  <a:pt x="79373" y="1339"/>
                  <a:pt x="79336" y="1427"/>
                </a:cubicBezTo>
                <a:cubicBezTo>
                  <a:pt x="79319" y="1470"/>
                  <a:pt x="79280" y="1506"/>
                  <a:pt x="79250" y="1506"/>
                </a:cubicBezTo>
                <a:cubicBezTo>
                  <a:pt x="79249" y="1506"/>
                  <a:pt x="79249" y="1506"/>
                  <a:pt x="79248" y="1506"/>
                </a:cubicBezTo>
                <a:cubicBezTo>
                  <a:pt x="79221" y="1506"/>
                  <a:pt x="79213" y="1466"/>
                  <a:pt x="79232" y="1424"/>
                </a:cubicBezTo>
                <a:cubicBezTo>
                  <a:pt x="79250" y="1372"/>
                  <a:pt x="79235" y="1313"/>
                  <a:pt x="79195" y="1275"/>
                </a:cubicBezTo>
                <a:cubicBezTo>
                  <a:pt x="79154" y="1237"/>
                  <a:pt x="79139" y="1185"/>
                  <a:pt x="79162" y="1152"/>
                </a:cubicBezTo>
                <a:cubicBezTo>
                  <a:pt x="79169" y="1141"/>
                  <a:pt x="79179" y="1137"/>
                  <a:pt x="79189" y="1137"/>
                </a:cubicBezTo>
                <a:close/>
                <a:moveTo>
                  <a:pt x="76270" y="1325"/>
                </a:moveTo>
                <a:cubicBezTo>
                  <a:pt x="76277" y="1325"/>
                  <a:pt x="76283" y="1353"/>
                  <a:pt x="76285" y="1406"/>
                </a:cubicBezTo>
                <a:cubicBezTo>
                  <a:pt x="76286" y="1472"/>
                  <a:pt x="76278" y="1514"/>
                  <a:pt x="76267" y="1514"/>
                </a:cubicBezTo>
                <a:cubicBezTo>
                  <a:pt x="76264" y="1514"/>
                  <a:pt x="76261" y="1512"/>
                  <a:pt x="76258" y="1507"/>
                </a:cubicBezTo>
                <a:cubicBezTo>
                  <a:pt x="76241" y="1482"/>
                  <a:pt x="76238" y="1418"/>
                  <a:pt x="76253" y="1360"/>
                </a:cubicBezTo>
                <a:cubicBezTo>
                  <a:pt x="76259" y="1336"/>
                  <a:pt x="76265" y="1325"/>
                  <a:pt x="76270" y="1325"/>
                </a:cubicBezTo>
                <a:close/>
                <a:moveTo>
                  <a:pt x="49992" y="1247"/>
                </a:moveTo>
                <a:cubicBezTo>
                  <a:pt x="50002" y="1247"/>
                  <a:pt x="50015" y="1260"/>
                  <a:pt x="50034" y="1285"/>
                </a:cubicBezTo>
                <a:cubicBezTo>
                  <a:pt x="50106" y="1388"/>
                  <a:pt x="50055" y="1524"/>
                  <a:pt x="49946" y="1524"/>
                </a:cubicBezTo>
                <a:cubicBezTo>
                  <a:pt x="49942" y="1524"/>
                  <a:pt x="49939" y="1524"/>
                  <a:pt x="49935" y="1524"/>
                </a:cubicBezTo>
                <a:cubicBezTo>
                  <a:pt x="49880" y="1519"/>
                  <a:pt x="49870" y="1503"/>
                  <a:pt x="49910" y="1481"/>
                </a:cubicBezTo>
                <a:lnTo>
                  <a:pt x="49910" y="1481"/>
                </a:lnTo>
                <a:lnTo>
                  <a:pt x="49910" y="1482"/>
                </a:lnTo>
                <a:cubicBezTo>
                  <a:pt x="49944" y="1463"/>
                  <a:pt x="49974" y="1387"/>
                  <a:pt x="49973" y="1322"/>
                </a:cubicBezTo>
                <a:cubicBezTo>
                  <a:pt x="49973" y="1272"/>
                  <a:pt x="49978" y="1247"/>
                  <a:pt x="49992" y="1247"/>
                </a:cubicBezTo>
                <a:close/>
                <a:moveTo>
                  <a:pt x="74618" y="1384"/>
                </a:moveTo>
                <a:cubicBezTo>
                  <a:pt x="74633" y="1384"/>
                  <a:pt x="74658" y="1416"/>
                  <a:pt x="74676" y="1460"/>
                </a:cubicBezTo>
                <a:cubicBezTo>
                  <a:pt x="74694" y="1498"/>
                  <a:pt x="74684" y="1536"/>
                  <a:pt x="74652" y="1536"/>
                </a:cubicBezTo>
                <a:cubicBezTo>
                  <a:pt x="74622" y="1536"/>
                  <a:pt x="74594" y="1500"/>
                  <a:pt x="74594" y="1460"/>
                </a:cubicBezTo>
                <a:cubicBezTo>
                  <a:pt x="74594" y="1416"/>
                  <a:pt x="74603" y="1384"/>
                  <a:pt x="74618" y="1384"/>
                </a:cubicBezTo>
                <a:close/>
                <a:moveTo>
                  <a:pt x="48833" y="1387"/>
                </a:moveTo>
                <a:cubicBezTo>
                  <a:pt x="48845" y="1387"/>
                  <a:pt x="48870" y="1419"/>
                  <a:pt x="48888" y="1463"/>
                </a:cubicBezTo>
                <a:cubicBezTo>
                  <a:pt x="48907" y="1506"/>
                  <a:pt x="48897" y="1539"/>
                  <a:pt x="48867" y="1539"/>
                </a:cubicBezTo>
                <a:cubicBezTo>
                  <a:pt x="48836" y="1539"/>
                  <a:pt x="48810" y="1504"/>
                  <a:pt x="48810" y="1464"/>
                </a:cubicBezTo>
                <a:lnTo>
                  <a:pt x="48810" y="1463"/>
                </a:lnTo>
                <a:cubicBezTo>
                  <a:pt x="48810" y="1419"/>
                  <a:pt x="48819" y="1387"/>
                  <a:pt x="48833" y="1387"/>
                </a:cubicBezTo>
                <a:close/>
                <a:moveTo>
                  <a:pt x="71072" y="1432"/>
                </a:moveTo>
                <a:cubicBezTo>
                  <a:pt x="71088" y="1432"/>
                  <a:pt x="71098" y="1449"/>
                  <a:pt x="71099" y="1478"/>
                </a:cubicBezTo>
                <a:cubicBezTo>
                  <a:pt x="71099" y="1521"/>
                  <a:pt x="71075" y="1557"/>
                  <a:pt x="71047" y="1557"/>
                </a:cubicBezTo>
                <a:cubicBezTo>
                  <a:pt x="71018" y="1557"/>
                  <a:pt x="70993" y="1543"/>
                  <a:pt x="70993" y="1525"/>
                </a:cubicBezTo>
                <a:cubicBezTo>
                  <a:pt x="70993" y="1506"/>
                  <a:pt x="71016" y="1472"/>
                  <a:pt x="71045" y="1445"/>
                </a:cubicBezTo>
                <a:cubicBezTo>
                  <a:pt x="71055" y="1436"/>
                  <a:pt x="71064" y="1432"/>
                  <a:pt x="71072" y="1432"/>
                </a:cubicBezTo>
                <a:close/>
                <a:moveTo>
                  <a:pt x="56718" y="1216"/>
                </a:moveTo>
                <a:cubicBezTo>
                  <a:pt x="56731" y="1216"/>
                  <a:pt x="56750" y="1230"/>
                  <a:pt x="56775" y="1258"/>
                </a:cubicBezTo>
                <a:cubicBezTo>
                  <a:pt x="56821" y="1310"/>
                  <a:pt x="56845" y="1379"/>
                  <a:pt x="56830" y="1413"/>
                </a:cubicBezTo>
                <a:cubicBezTo>
                  <a:pt x="56816" y="1448"/>
                  <a:pt x="56837" y="1494"/>
                  <a:pt x="56872" y="1515"/>
                </a:cubicBezTo>
                <a:cubicBezTo>
                  <a:pt x="56915" y="1539"/>
                  <a:pt x="56907" y="1557"/>
                  <a:pt x="56852" y="1561"/>
                </a:cubicBezTo>
                <a:cubicBezTo>
                  <a:pt x="56850" y="1561"/>
                  <a:pt x="56848" y="1561"/>
                  <a:pt x="56846" y="1561"/>
                </a:cubicBezTo>
                <a:cubicBezTo>
                  <a:pt x="56797" y="1561"/>
                  <a:pt x="56748" y="1513"/>
                  <a:pt x="56730" y="1446"/>
                </a:cubicBezTo>
                <a:cubicBezTo>
                  <a:pt x="56689" y="1298"/>
                  <a:pt x="56686" y="1216"/>
                  <a:pt x="56718" y="1216"/>
                </a:cubicBezTo>
                <a:close/>
                <a:moveTo>
                  <a:pt x="69066" y="1497"/>
                </a:moveTo>
                <a:cubicBezTo>
                  <a:pt x="69109" y="1497"/>
                  <a:pt x="69143" y="1523"/>
                  <a:pt x="69143" y="1557"/>
                </a:cubicBezTo>
                <a:cubicBezTo>
                  <a:pt x="69143" y="1592"/>
                  <a:pt x="69108" y="1619"/>
                  <a:pt x="69064" y="1619"/>
                </a:cubicBezTo>
                <a:cubicBezTo>
                  <a:pt x="69017" y="1619"/>
                  <a:pt x="68982" y="1592"/>
                  <a:pt x="68982" y="1558"/>
                </a:cubicBezTo>
                <a:cubicBezTo>
                  <a:pt x="68982" y="1524"/>
                  <a:pt x="69016" y="1497"/>
                  <a:pt x="69062" y="1497"/>
                </a:cubicBezTo>
                <a:cubicBezTo>
                  <a:pt x="69063" y="1497"/>
                  <a:pt x="69064" y="1497"/>
                  <a:pt x="69066" y="1497"/>
                </a:cubicBezTo>
                <a:close/>
                <a:moveTo>
                  <a:pt x="71890" y="1479"/>
                </a:moveTo>
                <a:cubicBezTo>
                  <a:pt x="71920" y="1479"/>
                  <a:pt x="71947" y="1513"/>
                  <a:pt x="71947" y="1554"/>
                </a:cubicBezTo>
                <a:cubicBezTo>
                  <a:pt x="71947" y="1594"/>
                  <a:pt x="71938" y="1630"/>
                  <a:pt x="71924" y="1630"/>
                </a:cubicBezTo>
                <a:cubicBezTo>
                  <a:pt x="71911" y="1630"/>
                  <a:pt x="71887" y="1598"/>
                  <a:pt x="71869" y="1555"/>
                </a:cubicBezTo>
                <a:cubicBezTo>
                  <a:pt x="71850" y="1515"/>
                  <a:pt x="71860" y="1479"/>
                  <a:pt x="71890" y="1479"/>
                </a:cubicBezTo>
                <a:close/>
                <a:moveTo>
                  <a:pt x="57760" y="1486"/>
                </a:moveTo>
                <a:cubicBezTo>
                  <a:pt x="57789" y="1486"/>
                  <a:pt x="57812" y="1519"/>
                  <a:pt x="57812" y="1561"/>
                </a:cubicBezTo>
                <a:cubicBezTo>
                  <a:pt x="57813" y="1606"/>
                  <a:pt x="57791" y="1637"/>
                  <a:pt x="57760" y="1639"/>
                </a:cubicBezTo>
                <a:cubicBezTo>
                  <a:pt x="57730" y="1639"/>
                  <a:pt x="57707" y="1606"/>
                  <a:pt x="57706" y="1563"/>
                </a:cubicBezTo>
                <a:cubicBezTo>
                  <a:pt x="57706" y="1519"/>
                  <a:pt x="57728" y="1487"/>
                  <a:pt x="57758" y="1487"/>
                </a:cubicBezTo>
                <a:cubicBezTo>
                  <a:pt x="57759" y="1486"/>
                  <a:pt x="57759" y="1486"/>
                  <a:pt x="57760" y="1486"/>
                </a:cubicBezTo>
                <a:close/>
                <a:moveTo>
                  <a:pt x="44254" y="1492"/>
                </a:moveTo>
                <a:cubicBezTo>
                  <a:pt x="44286" y="1492"/>
                  <a:pt x="44308" y="1525"/>
                  <a:pt x="44310" y="1567"/>
                </a:cubicBezTo>
                <a:cubicBezTo>
                  <a:pt x="44310" y="1610"/>
                  <a:pt x="44287" y="1643"/>
                  <a:pt x="44257" y="1645"/>
                </a:cubicBezTo>
                <a:cubicBezTo>
                  <a:pt x="44226" y="1645"/>
                  <a:pt x="44204" y="1612"/>
                  <a:pt x="44204" y="1570"/>
                </a:cubicBezTo>
                <a:cubicBezTo>
                  <a:pt x="44204" y="1525"/>
                  <a:pt x="44225" y="1494"/>
                  <a:pt x="44254" y="1492"/>
                </a:cubicBezTo>
                <a:close/>
                <a:moveTo>
                  <a:pt x="66200" y="1513"/>
                </a:moveTo>
                <a:cubicBezTo>
                  <a:pt x="66213" y="1513"/>
                  <a:pt x="66237" y="1546"/>
                  <a:pt x="66257" y="1588"/>
                </a:cubicBezTo>
                <a:cubicBezTo>
                  <a:pt x="66275" y="1631"/>
                  <a:pt x="66264" y="1664"/>
                  <a:pt x="66234" y="1664"/>
                </a:cubicBezTo>
                <a:cubicBezTo>
                  <a:pt x="66204" y="1664"/>
                  <a:pt x="66179" y="1630"/>
                  <a:pt x="66179" y="1589"/>
                </a:cubicBezTo>
                <a:cubicBezTo>
                  <a:pt x="66179" y="1546"/>
                  <a:pt x="66186" y="1513"/>
                  <a:pt x="66200" y="1513"/>
                </a:cubicBezTo>
                <a:close/>
                <a:moveTo>
                  <a:pt x="52250" y="1519"/>
                </a:moveTo>
                <a:cubicBezTo>
                  <a:pt x="52280" y="1519"/>
                  <a:pt x="52305" y="1554"/>
                  <a:pt x="52305" y="1595"/>
                </a:cubicBezTo>
                <a:cubicBezTo>
                  <a:pt x="52305" y="1636"/>
                  <a:pt x="52296" y="1672"/>
                  <a:pt x="52284" y="1672"/>
                </a:cubicBezTo>
                <a:cubicBezTo>
                  <a:pt x="52271" y="1672"/>
                  <a:pt x="52247" y="1639"/>
                  <a:pt x="52228" y="1595"/>
                </a:cubicBezTo>
                <a:cubicBezTo>
                  <a:pt x="52210" y="1554"/>
                  <a:pt x="52219" y="1519"/>
                  <a:pt x="52250" y="1519"/>
                </a:cubicBezTo>
                <a:close/>
                <a:moveTo>
                  <a:pt x="75716" y="1152"/>
                </a:moveTo>
                <a:cubicBezTo>
                  <a:pt x="75792" y="1152"/>
                  <a:pt x="75807" y="1188"/>
                  <a:pt x="75782" y="1319"/>
                </a:cubicBezTo>
                <a:cubicBezTo>
                  <a:pt x="75751" y="1478"/>
                  <a:pt x="75665" y="1681"/>
                  <a:pt x="75631" y="1681"/>
                </a:cubicBezTo>
                <a:cubicBezTo>
                  <a:pt x="75622" y="1681"/>
                  <a:pt x="75616" y="1561"/>
                  <a:pt x="75616" y="1418"/>
                </a:cubicBezTo>
                <a:cubicBezTo>
                  <a:pt x="75618" y="1215"/>
                  <a:pt x="75642" y="1154"/>
                  <a:pt x="75716" y="1152"/>
                </a:cubicBezTo>
                <a:close/>
                <a:moveTo>
                  <a:pt x="73696" y="1469"/>
                </a:moveTo>
                <a:cubicBezTo>
                  <a:pt x="73725" y="1469"/>
                  <a:pt x="73746" y="1515"/>
                  <a:pt x="73748" y="1581"/>
                </a:cubicBezTo>
                <a:cubicBezTo>
                  <a:pt x="73748" y="1646"/>
                  <a:pt x="73740" y="1692"/>
                  <a:pt x="73728" y="1692"/>
                </a:cubicBezTo>
                <a:cubicBezTo>
                  <a:pt x="73717" y="1692"/>
                  <a:pt x="73696" y="1646"/>
                  <a:pt x="73676" y="1581"/>
                </a:cubicBezTo>
                <a:cubicBezTo>
                  <a:pt x="73658" y="1516"/>
                  <a:pt x="73666" y="1469"/>
                  <a:pt x="73696" y="1469"/>
                </a:cubicBezTo>
                <a:close/>
                <a:moveTo>
                  <a:pt x="72703" y="1256"/>
                </a:moveTo>
                <a:cubicBezTo>
                  <a:pt x="72720" y="1256"/>
                  <a:pt x="72740" y="1291"/>
                  <a:pt x="72776" y="1358"/>
                </a:cubicBezTo>
                <a:cubicBezTo>
                  <a:pt x="72859" y="1515"/>
                  <a:pt x="72869" y="1600"/>
                  <a:pt x="72804" y="1600"/>
                </a:cubicBezTo>
                <a:cubicBezTo>
                  <a:pt x="72788" y="1600"/>
                  <a:pt x="72768" y="1595"/>
                  <a:pt x="72744" y="1585"/>
                </a:cubicBezTo>
                <a:cubicBezTo>
                  <a:pt x="72722" y="1576"/>
                  <a:pt x="72703" y="1571"/>
                  <a:pt x="72687" y="1571"/>
                </a:cubicBezTo>
                <a:cubicBezTo>
                  <a:pt x="72653" y="1571"/>
                  <a:pt x="72635" y="1593"/>
                  <a:pt x="72633" y="1637"/>
                </a:cubicBezTo>
                <a:cubicBezTo>
                  <a:pt x="72632" y="1675"/>
                  <a:pt x="72630" y="1694"/>
                  <a:pt x="72624" y="1694"/>
                </a:cubicBezTo>
                <a:cubicBezTo>
                  <a:pt x="72620" y="1694"/>
                  <a:pt x="72613" y="1677"/>
                  <a:pt x="72603" y="1645"/>
                </a:cubicBezTo>
                <a:cubicBezTo>
                  <a:pt x="72588" y="1595"/>
                  <a:pt x="72603" y="1479"/>
                  <a:pt x="72638" y="1384"/>
                </a:cubicBezTo>
                <a:lnTo>
                  <a:pt x="72638" y="1385"/>
                </a:lnTo>
                <a:cubicBezTo>
                  <a:pt x="72669" y="1298"/>
                  <a:pt x="72685" y="1256"/>
                  <a:pt x="72703" y="1256"/>
                </a:cubicBezTo>
                <a:close/>
                <a:moveTo>
                  <a:pt x="67050" y="1608"/>
                </a:moveTo>
                <a:cubicBezTo>
                  <a:pt x="67066" y="1608"/>
                  <a:pt x="67076" y="1625"/>
                  <a:pt x="67077" y="1654"/>
                </a:cubicBezTo>
                <a:cubicBezTo>
                  <a:pt x="67077" y="1697"/>
                  <a:pt x="67053" y="1733"/>
                  <a:pt x="67025" y="1733"/>
                </a:cubicBezTo>
                <a:cubicBezTo>
                  <a:pt x="66997" y="1733"/>
                  <a:pt x="66971" y="1719"/>
                  <a:pt x="66971" y="1700"/>
                </a:cubicBezTo>
                <a:cubicBezTo>
                  <a:pt x="66971" y="1682"/>
                  <a:pt x="66994" y="1648"/>
                  <a:pt x="67024" y="1621"/>
                </a:cubicBezTo>
                <a:cubicBezTo>
                  <a:pt x="67034" y="1612"/>
                  <a:pt x="67043" y="1608"/>
                  <a:pt x="67050" y="1608"/>
                </a:cubicBezTo>
                <a:close/>
                <a:moveTo>
                  <a:pt x="54395" y="1619"/>
                </a:moveTo>
                <a:cubicBezTo>
                  <a:pt x="54417" y="1619"/>
                  <a:pt x="54438" y="1631"/>
                  <a:pt x="54450" y="1657"/>
                </a:cubicBezTo>
                <a:cubicBezTo>
                  <a:pt x="54469" y="1700"/>
                  <a:pt x="54448" y="1736"/>
                  <a:pt x="54403" y="1737"/>
                </a:cubicBezTo>
                <a:cubicBezTo>
                  <a:pt x="54357" y="1737"/>
                  <a:pt x="54320" y="1721"/>
                  <a:pt x="54318" y="1701"/>
                </a:cubicBezTo>
                <a:lnTo>
                  <a:pt x="54320" y="1701"/>
                </a:lnTo>
                <a:cubicBezTo>
                  <a:pt x="54319" y="1651"/>
                  <a:pt x="54358" y="1619"/>
                  <a:pt x="54395" y="1619"/>
                </a:cubicBezTo>
                <a:close/>
                <a:moveTo>
                  <a:pt x="64330" y="1597"/>
                </a:moveTo>
                <a:cubicBezTo>
                  <a:pt x="64360" y="1597"/>
                  <a:pt x="64370" y="1630"/>
                  <a:pt x="64351" y="1673"/>
                </a:cubicBezTo>
                <a:cubicBezTo>
                  <a:pt x="64333" y="1716"/>
                  <a:pt x="64297" y="1749"/>
                  <a:pt x="64267" y="1749"/>
                </a:cubicBezTo>
                <a:cubicBezTo>
                  <a:pt x="64236" y="1749"/>
                  <a:pt x="64227" y="1718"/>
                  <a:pt x="64245" y="1673"/>
                </a:cubicBezTo>
                <a:cubicBezTo>
                  <a:pt x="64264" y="1630"/>
                  <a:pt x="64300" y="1597"/>
                  <a:pt x="64330" y="1597"/>
                </a:cubicBezTo>
                <a:close/>
                <a:moveTo>
                  <a:pt x="73164" y="1501"/>
                </a:moveTo>
                <a:cubicBezTo>
                  <a:pt x="73210" y="1501"/>
                  <a:pt x="73201" y="1527"/>
                  <a:pt x="73141" y="1624"/>
                </a:cubicBezTo>
                <a:cubicBezTo>
                  <a:pt x="73091" y="1703"/>
                  <a:pt x="73014" y="1750"/>
                  <a:pt x="72960" y="1750"/>
                </a:cubicBezTo>
                <a:cubicBezTo>
                  <a:pt x="72926" y="1750"/>
                  <a:pt x="72902" y="1731"/>
                  <a:pt x="72902" y="1689"/>
                </a:cubicBezTo>
                <a:lnTo>
                  <a:pt x="72902" y="1689"/>
                </a:lnTo>
                <a:lnTo>
                  <a:pt x="72903" y="1691"/>
                </a:lnTo>
                <a:cubicBezTo>
                  <a:pt x="72902" y="1609"/>
                  <a:pt x="73011" y="1518"/>
                  <a:pt x="73127" y="1504"/>
                </a:cubicBezTo>
                <a:cubicBezTo>
                  <a:pt x="73142" y="1503"/>
                  <a:pt x="73154" y="1501"/>
                  <a:pt x="73164" y="1501"/>
                </a:cubicBezTo>
                <a:close/>
                <a:moveTo>
                  <a:pt x="51214" y="1604"/>
                </a:moveTo>
                <a:cubicBezTo>
                  <a:pt x="51262" y="1606"/>
                  <a:pt x="51305" y="1634"/>
                  <a:pt x="51326" y="1679"/>
                </a:cubicBezTo>
                <a:cubicBezTo>
                  <a:pt x="51346" y="1722"/>
                  <a:pt x="51328" y="1755"/>
                  <a:pt x="51282" y="1755"/>
                </a:cubicBezTo>
                <a:cubicBezTo>
                  <a:pt x="51234" y="1754"/>
                  <a:pt x="51191" y="1724"/>
                  <a:pt x="51170" y="1681"/>
                </a:cubicBezTo>
                <a:cubicBezTo>
                  <a:pt x="51150" y="1636"/>
                  <a:pt x="51168" y="1604"/>
                  <a:pt x="51214" y="1604"/>
                </a:cubicBezTo>
                <a:close/>
                <a:moveTo>
                  <a:pt x="58712" y="1560"/>
                </a:moveTo>
                <a:cubicBezTo>
                  <a:pt x="58743" y="1560"/>
                  <a:pt x="58765" y="1606"/>
                  <a:pt x="58767" y="1672"/>
                </a:cubicBezTo>
                <a:cubicBezTo>
                  <a:pt x="58767" y="1736"/>
                  <a:pt x="58746" y="1783"/>
                  <a:pt x="58715" y="1783"/>
                </a:cubicBezTo>
                <a:cubicBezTo>
                  <a:pt x="58685" y="1783"/>
                  <a:pt x="58662" y="1736"/>
                  <a:pt x="58661" y="1672"/>
                </a:cubicBezTo>
                <a:cubicBezTo>
                  <a:pt x="58659" y="1606"/>
                  <a:pt x="58682" y="1560"/>
                  <a:pt x="58712" y="1560"/>
                </a:cubicBezTo>
                <a:close/>
                <a:moveTo>
                  <a:pt x="68808" y="1603"/>
                </a:moveTo>
                <a:cubicBezTo>
                  <a:pt x="68818" y="1603"/>
                  <a:pt x="68827" y="1605"/>
                  <a:pt x="68832" y="1610"/>
                </a:cubicBezTo>
                <a:cubicBezTo>
                  <a:pt x="68929" y="1697"/>
                  <a:pt x="68874" y="1760"/>
                  <a:pt x="68688" y="1775"/>
                </a:cubicBezTo>
                <a:lnTo>
                  <a:pt x="68497" y="1789"/>
                </a:lnTo>
                <a:lnTo>
                  <a:pt x="68497" y="1789"/>
                </a:lnTo>
                <a:lnTo>
                  <a:pt x="68641" y="1679"/>
                </a:lnTo>
                <a:cubicBezTo>
                  <a:pt x="68704" y="1632"/>
                  <a:pt x="68770" y="1603"/>
                  <a:pt x="68808" y="1603"/>
                </a:cubicBezTo>
                <a:close/>
                <a:moveTo>
                  <a:pt x="50065" y="1653"/>
                </a:moveTo>
                <a:cubicBezTo>
                  <a:pt x="50130" y="1653"/>
                  <a:pt x="50190" y="1702"/>
                  <a:pt x="50191" y="1776"/>
                </a:cubicBezTo>
                <a:cubicBezTo>
                  <a:pt x="50191" y="1803"/>
                  <a:pt x="50174" y="1818"/>
                  <a:pt x="50150" y="1818"/>
                </a:cubicBezTo>
                <a:cubicBezTo>
                  <a:pt x="50137" y="1818"/>
                  <a:pt x="50123" y="1814"/>
                  <a:pt x="50107" y="1806"/>
                </a:cubicBezTo>
                <a:cubicBezTo>
                  <a:pt x="50062" y="1782"/>
                  <a:pt x="50012" y="1767"/>
                  <a:pt x="49961" y="1760"/>
                </a:cubicBezTo>
                <a:cubicBezTo>
                  <a:pt x="49924" y="1758"/>
                  <a:pt x="49928" y="1730"/>
                  <a:pt x="49973" y="1689"/>
                </a:cubicBezTo>
                <a:cubicBezTo>
                  <a:pt x="50000" y="1664"/>
                  <a:pt x="50033" y="1653"/>
                  <a:pt x="50065" y="1653"/>
                </a:cubicBezTo>
                <a:close/>
                <a:moveTo>
                  <a:pt x="59245" y="1379"/>
                </a:moveTo>
                <a:cubicBezTo>
                  <a:pt x="59270" y="1379"/>
                  <a:pt x="59280" y="1442"/>
                  <a:pt x="59285" y="1588"/>
                </a:cubicBezTo>
                <a:cubicBezTo>
                  <a:pt x="59290" y="1744"/>
                  <a:pt x="59277" y="1818"/>
                  <a:pt x="59245" y="1818"/>
                </a:cubicBezTo>
                <a:cubicBezTo>
                  <a:pt x="59240" y="1818"/>
                  <a:pt x="59234" y="1816"/>
                  <a:pt x="59228" y="1812"/>
                </a:cubicBezTo>
                <a:cubicBezTo>
                  <a:pt x="59191" y="1791"/>
                  <a:pt x="59158" y="1707"/>
                  <a:pt x="59152" y="1628"/>
                </a:cubicBezTo>
                <a:lnTo>
                  <a:pt x="59153" y="1628"/>
                </a:lnTo>
                <a:cubicBezTo>
                  <a:pt x="59147" y="1549"/>
                  <a:pt x="59173" y="1448"/>
                  <a:pt x="59210" y="1404"/>
                </a:cubicBezTo>
                <a:cubicBezTo>
                  <a:pt x="59224" y="1388"/>
                  <a:pt x="59236" y="1379"/>
                  <a:pt x="59245" y="1379"/>
                </a:cubicBezTo>
                <a:close/>
                <a:moveTo>
                  <a:pt x="40258" y="1670"/>
                </a:moveTo>
                <a:cubicBezTo>
                  <a:pt x="40270" y="1670"/>
                  <a:pt x="40295" y="1703"/>
                  <a:pt x="40313" y="1745"/>
                </a:cubicBezTo>
                <a:cubicBezTo>
                  <a:pt x="40333" y="1786"/>
                  <a:pt x="40322" y="1821"/>
                  <a:pt x="40292" y="1821"/>
                </a:cubicBezTo>
                <a:cubicBezTo>
                  <a:pt x="40261" y="1821"/>
                  <a:pt x="40236" y="1786"/>
                  <a:pt x="40236" y="1746"/>
                </a:cubicBezTo>
                <a:cubicBezTo>
                  <a:pt x="40236" y="1703"/>
                  <a:pt x="40245" y="1670"/>
                  <a:pt x="40258" y="1670"/>
                </a:cubicBezTo>
                <a:close/>
                <a:moveTo>
                  <a:pt x="54079" y="1739"/>
                </a:moveTo>
                <a:cubicBezTo>
                  <a:pt x="54153" y="1739"/>
                  <a:pt x="54215" y="1769"/>
                  <a:pt x="54215" y="1803"/>
                </a:cubicBezTo>
                <a:cubicBezTo>
                  <a:pt x="54216" y="1837"/>
                  <a:pt x="54176" y="1854"/>
                  <a:pt x="54126" y="1854"/>
                </a:cubicBezTo>
                <a:cubicBezTo>
                  <a:pt x="54069" y="1854"/>
                  <a:pt x="53999" y="1831"/>
                  <a:pt x="53969" y="1789"/>
                </a:cubicBezTo>
                <a:cubicBezTo>
                  <a:pt x="53950" y="1763"/>
                  <a:pt x="53997" y="1739"/>
                  <a:pt x="54074" y="1739"/>
                </a:cubicBezTo>
                <a:cubicBezTo>
                  <a:pt x="54075" y="1739"/>
                  <a:pt x="54077" y="1739"/>
                  <a:pt x="54079" y="1739"/>
                </a:cubicBezTo>
                <a:close/>
                <a:moveTo>
                  <a:pt x="58000" y="1735"/>
                </a:moveTo>
                <a:cubicBezTo>
                  <a:pt x="58016" y="1735"/>
                  <a:pt x="58027" y="1754"/>
                  <a:pt x="58028" y="1783"/>
                </a:cubicBezTo>
                <a:cubicBezTo>
                  <a:pt x="58028" y="1827"/>
                  <a:pt x="58004" y="1867"/>
                  <a:pt x="57976" y="1867"/>
                </a:cubicBezTo>
                <a:cubicBezTo>
                  <a:pt x="57949" y="1867"/>
                  <a:pt x="57922" y="1852"/>
                  <a:pt x="57922" y="1831"/>
                </a:cubicBezTo>
                <a:cubicBezTo>
                  <a:pt x="57922" y="1810"/>
                  <a:pt x="57945" y="1775"/>
                  <a:pt x="57974" y="1748"/>
                </a:cubicBezTo>
                <a:cubicBezTo>
                  <a:pt x="57984" y="1739"/>
                  <a:pt x="57992" y="1735"/>
                  <a:pt x="58000" y="1735"/>
                </a:cubicBezTo>
                <a:close/>
                <a:moveTo>
                  <a:pt x="55411" y="1681"/>
                </a:moveTo>
                <a:cubicBezTo>
                  <a:pt x="55417" y="1681"/>
                  <a:pt x="55424" y="1684"/>
                  <a:pt x="55432" y="1691"/>
                </a:cubicBezTo>
                <a:cubicBezTo>
                  <a:pt x="55463" y="1722"/>
                  <a:pt x="55473" y="1769"/>
                  <a:pt x="55455" y="1810"/>
                </a:cubicBezTo>
                <a:cubicBezTo>
                  <a:pt x="55438" y="1853"/>
                  <a:pt x="55422" y="1873"/>
                  <a:pt x="55410" y="1873"/>
                </a:cubicBezTo>
                <a:cubicBezTo>
                  <a:pt x="55393" y="1873"/>
                  <a:pt x="55382" y="1835"/>
                  <a:pt x="55381" y="1760"/>
                </a:cubicBezTo>
                <a:lnTo>
                  <a:pt x="55379" y="1760"/>
                </a:lnTo>
                <a:cubicBezTo>
                  <a:pt x="55379" y="1710"/>
                  <a:pt x="55392" y="1681"/>
                  <a:pt x="55411" y="1681"/>
                </a:cubicBezTo>
                <a:close/>
                <a:moveTo>
                  <a:pt x="61363" y="1542"/>
                </a:moveTo>
                <a:cubicBezTo>
                  <a:pt x="61392" y="1542"/>
                  <a:pt x="61414" y="1578"/>
                  <a:pt x="61414" y="1621"/>
                </a:cubicBezTo>
                <a:cubicBezTo>
                  <a:pt x="61414" y="1651"/>
                  <a:pt x="61425" y="1668"/>
                  <a:pt x="61440" y="1668"/>
                </a:cubicBezTo>
                <a:cubicBezTo>
                  <a:pt x="61447" y="1668"/>
                  <a:pt x="61455" y="1664"/>
                  <a:pt x="61463" y="1657"/>
                </a:cubicBezTo>
                <a:cubicBezTo>
                  <a:pt x="61468" y="1652"/>
                  <a:pt x="61472" y="1650"/>
                  <a:pt x="61476" y="1650"/>
                </a:cubicBezTo>
                <a:cubicBezTo>
                  <a:pt x="61492" y="1650"/>
                  <a:pt x="61497" y="1692"/>
                  <a:pt x="61486" y="1758"/>
                </a:cubicBezTo>
                <a:cubicBezTo>
                  <a:pt x="61473" y="1837"/>
                  <a:pt x="61444" y="1874"/>
                  <a:pt x="61413" y="1874"/>
                </a:cubicBezTo>
                <a:cubicBezTo>
                  <a:pt x="61373" y="1874"/>
                  <a:pt x="61331" y="1809"/>
                  <a:pt x="61323" y="1694"/>
                </a:cubicBezTo>
                <a:cubicBezTo>
                  <a:pt x="61317" y="1607"/>
                  <a:pt x="61334" y="1542"/>
                  <a:pt x="61363" y="1542"/>
                </a:cubicBezTo>
                <a:close/>
                <a:moveTo>
                  <a:pt x="62160" y="1761"/>
                </a:moveTo>
                <a:cubicBezTo>
                  <a:pt x="62220" y="1761"/>
                  <a:pt x="62254" y="1794"/>
                  <a:pt x="62236" y="1836"/>
                </a:cubicBezTo>
                <a:cubicBezTo>
                  <a:pt x="62217" y="1879"/>
                  <a:pt x="62177" y="1909"/>
                  <a:pt x="62129" y="1915"/>
                </a:cubicBezTo>
                <a:cubicBezTo>
                  <a:pt x="62087" y="1913"/>
                  <a:pt x="62054" y="1880"/>
                  <a:pt x="62053" y="1839"/>
                </a:cubicBezTo>
                <a:lnTo>
                  <a:pt x="62053" y="1837"/>
                </a:lnTo>
                <a:cubicBezTo>
                  <a:pt x="62053" y="1795"/>
                  <a:pt x="62099" y="1761"/>
                  <a:pt x="62160" y="1761"/>
                </a:cubicBezTo>
                <a:close/>
                <a:moveTo>
                  <a:pt x="69252" y="1798"/>
                </a:moveTo>
                <a:cubicBezTo>
                  <a:pt x="69282" y="1798"/>
                  <a:pt x="69304" y="1831"/>
                  <a:pt x="69305" y="1873"/>
                </a:cubicBezTo>
                <a:cubicBezTo>
                  <a:pt x="69305" y="1918"/>
                  <a:pt x="69283" y="1949"/>
                  <a:pt x="69253" y="1949"/>
                </a:cubicBezTo>
                <a:cubicBezTo>
                  <a:pt x="69252" y="1949"/>
                  <a:pt x="69252" y="1949"/>
                  <a:pt x="69251" y="1949"/>
                </a:cubicBezTo>
                <a:cubicBezTo>
                  <a:pt x="69222" y="1949"/>
                  <a:pt x="69199" y="1917"/>
                  <a:pt x="69199" y="1875"/>
                </a:cubicBezTo>
                <a:cubicBezTo>
                  <a:pt x="69199" y="1831"/>
                  <a:pt x="69220" y="1798"/>
                  <a:pt x="69250" y="1798"/>
                </a:cubicBezTo>
                <a:cubicBezTo>
                  <a:pt x="69251" y="1798"/>
                  <a:pt x="69251" y="1798"/>
                  <a:pt x="69252" y="1798"/>
                </a:cubicBezTo>
                <a:close/>
                <a:moveTo>
                  <a:pt x="49871" y="1840"/>
                </a:moveTo>
                <a:cubicBezTo>
                  <a:pt x="49961" y="1840"/>
                  <a:pt x="50031" y="1872"/>
                  <a:pt x="50031" y="1915"/>
                </a:cubicBezTo>
                <a:cubicBezTo>
                  <a:pt x="50032" y="1958"/>
                  <a:pt x="50010" y="1980"/>
                  <a:pt x="49971" y="1980"/>
                </a:cubicBezTo>
                <a:cubicBezTo>
                  <a:pt x="49930" y="1980"/>
                  <a:pt x="49870" y="1957"/>
                  <a:pt x="49795" y="1910"/>
                </a:cubicBezTo>
                <a:cubicBezTo>
                  <a:pt x="49707" y="1857"/>
                  <a:pt x="49718" y="1843"/>
                  <a:pt x="49859" y="1840"/>
                </a:cubicBezTo>
                <a:cubicBezTo>
                  <a:pt x="49863" y="1840"/>
                  <a:pt x="49867" y="1840"/>
                  <a:pt x="49871" y="1840"/>
                </a:cubicBezTo>
                <a:close/>
                <a:moveTo>
                  <a:pt x="50418" y="1637"/>
                </a:moveTo>
                <a:cubicBezTo>
                  <a:pt x="50432" y="1637"/>
                  <a:pt x="50454" y="1662"/>
                  <a:pt x="50483" y="1716"/>
                </a:cubicBezTo>
                <a:cubicBezTo>
                  <a:pt x="50525" y="1795"/>
                  <a:pt x="50561" y="1889"/>
                  <a:pt x="50561" y="1925"/>
                </a:cubicBezTo>
                <a:cubicBezTo>
                  <a:pt x="50561" y="1966"/>
                  <a:pt x="50548" y="1984"/>
                  <a:pt x="50529" y="1984"/>
                </a:cubicBezTo>
                <a:cubicBezTo>
                  <a:pt x="50499" y="1984"/>
                  <a:pt x="50455" y="1937"/>
                  <a:pt x="50434" y="1861"/>
                </a:cubicBezTo>
                <a:cubicBezTo>
                  <a:pt x="50394" y="1721"/>
                  <a:pt x="50392" y="1637"/>
                  <a:pt x="50418" y="1637"/>
                </a:cubicBezTo>
                <a:close/>
                <a:moveTo>
                  <a:pt x="59735" y="1573"/>
                </a:moveTo>
                <a:cubicBezTo>
                  <a:pt x="59750" y="1573"/>
                  <a:pt x="59778" y="1610"/>
                  <a:pt x="59829" y="1688"/>
                </a:cubicBezTo>
                <a:cubicBezTo>
                  <a:pt x="59943" y="1861"/>
                  <a:pt x="59967" y="2004"/>
                  <a:pt x="59882" y="2004"/>
                </a:cubicBezTo>
                <a:cubicBezTo>
                  <a:pt x="59852" y="2004"/>
                  <a:pt x="59838" y="1974"/>
                  <a:pt x="59853" y="1936"/>
                </a:cubicBezTo>
                <a:lnTo>
                  <a:pt x="59853" y="1936"/>
                </a:lnTo>
                <a:lnTo>
                  <a:pt x="59853" y="1937"/>
                </a:lnTo>
                <a:cubicBezTo>
                  <a:pt x="59870" y="1897"/>
                  <a:pt x="59847" y="1851"/>
                  <a:pt x="59801" y="1825"/>
                </a:cubicBezTo>
                <a:cubicBezTo>
                  <a:pt x="59756" y="1800"/>
                  <a:pt x="59722" y="1725"/>
                  <a:pt x="59720" y="1652"/>
                </a:cubicBezTo>
                <a:cubicBezTo>
                  <a:pt x="59720" y="1600"/>
                  <a:pt x="59722" y="1573"/>
                  <a:pt x="59735" y="1573"/>
                </a:cubicBezTo>
                <a:close/>
                <a:moveTo>
                  <a:pt x="59485" y="1561"/>
                </a:moveTo>
                <a:cubicBezTo>
                  <a:pt x="59499" y="1561"/>
                  <a:pt x="59508" y="1576"/>
                  <a:pt x="59508" y="1610"/>
                </a:cubicBezTo>
                <a:cubicBezTo>
                  <a:pt x="59508" y="1669"/>
                  <a:pt x="59359" y="2009"/>
                  <a:pt x="59332" y="2009"/>
                </a:cubicBezTo>
                <a:cubicBezTo>
                  <a:pt x="59325" y="2009"/>
                  <a:pt x="59328" y="1922"/>
                  <a:pt x="59340" y="1821"/>
                </a:cubicBezTo>
                <a:cubicBezTo>
                  <a:pt x="59354" y="1696"/>
                  <a:pt x="59442" y="1561"/>
                  <a:pt x="59485" y="1561"/>
                </a:cubicBezTo>
                <a:close/>
                <a:moveTo>
                  <a:pt x="57761" y="1712"/>
                </a:moveTo>
                <a:cubicBezTo>
                  <a:pt x="57784" y="1712"/>
                  <a:pt x="57808" y="1726"/>
                  <a:pt x="57831" y="1758"/>
                </a:cubicBezTo>
                <a:cubicBezTo>
                  <a:pt x="57863" y="1803"/>
                  <a:pt x="57768" y="2009"/>
                  <a:pt x="57713" y="2016"/>
                </a:cubicBezTo>
                <a:cubicBezTo>
                  <a:pt x="57713" y="2016"/>
                  <a:pt x="57713" y="2016"/>
                  <a:pt x="57713" y="2016"/>
                </a:cubicBezTo>
                <a:cubicBezTo>
                  <a:pt x="57695" y="2016"/>
                  <a:pt x="57682" y="1953"/>
                  <a:pt x="57680" y="1867"/>
                </a:cubicBezTo>
                <a:lnTo>
                  <a:pt x="57682" y="1867"/>
                </a:lnTo>
                <a:cubicBezTo>
                  <a:pt x="57680" y="1770"/>
                  <a:pt x="57717" y="1712"/>
                  <a:pt x="57761" y="1712"/>
                </a:cubicBezTo>
                <a:close/>
                <a:moveTo>
                  <a:pt x="43960" y="1823"/>
                </a:moveTo>
                <a:cubicBezTo>
                  <a:pt x="43981" y="1823"/>
                  <a:pt x="43995" y="1854"/>
                  <a:pt x="43995" y="1904"/>
                </a:cubicBezTo>
                <a:cubicBezTo>
                  <a:pt x="43996" y="1969"/>
                  <a:pt x="43972" y="2024"/>
                  <a:pt x="43944" y="2024"/>
                </a:cubicBezTo>
                <a:cubicBezTo>
                  <a:pt x="43916" y="2024"/>
                  <a:pt x="43890" y="1992"/>
                  <a:pt x="43890" y="1952"/>
                </a:cubicBezTo>
                <a:cubicBezTo>
                  <a:pt x="43892" y="1906"/>
                  <a:pt x="43910" y="1864"/>
                  <a:pt x="43941" y="1831"/>
                </a:cubicBezTo>
                <a:cubicBezTo>
                  <a:pt x="43948" y="1825"/>
                  <a:pt x="43954" y="1823"/>
                  <a:pt x="43960" y="1823"/>
                </a:cubicBezTo>
                <a:close/>
                <a:moveTo>
                  <a:pt x="55096" y="1748"/>
                </a:moveTo>
                <a:cubicBezTo>
                  <a:pt x="55109" y="1748"/>
                  <a:pt x="55113" y="1772"/>
                  <a:pt x="55114" y="1821"/>
                </a:cubicBezTo>
                <a:cubicBezTo>
                  <a:pt x="55114" y="1886"/>
                  <a:pt x="55102" y="1955"/>
                  <a:pt x="55081" y="1985"/>
                </a:cubicBezTo>
                <a:cubicBezTo>
                  <a:pt x="55060" y="2016"/>
                  <a:pt x="55034" y="2031"/>
                  <a:pt x="55011" y="2031"/>
                </a:cubicBezTo>
                <a:cubicBezTo>
                  <a:pt x="54983" y="2031"/>
                  <a:pt x="54961" y="2008"/>
                  <a:pt x="54960" y="1964"/>
                </a:cubicBezTo>
                <a:cubicBezTo>
                  <a:pt x="54960" y="1927"/>
                  <a:pt x="54991" y="1860"/>
                  <a:pt x="55036" y="1804"/>
                </a:cubicBezTo>
                <a:cubicBezTo>
                  <a:pt x="55066" y="1767"/>
                  <a:pt x="55085" y="1748"/>
                  <a:pt x="55096" y="1748"/>
                </a:cubicBezTo>
                <a:close/>
                <a:moveTo>
                  <a:pt x="54413" y="1887"/>
                </a:moveTo>
                <a:cubicBezTo>
                  <a:pt x="54439" y="1887"/>
                  <a:pt x="54483" y="1911"/>
                  <a:pt x="54536" y="1958"/>
                </a:cubicBezTo>
                <a:cubicBezTo>
                  <a:pt x="54609" y="2022"/>
                  <a:pt x="54608" y="2031"/>
                  <a:pt x="54527" y="2034"/>
                </a:cubicBezTo>
                <a:cubicBezTo>
                  <a:pt x="54526" y="2034"/>
                  <a:pt x="54525" y="2034"/>
                  <a:pt x="54523" y="2034"/>
                </a:cubicBezTo>
                <a:cubicBezTo>
                  <a:pt x="54471" y="2034"/>
                  <a:pt x="54425" y="2006"/>
                  <a:pt x="54402" y="1960"/>
                </a:cubicBezTo>
                <a:cubicBezTo>
                  <a:pt x="54380" y="1911"/>
                  <a:pt x="54387" y="1887"/>
                  <a:pt x="54413" y="1887"/>
                </a:cubicBezTo>
                <a:close/>
                <a:moveTo>
                  <a:pt x="56163" y="1429"/>
                </a:moveTo>
                <a:cubicBezTo>
                  <a:pt x="56171" y="1429"/>
                  <a:pt x="56160" y="1453"/>
                  <a:pt x="56134" y="1501"/>
                </a:cubicBezTo>
                <a:cubicBezTo>
                  <a:pt x="56085" y="1588"/>
                  <a:pt x="56087" y="1640"/>
                  <a:pt x="56134" y="1706"/>
                </a:cubicBezTo>
                <a:cubicBezTo>
                  <a:pt x="56182" y="1773"/>
                  <a:pt x="56184" y="1797"/>
                  <a:pt x="56133" y="1797"/>
                </a:cubicBezTo>
                <a:cubicBezTo>
                  <a:pt x="56015" y="1797"/>
                  <a:pt x="56069" y="1948"/>
                  <a:pt x="56190" y="1955"/>
                </a:cubicBezTo>
                <a:cubicBezTo>
                  <a:pt x="56305" y="1961"/>
                  <a:pt x="56305" y="1966"/>
                  <a:pt x="56179" y="2016"/>
                </a:cubicBezTo>
                <a:cubicBezTo>
                  <a:pt x="56147" y="2030"/>
                  <a:pt x="56120" y="2037"/>
                  <a:pt x="56099" y="2037"/>
                </a:cubicBezTo>
                <a:cubicBezTo>
                  <a:pt x="56058" y="2037"/>
                  <a:pt x="56036" y="2011"/>
                  <a:pt x="56027" y="1957"/>
                </a:cubicBezTo>
                <a:cubicBezTo>
                  <a:pt x="56017" y="1894"/>
                  <a:pt x="55954" y="1772"/>
                  <a:pt x="55891" y="1694"/>
                </a:cubicBezTo>
                <a:cubicBezTo>
                  <a:pt x="55829" y="1615"/>
                  <a:pt x="55810" y="1579"/>
                  <a:pt x="55831" y="1579"/>
                </a:cubicBezTo>
                <a:cubicBezTo>
                  <a:pt x="55837" y="1579"/>
                  <a:pt x="55848" y="1582"/>
                  <a:pt x="55863" y="1589"/>
                </a:cubicBezTo>
                <a:cubicBezTo>
                  <a:pt x="55873" y="1594"/>
                  <a:pt x="55885" y="1597"/>
                  <a:pt x="55898" y="1597"/>
                </a:cubicBezTo>
                <a:cubicBezTo>
                  <a:pt x="55948" y="1597"/>
                  <a:pt x="56018" y="1563"/>
                  <a:pt x="56073" y="1509"/>
                </a:cubicBezTo>
                <a:cubicBezTo>
                  <a:pt x="56127" y="1456"/>
                  <a:pt x="56155" y="1429"/>
                  <a:pt x="56163" y="1429"/>
                </a:cubicBezTo>
                <a:close/>
                <a:moveTo>
                  <a:pt x="48275" y="1734"/>
                </a:moveTo>
                <a:cubicBezTo>
                  <a:pt x="48285" y="1734"/>
                  <a:pt x="48297" y="1737"/>
                  <a:pt x="48310" y="1745"/>
                </a:cubicBezTo>
                <a:cubicBezTo>
                  <a:pt x="48420" y="1803"/>
                  <a:pt x="48417" y="2039"/>
                  <a:pt x="48315" y="2039"/>
                </a:cubicBezTo>
                <a:cubicBezTo>
                  <a:pt x="48310" y="2039"/>
                  <a:pt x="48305" y="2038"/>
                  <a:pt x="48300" y="2037"/>
                </a:cubicBezTo>
                <a:cubicBezTo>
                  <a:pt x="48249" y="2027"/>
                  <a:pt x="48213" y="1998"/>
                  <a:pt x="48221" y="1972"/>
                </a:cubicBezTo>
                <a:cubicBezTo>
                  <a:pt x="48228" y="1919"/>
                  <a:pt x="48233" y="1866"/>
                  <a:pt x="48231" y="1812"/>
                </a:cubicBezTo>
                <a:cubicBezTo>
                  <a:pt x="48230" y="1761"/>
                  <a:pt x="48246" y="1734"/>
                  <a:pt x="48275" y="1734"/>
                </a:cubicBezTo>
                <a:close/>
                <a:moveTo>
                  <a:pt x="46820" y="2017"/>
                </a:moveTo>
                <a:cubicBezTo>
                  <a:pt x="46837" y="2017"/>
                  <a:pt x="46855" y="2021"/>
                  <a:pt x="46870" y="2030"/>
                </a:cubicBezTo>
                <a:cubicBezTo>
                  <a:pt x="46911" y="2054"/>
                  <a:pt x="46899" y="2073"/>
                  <a:pt x="46838" y="2077"/>
                </a:cubicBezTo>
                <a:cubicBezTo>
                  <a:pt x="46832" y="2078"/>
                  <a:pt x="46826" y="2078"/>
                  <a:pt x="46821" y="2078"/>
                </a:cubicBezTo>
                <a:cubicBezTo>
                  <a:pt x="46775" y="2078"/>
                  <a:pt x="46753" y="2061"/>
                  <a:pt x="46769" y="2039"/>
                </a:cubicBezTo>
                <a:cubicBezTo>
                  <a:pt x="46778" y="2024"/>
                  <a:pt x="46798" y="2017"/>
                  <a:pt x="46820" y="2017"/>
                </a:cubicBezTo>
                <a:close/>
                <a:moveTo>
                  <a:pt x="59750" y="1954"/>
                </a:moveTo>
                <a:cubicBezTo>
                  <a:pt x="59766" y="1954"/>
                  <a:pt x="59776" y="1971"/>
                  <a:pt x="59776" y="2000"/>
                </a:cubicBezTo>
                <a:cubicBezTo>
                  <a:pt x="59777" y="2043"/>
                  <a:pt x="59753" y="2079"/>
                  <a:pt x="59725" y="2079"/>
                </a:cubicBezTo>
                <a:cubicBezTo>
                  <a:pt x="59695" y="2079"/>
                  <a:pt x="59671" y="2066"/>
                  <a:pt x="59671" y="2048"/>
                </a:cubicBezTo>
                <a:cubicBezTo>
                  <a:pt x="59671" y="2028"/>
                  <a:pt x="59694" y="1994"/>
                  <a:pt x="59723" y="1967"/>
                </a:cubicBezTo>
                <a:cubicBezTo>
                  <a:pt x="59733" y="1958"/>
                  <a:pt x="59742" y="1954"/>
                  <a:pt x="59750" y="1954"/>
                </a:cubicBezTo>
                <a:close/>
                <a:moveTo>
                  <a:pt x="33225" y="1963"/>
                </a:moveTo>
                <a:cubicBezTo>
                  <a:pt x="33240" y="1963"/>
                  <a:pt x="33251" y="1980"/>
                  <a:pt x="33252" y="2009"/>
                </a:cubicBezTo>
                <a:cubicBezTo>
                  <a:pt x="33252" y="2052"/>
                  <a:pt x="33228" y="2088"/>
                  <a:pt x="33200" y="2088"/>
                </a:cubicBezTo>
                <a:cubicBezTo>
                  <a:pt x="33170" y="2088"/>
                  <a:pt x="33146" y="2074"/>
                  <a:pt x="33146" y="2057"/>
                </a:cubicBezTo>
                <a:cubicBezTo>
                  <a:pt x="33146" y="2037"/>
                  <a:pt x="33168" y="2003"/>
                  <a:pt x="33198" y="1976"/>
                </a:cubicBezTo>
                <a:cubicBezTo>
                  <a:pt x="33208" y="1967"/>
                  <a:pt x="33217" y="1963"/>
                  <a:pt x="33225" y="1963"/>
                </a:cubicBezTo>
                <a:close/>
                <a:moveTo>
                  <a:pt x="52681" y="1816"/>
                </a:moveTo>
                <a:cubicBezTo>
                  <a:pt x="52691" y="1816"/>
                  <a:pt x="52713" y="1836"/>
                  <a:pt x="52739" y="1872"/>
                </a:cubicBezTo>
                <a:cubicBezTo>
                  <a:pt x="52775" y="1921"/>
                  <a:pt x="52787" y="1988"/>
                  <a:pt x="52768" y="2034"/>
                </a:cubicBezTo>
                <a:cubicBezTo>
                  <a:pt x="52744" y="2092"/>
                  <a:pt x="52717" y="2119"/>
                  <a:pt x="52696" y="2119"/>
                </a:cubicBezTo>
                <a:cubicBezTo>
                  <a:pt x="52668" y="2119"/>
                  <a:pt x="52649" y="2072"/>
                  <a:pt x="52659" y="1985"/>
                </a:cubicBezTo>
                <a:cubicBezTo>
                  <a:pt x="52668" y="1912"/>
                  <a:pt x="52675" y="1840"/>
                  <a:pt x="52677" y="1822"/>
                </a:cubicBezTo>
                <a:cubicBezTo>
                  <a:pt x="52677" y="1818"/>
                  <a:pt x="52678" y="1816"/>
                  <a:pt x="52681" y="1816"/>
                </a:cubicBezTo>
                <a:close/>
                <a:moveTo>
                  <a:pt x="45832" y="2011"/>
                </a:moveTo>
                <a:cubicBezTo>
                  <a:pt x="45872" y="2011"/>
                  <a:pt x="45903" y="2043"/>
                  <a:pt x="45903" y="2083"/>
                </a:cubicBezTo>
                <a:cubicBezTo>
                  <a:pt x="45903" y="2110"/>
                  <a:pt x="45890" y="2125"/>
                  <a:pt x="45868" y="2125"/>
                </a:cubicBezTo>
                <a:cubicBezTo>
                  <a:pt x="45856" y="2125"/>
                  <a:pt x="45842" y="2121"/>
                  <a:pt x="45826" y="2112"/>
                </a:cubicBezTo>
                <a:cubicBezTo>
                  <a:pt x="45781" y="2088"/>
                  <a:pt x="45747" y="2057"/>
                  <a:pt x="45747" y="2040"/>
                </a:cubicBezTo>
                <a:cubicBezTo>
                  <a:pt x="45747" y="2024"/>
                  <a:pt x="45779" y="2012"/>
                  <a:pt x="45824" y="2012"/>
                </a:cubicBezTo>
                <a:cubicBezTo>
                  <a:pt x="45827" y="2012"/>
                  <a:pt x="45830" y="2011"/>
                  <a:pt x="45832" y="2011"/>
                </a:cubicBezTo>
                <a:close/>
                <a:moveTo>
                  <a:pt x="77783" y="1973"/>
                </a:moveTo>
                <a:cubicBezTo>
                  <a:pt x="77813" y="1973"/>
                  <a:pt x="77823" y="2007"/>
                  <a:pt x="77805" y="2049"/>
                </a:cubicBezTo>
                <a:cubicBezTo>
                  <a:pt x="77789" y="2091"/>
                  <a:pt x="77765" y="2125"/>
                  <a:pt x="77752" y="2125"/>
                </a:cubicBezTo>
                <a:cubicBezTo>
                  <a:pt x="77738" y="2125"/>
                  <a:pt x="77728" y="2092"/>
                  <a:pt x="77728" y="2049"/>
                </a:cubicBezTo>
                <a:cubicBezTo>
                  <a:pt x="77728" y="2007"/>
                  <a:pt x="77752" y="1973"/>
                  <a:pt x="77783" y="1973"/>
                </a:cubicBezTo>
                <a:close/>
                <a:moveTo>
                  <a:pt x="49794" y="1988"/>
                </a:moveTo>
                <a:cubicBezTo>
                  <a:pt x="49806" y="1988"/>
                  <a:pt x="49831" y="2019"/>
                  <a:pt x="49849" y="2063"/>
                </a:cubicBezTo>
                <a:cubicBezTo>
                  <a:pt x="49868" y="2104"/>
                  <a:pt x="49858" y="2137"/>
                  <a:pt x="49828" y="2139"/>
                </a:cubicBezTo>
                <a:cubicBezTo>
                  <a:pt x="49797" y="2139"/>
                  <a:pt x="49772" y="2105"/>
                  <a:pt x="49771" y="2063"/>
                </a:cubicBezTo>
                <a:lnTo>
                  <a:pt x="49771" y="2063"/>
                </a:lnTo>
                <a:cubicBezTo>
                  <a:pt x="49771" y="2019"/>
                  <a:pt x="49780" y="1988"/>
                  <a:pt x="49794" y="1988"/>
                </a:cubicBezTo>
                <a:close/>
                <a:moveTo>
                  <a:pt x="49158" y="1616"/>
                </a:moveTo>
                <a:cubicBezTo>
                  <a:pt x="49159" y="1616"/>
                  <a:pt x="49159" y="1616"/>
                  <a:pt x="49160" y="1616"/>
                </a:cubicBezTo>
                <a:cubicBezTo>
                  <a:pt x="49221" y="1618"/>
                  <a:pt x="49380" y="1758"/>
                  <a:pt x="49324" y="1760"/>
                </a:cubicBezTo>
                <a:cubicBezTo>
                  <a:pt x="49230" y="1763"/>
                  <a:pt x="49413" y="1989"/>
                  <a:pt x="49509" y="1989"/>
                </a:cubicBezTo>
                <a:cubicBezTo>
                  <a:pt x="49564" y="1989"/>
                  <a:pt x="49610" y="2024"/>
                  <a:pt x="49610" y="2069"/>
                </a:cubicBezTo>
                <a:cubicBezTo>
                  <a:pt x="49611" y="2121"/>
                  <a:pt x="49575" y="2145"/>
                  <a:pt x="49529" y="2145"/>
                </a:cubicBezTo>
                <a:cubicBezTo>
                  <a:pt x="49469" y="2145"/>
                  <a:pt x="49392" y="2105"/>
                  <a:pt x="49349" y="2033"/>
                </a:cubicBezTo>
                <a:cubicBezTo>
                  <a:pt x="49317" y="1980"/>
                  <a:pt x="49281" y="1946"/>
                  <a:pt x="49258" y="1946"/>
                </a:cubicBezTo>
                <a:cubicBezTo>
                  <a:pt x="49254" y="1946"/>
                  <a:pt x="49249" y="1948"/>
                  <a:pt x="49246" y="1951"/>
                </a:cubicBezTo>
                <a:cubicBezTo>
                  <a:pt x="49240" y="1956"/>
                  <a:pt x="49232" y="1958"/>
                  <a:pt x="49223" y="1958"/>
                </a:cubicBezTo>
                <a:cubicBezTo>
                  <a:pt x="49199" y="1958"/>
                  <a:pt x="49164" y="1942"/>
                  <a:pt x="49131" y="1912"/>
                </a:cubicBezTo>
                <a:cubicBezTo>
                  <a:pt x="49068" y="1854"/>
                  <a:pt x="49073" y="1840"/>
                  <a:pt x="49154" y="1839"/>
                </a:cubicBezTo>
                <a:cubicBezTo>
                  <a:pt x="49239" y="1839"/>
                  <a:pt x="49243" y="1822"/>
                  <a:pt x="49185" y="1727"/>
                </a:cubicBezTo>
                <a:cubicBezTo>
                  <a:pt x="49145" y="1664"/>
                  <a:pt x="49134" y="1616"/>
                  <a:pt x="49158" y="1616"/>
                </a:cubicBezTo>
                <a:close/>
                <a:moveTo>
                  <a:pt x="48079" y="1997"/>
                </a:moveTo>
                <a:cubicBezTo>
                  <a:pt x="48109" y="1997"/>
                  <a:pt x="48122" y="2034"/>
                  <a:pt x="48104" y="2073"/>
                </a:cubicBezTo>
                <a:cubicBezTo>
                  <a:pt x="48087" y="2116"/>
                  <a:pt x="48063" y="2149"/>
                  <a:pt x="48049" y="2149"/>
                </a:cubicBezTo>
                <a:cubicBezTo>
                  <a:pt x="48036" y="2149"/>
                  <a:pt x="48024" y="2118"/>
                  <a:pt x="48022" y="2074"/>
                </a:cubicBezTo>
                <a:cubicBezTo>
                  <a:pt x="48022" y="2034"/>
                  <a:pt x="48049" y="1998"/>
                  <a:pt x="48079" y="1997"/>
                </a:cubicBezTo>
                <a:close/>
                <a:moveTo>
                  <a:pt x="47551" y="1866"/>
                </a:moveTo>
                <a:cubicBezTo>
                  <a:pt x="47576" y="1866"/>
                  <a:pt x="47579" y="1904"/>
                  <a:pt x="47563" y="1994"/>
                </a:cubicBezTo>
                <a:cubicBezTo>
                  <a:pt x="47545" y="2098"/>
                  <a:pt x="47519" y="2151"/>
                  <a:pt x="47490" y="2151"/>
                </a:cubicBezTo>
                <a:cubicBezTo>
                  <a:pt x="47467" y="2151"/>
                  <a:pt x="47443" y="2116"/>
                  <a:pt x="47422" y="2045"/>
                </a:cubicBezTo>
                <a:cubicBezTo>
                  <a:pt x="47405" y="1980"/>
                  <a:pt x="47399" y="1930"/>
                  <a:pt x="47409" y="1930"/>
                </a:cubicBezTo>
                <a:cubicBezTo>
                  <a:pt x="47421" y="1930"/>
                  <a:pt x="47466" y="1909"/>
                  <a:pt x="47511" y="1882"/>
                </a:cubicBezTo>
                <a:cubicBezTo>
                  <a:pt x="47527" y="1872"/>
                  <a:pt x="47541" y="1866"/>
                  <a:pt x="47551" y="1866"/>
                </a:cubicBezTo>
                <a:close/>
                <a:moveTo>
                  <a:pt x="35011" y="2036"/>
                </a:moveTo>
                <a:cubicBezTo>
                  <a:pt x="35030" y="2036"/>
                  <a:pt x="35037" y="2050"/>
                  <a:pt x="35026" y="2076"/>
                </a:cubicBezTo>
                <a:cubicBezTo>
                  <a:pt x="35006" y="2123"/>
                  <a:pt x="34958" y="2153"/>
                  <a:pt x="34925" y="2153"/>
                </a:cubicBezTo>
                <a:cubicBezTo>
                  <a:pt x="34906" y="2153"/>
                  <a:pt x="34892" y="2143"/>
                  <a:pt x="34892" y="2121"/>
                </a:cubicBezTo>
                <a:cubicBezTo>
                  <a:pt x="34892" y="2104"/>
                  <a:pt x="34929" y="2071"/>
                  <a:pt x="34974" y="2048"/>
                </a:cubicBezTo>
                <a:cubicBezTo>
                  <a:pt x="34989" y="2040"/>
                  <a:pt x="35002" y="2036"/>
                  <a:pt x="35011" y="2036"/>
                </a:cubicBezTo>
                <a:close/>
                <a:moveTo>
                  <a:pt x="44243" y="1973"/>
                </a:moveTo>
                <a:cubicBezTo>
                  <a:pt x="44251" y="1973"/>
                  <a:pt x="44257" y="2000"/>
                  <a:pt x="44259" y="2054"/>
                </a:cubicBezTo>
                <a:cubicBezTo>
                  <a:pt x="44263" y="2119"/>
                  <a:pt x="44255" y="2161"/>
                  <a:pt x="44242" y="2161"/>
                </a:cubicBezTo>
                <a:cubicBezTo>
                  <a:pt x="44240" y="2161"/>
                  <a:pt x="44237" y="2159"/>
                  <a:pt x="44233" y="2155"/>
                </a:cubicBezTo>
                <a:cubicBezTo>
                  <a:pt x="44216" y="2130"/>
                  <a:pt x="44211" y="2064"/>
                  <a:pt x="44226" y="2006"/>
                </a:cubicBezTo>
                <a:cubicBezTo>
                  <a:pt x="44232" y="1983"/>
                  <a:pt x="44238" y="1973"/>
                  <a:pt x="44243" y="1973"/>
                </a:cubicBezTo>
                <a:close/>
                <a:moveTo>
                  <a:pt x="57534" y="1819"/>
                </a:moveTo>
                <a:cubicBezTo>
                  <a:pt x="57544" y="1819"/>
                  <a:pt x="57549" y="1828"/>
                  <a:pt x="57549" y="1845"/>
                </a:cubicBezTo>
                <a:cubicBezTo>
                  <a:pt x="57554" y="1913"/>
                  <a:pt x="57566" y="1982"/>
                  <a:pt x="57585" y="2049"/>
                </a:cubicBezTo>
                <a:cubicBezTo>
                  <a:pt x="57607" y="2127"/>
                  <a:pt x="57571" y="2171"/>
                  <a:pt x="57526" y="2171"/>
                </a:cubicBezTo>
                <a:cubicBezTo>
                  <a:pt x="57490" y="2171"/>
                  <a:pt x="57449" y="2144"/>
                  <a:pt x="57424" y="2086"/>
                </a:cubicBezTo>
                <a:lnTo>
                  <a:pt x="57424" y="2088"/>
                </a:lnTo>
                <a:cubicBezTo>
                  <a:pt x="57403" y="2042"/>
                  <a:pt x="57422" y="1948"/>
                  <a:pt x="57467" y="1882"/>
                </a:cubicBezTo>
                <a:cubicBezTo>
                  <a:pt x="57494" y="1841"/>
                  <a:pt x="57519" y="1819"/>
                  <a:pt x="57534" y="1819"/>
                </a:cubicBezTo>
                <a:close/>
                <a:moveTo>
                  <a:pt x="77992" y="1970"/>
                </a:moveTo>
                <a:cubicBezTo>
                  <a:pt x="78022" y="1970"/>
                  <a:pt x="78046" y="2024"/>
                  <a:pt x="78046" y="2089"/>
                </a:cubicBezTo>
                <a:cubicBezTo>
                  <a:pt x="78047" y="2139"/>
                  <a:pt x="78033" y="2171"/>
                  <a:pt x="78012" y="2171"/>
                </a:cubicBezTo>
                <a:cubicBezTo>
                  <a:pt x="78007" y="2171"/>
                  <a:pt x="78000" y="2168"/>
                  <a:pt x="77993" y="2163"/>
                </a:cubicBezTo>
                <a:cubicBezTo>
                  <a:pt x="77961" y="2131"/>
                  <a:pt x="77941" y="2088"/>
                  <a:pt x="77940" y="2043"/>
                </a:cubicBezTo>
                <a:cubicBezTo>
                  <a:pt x="77940" y="2001"/>
                  <a:pt x="77961" y="1970"/>
                  <a:pt x="77992" y="1970"/>
                </a:cubicBezTo>
                <a:close/>
                <a:moveTo>
                  <a:pt x="57071" y="1851"/>
                </a:moveTo>
                <a:cubicBezTo>
                  <a:pt x="57116" y="1851"/>
                  <a:pt x="57133" y="1922"/>
                  <a:pt x="57101" y="2046"/>
                </a:cubicBezTo>
                <a:cubicBezTo>
                  <a:pt x="57081" y="2126"/>
                  <a:pt x="57029" y="2172"/>
                  <a:pt x="56980" y="2172"/>
                </a:cubicBezTo>
                <a:cubicBezTo>
                  <a:pt x="56949" y="2172"/>
                  <a:pt x="56919" y="2153"/>
                  <a:pt x="56901" y="2113"/>
                </a:cubicBezTo>
                <a:cubicBezTo>
                  <a:pt x="56885" y="2077"/>
                  <a:pt x="56916" y="1992"/>
                  <a:pt x="56970" y="1924"/>
                </a:cubicBezTo>
                <a:cubicBezTo>
                  <a:pt x="57011" y="1874"/>
                  <a:pt x="57046" y="1851"/>
                  <a:pt x="57071" y="1851"/>
                </a:cubicBezTo>
                <a:close/>
                <a:moveTo>
                  <a:pt x="57849" y="1958"/>
                </a:moveTo>
                <a:cubicBezTo>
                  <a:pt x="57858" y="1958"/>
                  <a:pt x="57896" y="2009"/>
                  <a:pt x="57939" y="2074"/>
                </a:cubicBezTo>
                <a:cubicBezTo>
                  <a:pt x="58016" y="2197"/>
                  <a:pt x="58010" y="2207"/>
                  <a:pt x="57870" y="2216"/>
                </a:cubicBezTo>
                <a:cubicBezTo>
                  <a:pt x="57855" y="2217"/>
                  <a:pt x="57842" y="2217"/>
                  <a:pt x="57830" y="2217"/>
                </a:cubicBezTo>
                <a:cubicBezTo>
                  <a:pt x="57736" y="2217"/>
                  <a:pt x="57731" y="2194"/>
                  <a:pt x="57779" y="2100"/>
                </a:cubicBezTo>
                <a:cubicBezTo>
                  <a:pt x="57813" y="2036"/>
                  <a:pt x="57846" y="1969"/>
                  <a:pt x="57848" y="1960"/>
                </a:cubicBezTo>
                <a:cubicBezTo>
                  <a:pt x="57848" y="1959"/>
                  <a:pt x="57848" y="1958"/>
                  <a:pt x="57849" y="1958"/>
                </a:cubicBezTo>
                <a:close/>
                <a:moveTo>
                  <a:pt x="60564" y="1445"/>
                </a:moveTo>
                <a:cubicBezTo>
                  <a:pt x="60582" y="1445"/>
                  <a:pt x="60601" y="1453"/>
                  <a:pt x="60620" y="1470"/>
                </a:cubicBezTo>
                <a:cubicBezTo>
                  <a:pt x="60675" y="1521"/>
                  <a:pt x="60678" y="1540"/>
                  <a:pt x="60629" y="1543"/>
                </a:cubicBezTo>
                <a:cubicBezTo>
                  <a:pt x="60593" y="1546"/>
                  <a:pt x="60577" y="1584"/>
                  <a:pt x="60595" y="1624"/>
                </a:cubicBezTo>
                <a:cubicBezTo>
                  <a:pt x="60606" y="1650"/>
                  <a:pt x="60627" y="1664"/>
                  <a:pt x="60649" y="1664"/>
                </a:cubicBezTo>
                <a:cubicBezTo>
                  <a:pt x="60663" y="1664"/>
                  <a:pt x="60677" y="1658"/>
                  <a:pt x="60690" y="1648"/>
                </a:cubicBezTo>
                <a:cubicBezTo>
                  <a:pt x="60707" y="1634"/>
                  <a:pt x="60718" y="1627"/>
                  <a:pt x="60722" y="1627"/>
                </a:cubicBezTo>
                <a:cubicBezTo>
                  <a:pt x="60731" y="1627"/>
                  <a:pt x="60720" y="1649"/>
                  <a:pt x="60690" y="1695"/>
                </a:cubicBezTo>
                <a:cubicBezTo>
                  <a:pt x="60655" y="1755"/>
                  <a:pt x="60643" y="1825"/>
                  <a:pt x="60658" y="1894"/>
                </a:cubicBezTo>
                <a:cubicBezTo>
                  <a:pt x="60699" y="2045"/>
                  <a:pt x="60644" y="2227"/>
                  <a:pt x="60555" y="2227"/>
                </a:cubicBezTo>
                <a:cubicBezTo>
                  <a:pt x="60495" y="2227"/>
                  <a:pt x="60480" y="2170"/>
                  <a:pt x="60501" y="2003"/>
                </a:cubicBezTo>
                <a:lnTo>
                  <a:pt x="60501" y="2003"/>
                </a:lnTo>
                <a:lnTo>
                  <a:pt x="60501" y="2004"/>
                </a:lnTo>
                <a:cubicBezTo>
                  <a:pt x="60520" y="1858"/>
                  <a:pt x="60505" y="1780"/>
                  <a:pt x="60465" y="1780"/>
                </a:cubicBezTo>
                <a:cubicBezTo>
                  <a:pt x="60442" y="1780"/>
                  <a:pt x="60411" y="1806"/>
                  <a:pt x="60374" y="1861"/>
                </a:cubicBezTo>
                <a:cubicBezTo>
                  <a:pt x="60354" y="1890"/>
                  <a:pt x="60338" y="1905"/>
                  <a:pt x="60323" y="1905"/>
                </a:cubicBezTo>
                <a:cubicBezTo>
                  <a:pt x="60309" y="1905"/>
                  <a:pt x="60296" y="1890"/>
                  <a:pt x="60283" y="1861"/>
                </a:cubicBezTo>
                <a:cubicBezTo>
                  <a:pt x="60249" y="1785"/>
                  <a:pt x="60368" y="1664"/>
                  <a:pt x="60447" y="1664"/>
                </a:cubicBezTo>
                <a:cubicBezTo>
                  <a:pt x="60465" y="1664"/>
                  <a:pt x="60481" y="1671"/>
                  <a:pt x="60492" y="1685"/>
                </a:cubicBezTo>
                <a:cubicBezTo>
                  <a:pt x="60500" y="1695"/>
                  <a:pt x="60506" y="1700"/>
                  <a:pt x="60509" y="1700"/>
                </a:cubicBezTo>
                <a:cubicBezTo>
                  <a:pt x="60515" y="1700"/>
                  <a:pt x="60512" y="1684"/>
                  <a:pt x="60501" y="1657"/>
                </a:cubicBezTo>
                <a:cubicBezTo>
                  <a:pt x="60456" y="1549"/>
                  <a:pt x="60499" y="1445"/>
                  <a:pt x="60564" y="1445"/>
                </a:cubicBezTo>
                <a:close/>
                <a:moveTo>
                  <a:pt x="46259" y="1675"/>
                </a:moveTo>
                <a:cubicBezTo>
                  <a:pt x="46281" y="1675"/>
                  <a:pt x="46325" y="1804"/>
                  <a:pt x="46356" y="1995"/>
                </a:cubicBezTo>
                <a:cubicBezTo>
                  <a:pt x="46381" y="2155"/>
                  <a:pt x="46375" y="2242"/>
                  <a:pt x="46338" y="2242"/>
                </a:cubicBezTo>
                <a:cubicBezTo>
                  <a:pt x="46306" y="2242"/>
                  <a:pt x="46276" y="2180"/>
                  <a:pt x="46272" y="2109"/>
                </a:cubicBezTo>
                <a:cubicBezTo>
                  <a:pt x="46269" y="2036"/>
                  <a:pt x="46259" y="1895"/>
                  <a:pt x="46251" y="1801"/>
                </a:cubicBezTo>
                <a:cubicBezTo>
                  <a:pt x="46243" y="1713"/>
                  <a:pt x="46248" y="1675"/>
                  <a:pt x="46259" y="1675"/>
                </a:cubicBezTo>
                <a:close/>
                <a:moveTo>
                  <a:pt x="32083" y="2022"/>
                </a:moveTo>
                <a:cubicBezTo>
                  <a:pt x="32115" y="2022"/>
                  <a:pt x="32125" y="2069"/>
                  <a:pt x="32107" y="2134"/>
                </a:cubicBezTo>
                <a:cubicBezTo>
                  <a:pt x="32091" y="2200"/>
                  <a:pt x="32070" y="2246"/>
                  <a:pt x="32056" y="2246"/>
                </a:cubicBezTo>
                <a:cubicBezTo>
                  <a:pt x="32043" y="2246"/>
                  <a:pt x="32033" y="2198"/>
                  <a:pt x="32033" y="2134"/>
                </a:cubicBezTo>
                <a:cubicBezTo>
                  <a:pt x="32031" y="2069"/>
                  <a:pt x="32052" y="2022"/>
                  <a:pt x="32083" y="2022"/>
                </a:cubicBezTo>
                <a:close/>
                <a:moveTo>
                  <a:pt x="69379" y="2134"/>
                </a:moveTo>
                <a:cubicBezTo>
                  <a:pt x="69397" y="2134"/>
                  <a:pt x="69404" y="2148"/>
                  <a:pt x="69392" y="2174"/>
                </a:cubicBezTo>
                <a:cubicBezTo>
                  <a:pt x="69372" y="2220"/>
                  <a:pt x="69324" y="2250"/>
                  <a:pt x="69291" y="2250"/>
                </a:cubicBezTo>
                <a:cubicBezTo>
                  <a:pt x="69273" y="2250"/>
                  <a:pt x="69259" y="2241"/>
                  <a:pt x="69259" y="2218"/>
                </a:cubicBezTo>
                <a:cubicBezTo>
                  <a:pt x="69259" y="2203"/>
                  <a:pt x="69296" y="2170"/>
                  <a:pt x="69341" y="2146"/>
                </a:cubicBezTo>
                <a:cubicBezTo>
                  <a:pt x="69357" y="2138"/>
                  <a:pt x="69370" y="2134"/>
                  <a:pt x="69379" y="2134"/>
                </a:cubicBezTo>
                <a:close/>
                <a:moveTo>
                  <a:pt x="42753" y="1957"/>
                </a:moveTo>
                <a:cubicBezTo>
                  <a:pt x="42820" y="1957"/>
                  <a:pt x="42819" y="1979"/>
                  <a:pt x="42743" y="2109"/>
                </a:cubicBezTo>
                <a:cubicBezTo>
                  <a:pt x="42687" y="2206"/>
                  <a:pt x="42639" y="2256"/>
                  <a:pt x="42609" y="2256"/>
                </a:cubicBezTo>
                <a:cubicBezTo>
                  <a:pt x="42586" y="2256"/>
                  <a:pt x="42573" y="2230"/>
                  <a:pt x="42573" y="2176"/>
                </a:cubicBezTo>
                <a:cubicBezTo>
                  <a:pt x="42573" y="2146"/>
                  <a:pt x="42582" y="2130"/>
                  <a:pt x="42598" y="2130"/>
                </a:cubicBezTo>
                <a:cubicBezTo>
                  <a:pt x="42605" y="2130"/>
                  <a:pt x="42615" y="2135"/>
                  <a:pt x="42625" y="2143"/>
                </a:cubicBezTo>
                <a:cubicBezTo>
                  <a:pt x="42632" y="2149"/>
                  <a:pt x="42638" y="2152"/>
                  <a:pt x="42644" y="2152"/>
                </a:cubicBezTo>
                <a:cubicBezTo>
                  <a:pt x="42663" y="2152"/>
                  <a:pt x="42677" y="2123"/>
                  <a:pt x="42677" y="2073"/>
                </a:cubicBezTo>
                <a:cubicBezTo>
                  <a:pt x="42676" y="2009"/>
                  <a:pt x="42710" y="1958"/>
                  <a:pt x="42753" y="1957"/>
                </a:cubicBezTo>
                <a:close/>
                <a:moveTo>
                  <a:pt x="55153" y="2056"/>
                </a:moveTo>
                <a:cubicBezTo>
                  <a:pt x="55168" y="2056"/>
                  <a:pt x="55173" y="2082"/>
                  <a:pt x="55173" y="2137"/>
                </a:cubicBezTo>
                <a:cubicBezTo>
                  <a:pt x="55173" y="2203"/>
                  <a:pt x="55136" y="2261"/>
                  <a:pt x="55094" y="2261"/>
                </a:cubicBezTo>
                <a:cubicBezTo>
                  <a:pt x="55051" y="2261"/>
                  <a:pt x="55014" y="2249"/>
                  <a:pt x="55012" y="2233"/>
                </a:cubicBezTo>
                <a:cubicBezTo>
                  <a:pt x="55012" y="2216"/>
                  <a:pt x="55047" y="2163"/>
                  <a:pt x="55091" y="2109"/>
                </a:cubicBezTo>
                <a:cubicBezTo>
                  <a:pt x="55121" y="2074"/>
                  <a:pt x="55140" y="2056"/>
                  <a:pt x="55153" y="2056"/>
                </a:cubicBezTo>
                <a:close/>
                <a:moveTo>
                  <a:pt x="44526" y="2021"/>
                </a:moveTo>
                <a:cubicBezTo>
                  <a:pt x="44605" y="2021"/>
                  <a:pt x="44599" y="2228"/>
                  <a:pt x="44520" y="2270"/>
                </a:cubicBezTo>
                <a:cubicBezTo>
                  <a:pt x="44504" y="2277"/>
                  <a:pt x="44487" y="2281"/>
                  <a:pt x="44469" y="2281"/>
                </a:cubicBezTo>
                <a:cubicBezTo>
                  <a:pt x="44445" y="2281"/>
                  <a:pt x="44421" y="2274"/>
                  <a:pt x="44401" y="2261"/>
                </a:cubicBezTo>
                <a:cubicBezTo>
                  <a:pt x="44372" y="2237"/>
                  <a:pt x="44390" y="2204"/>
                  <a:pt x="44441" y="2188"/>
                </a:cubicBezTo>
                <a:cubicBezTo>
                  <a:pt x="44490" y="2171"/>
                  <a:pt x="44519" y="2127"/>
                  <a:pt x="44502" y="2089"/>
                </a:cubicBezTo>
                <a:cubicBezTo>
                  <a:pt x="44486" y="2052"/>
                  <a:pt x="44496" y="2021"/>
                  <a:pt x="44526" y="2021"/>
                </a:cubicBezTo>
                <a:close/>
                <a:moveTo>
                  <a:pt x="58310" y="1581"/>
                </a:moveTo>
                <a:cubicBezTo>
                  <a:pt x="58318" y="1581"/>
                  <a:pt x="58337" y="1599"/>
                  <a:pt x="58368" y="1636"/>
                </a:cubicBezTo>
                <a:cubicBezTo>
                  <a:pt x="58453" y="1734"/>
                  <a:pt x="58479" y="1988"/>
                  <a:pt x="58424" y="2204"/>
                </a:cubicBezTo>
                <a:cubicBezTo>
                  <a:pt x="58411" y="2257"/>
                  <a:pt x="58400" y="2282"/>
                  <a:pt x="58387" y="2282"/>
                </a:cubicBezTo>
                <a:cubicBezTo>
                  <a:pt x="58376" y="2282"/>
                  <a:pt x="58364" y="2266"/>
                  <a:pt x="58349" y="2234"/>
                </a:cubicBezTo>
                <a:cubicBezTo>
                  <a:pt x="58324" y="2171"/>
                  <a:pt x="58316" y="2104"/>
                  <a:pt x="58331" y="2039"/>
                </a:cubicBezTo>
                <a:cubicBezTo>
                  <a:pt x="58346" y="1979"/>
                  <a:pt x="58301" y="1907"/>
                  <a:pt x="58221" y="1864"/>
                </a:cubicBezTo>
                <a:cubicBezTo>
                  <a:pt x="58083" y="1791"/>
                  <a:pt x="58022" y="1636"/>
                  <a:pt x="58131" y="1634"/>
                </a:cubicBezTo>
                <a:cubicBezTo>
                  <a:pt x="58161" y="1634"/>
                  <a:pt x="58182" y="1661"/>
                  <a:pt x="58182" y="1700"/>
                </a:cubicBezTo>
                <a:cubicBezTo>
                  <a:pt x="58182" y="1736"/>
                  <a:pt x="58221" y="1764"/>
                  <a:pt x="58267" y="1764"/>
                </a:cubicBezTo>
                <a:cubicBezTo>
                  <a:pt x="58318" y="1764"/>
                  <a:pt x="58337" y="1719"/>
                  <a:pt x="58318" y="1652"/>
                </a:cubicBezTo>
                <a:cubicBezTo>
                  <a:pt x="58304" y="1604"/>
                  <a:pt x="58300" y="1581"/>
                  <a:pt x="58310" y="1581"/>
                </a:cubicBezTo>
                <a:close/>
                <a:moveTo>
                  <a:pt x="35857" y="2113"/>
                </a:moveTo>
                <a:cubicBezTo>
                  <a:pt x="35870" y="2113"/>
                  <a:pt x="35888" y="2117"/>
                  <a:pt x="35910" y="2125"/>
                </a:cubicBezTo>
                <a:cubicBezTo>
                  <a:pt x="35992" y="2155"/>
                  <a:pt x="36001" y="2180"/>
                  <a:pt x="35947" y="2230"/>
                </a:cubicBezTo>
                <a:cubicBezTo>
                  <a:pt x="35909" y="2266"/>
                  <a:pt x="35888" y="2286"/>
                  <a:pt x="35874" y="2286"/>
                </a:cubicBezTo>
                <a:cubicBezTo>
                  <a:pt x="35857" y="2286"/>
                  <a:pt x="35849" y="2257"/>
                  <a:pt x="35832" y="2194"/>
                </a:cubicBezTo>
                <a:cubicBezTo>
                  <a:pt x="35818" y="2139"/>
                  <a:pt x="35825" y="2113"/>
                  <a:pt x="35857" y="2113"/>
                </a:cubicBezTo>
                <a:close/>
                <a:moveTo>
                  <a:pt x="36420" y="1764"/>
                </a:moveTo>
                <a:cubicBezTo>
                  <a:pt x="36500" y="1764"/>
                  <a:pt x="36524" y="1866"/>
                  <a:pt x="36475" y="2003"/>
                </a:cubicBezTo>
                <a:cubicBezTo>
                  <a:pt x="36439" y="2104"/>
                  <a:pt x="36441" y="2148"/>
                  <a:pt x="36480" y="2148"/>
                </a:cubicBezTo>
                <a:cubicBezTo>
                  <a:pt x="36509" y="2148"/>
                  <a:pt x="36536" y="2179"/>
                  <a:pt x="36536" y="2219"/>
                </a:cubicBezTo>
                <a:cubicBezTo>
                  <a:pt x="36537" y="2268"/>
                  <a:pt x="36519" y="2292"/>
                  <a:pt x="36494" y="2292"/>
                </a:cubicBezTo>
                <a:cubicBezTo>
                  <a:pt x="36464" y="2292"/>
                  <a:pt x="36423" y="2260"/>
                  <a:pt x="36387" y="2198"/>
                </a:cubicBezTo>
                <a:cubicBezTo>
                  <a:pt x="36327" y="2097"/>
                  <a:pt x="36353" y="1764"/>
                  <a:pt x="36420" y="1764"/>
                </a:cubicBezTo>
                <a:close/>
                <a:moveTo>
                  <a:pt x="80455" y="2221"/>
                </a:moveTo>
                <a:cubicBezTo>
                  <a:pt x="80477" y="2221"/>
                  <a:pt x="80498" y="2232"/>
                  <a:pt x="80509" y="2258"/>
                </a:cubicBezTo>
                <a:cubicBezTo>
                  <a:pt x="80529" y="2301"/>
                  <a:pt x="80508" y="2339"/>
                  <a:pt x="80462" y="2339"/>
                </a:cubicBezTo>
                <a:cubicBezTo>
                  <a:pt x="80417" y="2339"/>
                  <a:pt x="80378" y="2322"/>
                  <a:pt x="80378" y="2303"/>
                </a:cubicBezTo>
                <a:lnTo>
                  <a:pt x="80380" y="2303"/>
                </a:lnTo>
                <a:cubicBezTo>
                  <a:pt x="80379" y="2253"/>
                  <a:pt x="80418" y="2221"/>
                  <a:pt x="80455" y="2221"/>
                </a:cubicBezTo>
                <a:close/>
                <a:moveTo>
                  <a:pt x="38672" y="2209"/>
                </a:moveTo>
                <a:cubicBezTo>
                  <a:pt x="38711" y="2209"/>
                  <a:pt x="38705" y="2236"/>
                  <a:pt x="38654" y="2283"/>
                </a:cubicBezTo>
                <a:cubicBezTo>
                  <a:pt x="38605" y="2329"/>
                  <a:pt x="38576" y="2353"/>
                  <a:pt x="38564" y="2353"/>
                </a:cubicBezTo>
                <a:cubicBezTo>
                  <a:pt x="38552" y="2353"/>
                  <a:pt x="38557" y="2329"/>
                  <a:pt x="38578" y="2282"/>
                </a:cubicBezTo>
                <a:cubicBezTo>
                  <a:pt x="38596" y="2240"/>
                  <a:pt x="38636" y="2209"/>
                  <a:pt x="38672" y="2209"/>
                </a:cubicBezTo>
                <a:close/>
                <a:moveTo>
                  <a:pt x="43461" y="1653"/>
                </a:moveTo>
                <a:cubicBezTo>
                  <a:pt x="43515" y="1653"/>
                  <a:pt x="43579" y="1785"/>
                  <a:pt x="43589" y="1939"/>
                </a:cubicBezTo>
                <a:cubicBezTo>
                  <a:pt x="43595" y="2033"/>
                  <a:pt x="43617" y="2104"/>
                  <a:pt x="43640" y="2104"/>
                </a:cubicBezTo>
                <a:cubicBezTo>
                  <a:pt x="43695" y="2104"/>
                  <a:pt x="43668" y="2283"/>
                  <a:pt x="43602" y="2352"/>
                </a:cubicBezTo>
                <a:cubicBezTo>
                  <a:pt x="43569" y="2387"/>
                  <a:pt x="43540" y="2404"/>
                  <a:pt x="43518" y="2404"/>
                </a:cubicBezTo>
                <a:cubicBezTo>
                  <a:pt x="43490" y="2404"/>
                  <a:pt x="43472" y="2376"/>
                  <a:pt x="43472" y="2322"/>
                </a:cubicBezTo>
                <a:lnTo>
                  <a:pt x="43471" y="2324"/>
                </a:lnTo>
                <a:cubicBezTo>
                  <a:pt x="43471" y="2294"/>
                  <a:pt x="43481" y="2277"/>
                  <a:pt x="43497" y="2277"/>
                </a:cubicBezTo>
                <a:cubicBezTo>
                  <a:pt x="43505" y="2277"/>
                  <a:pt x="43514" y="2282"/>
                  <a:pt x="43523" y="2291"/>
                </a:cubicBezTo>
                <a:cubicBezTo>
                  <a:pt x="43533" y="2299"/>
                  <a:pt x="43542" y="2303"/>
                  <a:pt x="43550" y="2303"/>
                </a:cubicBezTo>
                <a:cubicBezTo>
                  <a:pt x="43566" y="2303"/>
                  <a:pt x="43577" y="2287"/>
                  <a:pt x="43577" y="2257"/>
                </a:cubicBezTo>
                <a:cubicBezTo>
                  <a:pt x="43575" y="2213"/>
                  <a:pt x="43553" y="2177"/>
                  <a:pt x="43528" y="2177"/>
                </a:cubicBezTo>
                <a:cubicBezTo>
                  <a:pt x="43527" y="2177"/>
                  <a:pt x="43527" y="2177"/>
                  <a:pt x="43527" y="2177"/>
                </a:cubicBezTo>
                <a:cubicBezTo>
                  <a:pt x="43501" y="2177"/>
                  <a:pt x="43492" y="2105"/>
                  <a:pt x="43508" y="2019"/>
                </a:cubicBezTo>
                <a:cubicBezTo>
                  <a:pt x="43525" y="1925"/>
                  <a:pt x="43505" y="1833"/>
                  <a:pt x="43462" y="1795"/>
                </a:cubicBezTo>
                <a:cubicBezTo>
                  <a:pt x="43419" y="1757"/>
                  <a:pt x="43405" y="1706"/>
                  <a:pt x="43428" y="1675"/>
                </a:cubicBezTo>
                <a:cubicBezTo>
                  <a:pt x="43438" y="1660"/>
                  <a:pt x="43449" y="1653"/>
                  <a:pt x="43461" y="1653"/>
                </a:cubicBezTo>
                <a:close/>
                <a:moveTo>
                  <a:pt x="44057" y="2178"/>
                </a:moveTo>
                <a:cubicBezTo>
                  <a:pt x="44062" y="2178"/>
                  <a:pt x="44083" y="2200"/>
                  <a:pt x="44122" y="2243"/>
                </a:cubicBezTo>
                <a:cubicBezTo>
                  <a:pt x="44172" y="2301"/>
                  <a:pt x="44213" y="2359"/>
                  <a:pt x="44214" y="2376"/>
                </a:cubicBezTo>
                <a:cubicBezTo>
                  <a:pt x="44214" y="2395"/>
                  <a:pt x="44210" y="2405"/>
                  <a:pt x="44202" y="2405"/>
                </a:cubicBezTo>
                <a:cubicBezTo>
                  <a:pt x="44185" y="2405"/>
                  <a:pt x="44150" y="2358"/>
                  <a:pt x="44101" y="2268"/>
                </a:cubicBezTo>
                <a:lnTo>
                  <a:pt x="44099" y="2268"/>
                </a:lnTo>
                <a:cubicBezTo>
                  <a:pt x="44066" y="2207"/>
                  <a:pt x="44051" y="2178"/>
                  <a:pt x="44057" y="2178"/>
                </a:cubicBezTo>
                <a:close/>
                <a:moveTo>
                  <a:pt x="38070" y="2140"/>
                </a:moveTo>
                <a:cubicBezTo>
                  <a:pt x="38099" y="2140"/>
                  <a:pt x="38124" y="2207"/>
                  <a:pt x="38126" y="2295"/>
                </a:cubicBezTo>
                <a:cubicBezTo>
                  <a:pt x="38127" y="2366"/>
                  <a:pt x="38112" y="2410"/>
                  <a:pt x="38091" y="2410"/>
                </a:cubicBezTo>
                <a:cubicBezTo>
                  <a:pt x="38086" y="2410"/>
                  <a:pt x="38080" y="2408"/>
                  <a:pt x="38075" y="2403"/>
                </a:cubicBezTo>
                <a:cubicBezTo>
                  <a:pt x="38045" y="2377"/>
                  <a:pt x="38020" y="2306"/>
                  <a:pt x="38020" y="2249"/>
                </a:cubicBezTo>
                <a:cubicBezTo>
                  <a:pt x="38020" y="2191"/>
                  <a:pt x="38042" y="2140"/>
                  <a:pt x="38070" y="2140"/>
                </a:cubicBezTo>
                <a:close/>
                <a:moveTo>
                  <a:pt x="79969" y="2217"/>
                </a:moveTo>
                <a:cubicBezTo>
                  <a:pt x="79981" y="2217"/>
                  <a:pt x="80000" y="2242"/>
                  <a:pt x="80033" y="2291"/>
                </a:cubicBezTo>
                <a:cubicBezTo>
                  <a:pt x="80078" y="2355"/>
                  <a:pt x="80114" y="2418"/>
                  <a:pt x="80114" y="2434"/>
                </a:cubicBezTo>
                <a:cubicBezTo>
                  <a:pt x="80114" y="2451"/>
                  <a:pt x="80081" y="2464"/>
                  <a:pt x="80036" y="2464"/>
                </a:cubicBezTo>
                <a:cubicBezTo>
                  <a:pt x="79990" y="2464"/>
                  <a:pt x="79957" y="2400"/>
                  <a:pt x="79956" y="2319"/>
                </a:cubicBezTo>
                <a:cubicBezTo>
                  <a:pt x="79955" y="2250"/>
                  <a:pt x="79957" y="2217"/>
                  <a:pt x="79969" y="2217"/>
                </a:cubicBezTo>
                <a:close/>
                <a:moveTo>
                  <a:pt x="59846" y="2177"/>
                </a:moveTo>
                <a:cubicBezTo>
                  <a:pt x="59892" y="2177"/>
                  <a:pt x="59931" y="2247"/>
                  <a:pt x="59905" y="2346"/>
                </a:cubicBezTo>
                <a:cubicBezTo>
                  <a:pt x="59888" y="2418"/>
                  <a:pt x="59825" y="2464"/>
                  <a:pt x="59779" y="2464"/>
                </a:cubicBezTo>
                <a:cubicBezTo>
                  <a:pt x="59751" y="2464"/>
                  <a:pt x="59729" y="2446"/>
                  <a:pt x="59729" y="2406"/>
                </a:cubicBezTo>
                <a:cubicBezTo>
                  <a:pt x="59735" y="2351"/>
                  <a:pt x="59750" y="2297"/>
                  <a:pt x="59773" y="2246"/>
                </a:cubicBezTo>
                <a:cubicBezTo>
                  <a:pt x="59794" y="2198"/>
                  <a:pt x="59821" y="2177"/>
                  <a:pt x="59846" y="2177"/>
                </a:cubicBezTo>
                <a:close/>
                <a:moveTo>
                  <a:pt x="57996" y="2353"/>
                </a:moveTo>
                <a:cubicBezTo>
                  <a:pt x="58020" y="2353"/>
                  <a:pt x="58036" y="2369"/>
                  <a:pt x="58036" y="2397"/>
                </a:cubicBezTo>
                <a:cubicBezTo>
                  <a:pt x="58036" y="2441"/>
                  <a:pt x="58001" y="2474"/>
                  <a:pt x="57959" y="2474"/>
                </a:cubicBezTo>
                <a:cubicBezTo>
                  <a:pt x="57958" y="2474"/>
                  <a:pt x="57957" y="2474"/>
                  <a:pt x="57957" y="2474"/>
                </a:cubicBezTo>
                <a:cubicBezTo>
                  <a:pt x="57910" y="2474"/>
                  <a:pt x="57876" y="2459"/>
                  <a:pt x="57874" y="2442"/>
                </a:cubicBezTo>
                <a:cubicBezTo>
                  <a:pt x="57874" y="2424"/>
                  <a:pt x="57910" y="2389"/>
                  <a:pt x="57955" y="2365"/>
                </a:cubicBezTo>
                <a:cubicBezTo>
                  <a:pt x="57970" y="2357"/>
                  <a:pt x="57984" y="2353"/>
                  <a:pt x="57996" y="2353"/>
                </a:cubicBezTo>
                <a:close/>
                <a:moveTo>
                  <a:pt x="43070" y="2125"/>
                </a:moveTo>
                <a:cubicBezTo>
                  <a:pt x="43108" y="2125"/>
                  <a:pt x="43150" y="2141"/>
                  <a:pt x="43181" y="2179"/>
                </a:cubicBezTo>
                <a:cubicBezTo>
                  <a:pt x="43244" y="2249"/>
                  <a:pt x="43249" y="2300"/>
                  <a:pt x="43205" y="2379"/>
                </a:cubicBezTo>
                <a:cubicBezTo>
                  <a:pt x="43172" y="2437"/>
                  <a:pt x="43122" y="2483"/>
                  <a:pt x="43093" y="2483"/>
                </a:cubicBezTo>
                <a:cubicBezTo>
                  <a:pt x="43093" y="2483"/>
                  <a:pt x="43093" y="2483"/>
                  <a:pt x="43092" y="2483"/>
                </a:cubicBezTo>
                <a:cubicBezTo>
                  <a:pt x="43064" y="2483"/>
                  <a:pt x="43069" y="2433"/>
                  <a:pt x="43104" y="2368"/>
                </a:cubicBezTo>
                <a:cubicBezTo>
                  <a:pt x="43140" y="2303"/>
                  <a:pt x="43152" y="2228"/>
                  <a:pt x="43132" y="2198"/>
                </a:cubicBezTo>
                <a:cubicBezTo>
                  <a:pt x="43126" y="2189"/>
                  <a:pt x="43118" y="2184"/>
                  <a:pt x="43110" y="2184"/>
                </a:cubicBezTo>
                <a:cubicBezTo>
                  <a:pt x="43092" y="2184"/>
                  <a:pt x="43071" y="2206"/>
                  <a:pt x="43055" y="2246"/>
                </a:cubicBezTo>
                <a:cubicBezTo>
                  <a:pt x="43039" y="2285"/>
                  <a:pt x="43025" y="2304"/>
                  <a:pt x="43011" y="2304"/>
                </a:cubicBezTo>
                <a:cubicBezTo>
                  <a:pt x="42999" y="2304"/>
                  <a:pt x="42987" y="2289"/>
                  <a:pt x="42974" y="2261"/>
                </a:cubicBezTo>
                <a:cubicBezTo>
                  <a:pt x="42938" y="2181"/>
                  <a:pt x="42998" y="2125"/>
                  <a:pt x="43070" y="2125"/>
                </a:cubicBezTo>
                <a:close/>
                <a:moveTo>
                  <a:pt x="42181" y="1893"/>
                </a:moveTo>
                <a:cubicBezTo>
                  <a:pt x="42186" y="1893"/>
                  <a:pt x="42192" y="1895"/>
                  <a:pt x="42199" y="1898"/>
                </a:cubicBezTo>
                <a:cubicBezTo>
                  <a:pt x="42279" y="1933"/>
                  <a:pt x="42302" y="2322"/>
                  <a:pt x="42237" y="2482"/>
                </a:cubicBezTo>
                <a:cubicBezTo>
                  <a:pt x="42219" y="2523"/>
                  <a:pt x="42206" y="2543"/>
                  <a:pt x="42193" y="2543"/>
                </a:cubicBezTo>
                <a:cubicBezTo>
                  <a:pt x="42180" y="2543"/>
                  <a:pt x="42168" y="2525"/>
                  <a:pt x="42153" y="2489"/>
                </a:cubicBezTo>
                <a:cubicBezTo>
                  <a:pt x="42137" y="2452"/>
                  <a:pt x="42124" y="2434"/>
                  <a:pt x="42112" y="2434"/>
                </a:cubicBezTo>
                <a:cubicBezTo>
                  <a:pt x="42100" y="2434"/>
                  <a:pt x="42088" y="2452"/>
                  <a:pt x="42074" y="2486"/>
                </a:cubicBezTo>
                <a:cubicBezTo>
                  <a:pt x="42060" y="2521"/>
                  <a:pt x="42047" y="2538"/>
                  <a:pt x="42030" y="2538"/>
                </a:cubicBezTo>
                <a:cubicBezTo>
                  <a:pt x="42012" y="2538"/>
                  <a:pt x="41990" y="2519"/>
                  <a:pt x="41958" y="2480"/>
                </a:cubicBezTo>
                <a:cubicBezTo>
                  <a:pt x="41891" y="2397"/>
                  <a:pt x="41897" y="2373"/>
                  <a:pt x="42001" y="2313"/>
                </a:cubicBezTo>
                <a:cubicBezTo>
                  <a:pt x="42071" y="2274"/>
                  <a:pt x="42097" y="2230"/>
                  <a:pt x="42061" y="2212"/>
                </a:cubicBezTo>
                <a:cubicBezTo>
                  <a:pt x="42025" y="2194"/>
                  <a:pt x="42008" y="2133"/>
                  <a:pt x="42023" y="2067"/>
                </a:cubicBezTo>
                <a:cubicBezTo>
                  <a:pt x="42033" y="2025"/>
                  <a:pt x="42043" y="2003"/>
                  <a:pt x="42057" y="2003"/>
                </a:cubicBezTo>
                <a:cubicBezTo>
                  <a:pt x="42073" y="2003"/>
                  <a:pt x="42095" y="2031"/>
                  <a:pt x="42129" y="2089"/>
                </a:cubicBezTo>
                <a:cubicBezTo>
                  <a:pt x="42164" y="2146"/>
                  <a:pt x="42183" y="2177"/>
                  <a:pt x="42190" y="2177"/>
                </a:cubicBezTo>
                <a:cubicBezTo>
                  <a:pt x="42199" y="2177"/>
                  <a:pt x="42190" y="2135"/>
                  <a:pt x="42171" y="2045"/>
                </a:cubicBezTo>
                <a:cubicBezTo>
                  <a:pt x="42150" y="1941"/>
                  <a:pt x="42153" y="1893"/>
                  <a:pt x="42181" y="1893"/>
                </a:cubicBezTo>
                <a:close/>
                <a:moveTo>
                  <a:pt x="56763" y="2401"/>
                </a:moveTo>
                <a:cubicBezTo>
                  <a:pt x="56794" y="2401"/>
                  <a:pt x="56816" y="2434"/>
                  <a:pt x="56816" y="2477"/>
                </a:cubicBezTo>
                <a:cubicBezTo>
                  <a:pt x="56818" y="2521"/>
                  <a:pt x="56796" y="2553"/>
                  <a:pt x="56766" y="2553"/>
                </a:cubicBezTo>
                <a:cubicBezTo>
                  <a:pt x="56734" y="2553"/>
                  <a:pt x="56712" y="2521"/>
                  <a:pt x="56710" y="2479"/>
                </a:cubicBezTo>
                <a:lnTo>
                  <a:pt x="56710" y="2477"/>
                </a:lnTo>
                <a:cubicBezTo>
                  <a:pt x="56710" y="2434"/>
                  <a:pt x="56733" y="2401"/>
                  <a:pt x="56763" y="2401"/>
                </a:cubicBezTo>
                <a:close/>
                <a:moveTo>
                  <a:pt x="43713" y="2428"/>
                </a:moveTo>
                <a:cubicBezTo>
                  <a:pt x="43730" y="2428"/>
                  <a:pt x="43741" y="2446"/>
                  <a:pt x="43741" y="2476"/>
                </a:cubicBezTo>
                <a:cubicBezTo>
                  <a:pt x="43741" y="2519"/>
                  <a:pt x="43717" y="2559"/>
                  <a:pt x="43689" y="2559"/>
                </a:cubicBezTo>
                <a:cubicBezTo>
                  <a:pt x="43662" y="2559"/>
                  <a:pt x="43637" y="2545"/>
                  <a:pt x="43635" y="2524"/>
                </a:cubicBezTo>
                <a:cubicBezTo>
                  <a:pt x="43635" y="2503"/>
                  <a:pt x="43657" y="2468"/>
                  <a:pt x="43687" y="2440"/>
                </a:cubicBezTo>
                <a:cubicBezTo>
                  <a:pt x="43697" y="2432"/>
                  <a:pt x="43705" y="2428"/>
                  <a:pt x="43713" y="2428"/>
                </a:cubicBezTo>
                <a:close/>
                <a:moveTo>
                  <a:pt x="39958" y="2279"/>
                </a:moveTo>
                <a:cubicBezTo>
                  <a:pt x="40056" y="2279"/>
                  <a:pt x="40137" y="2310"/>
                  <a:pt x="40137" y="2346"/>
                </a:cubicBezTo>
                <a:cubicBezTo>
                  <a:pt x="40137" y="2371"/>
                  <a:pt x="40118" y="2386"/>
                  <a:pt x="40088" y="2386"/>
                </a:cubicBezTo>
                <a:cubicBezTo>
                  <a:pt x="40074" y="2386"/>
                  <a:pt x="40058" y="2383"/>
                  <a:pt x="40040" y="2376"/>
                </a:cubicBezTo>
                <a:cubicBezTo>
                  <a:pt x="40028" y="2371"/>
                  <a:pt x="40016" y="2368"/>
                  <a:pt x="40004" y="2368"/>
                </a:cubicBezTo>
                <a:cubicBezTo>
                  <a:pt x="39959" y="2368"/>
                  <a:pt x="39923" y="2407"/>
                  <a:pt x="39904" y="2474"/>
                </a:cubicBezTo>
                <a:cubicBezTo>
                  <a:pt x="39888" y="2536"/>
                  <a:pt x="39877" y="2566"/>
                  <a:pt x="39864" y="2566"/>
                </a:cubicBezTo>
                <a:cubicBezTo>
                  <a:pt x="39852" y="2566"/>
                  <a:pt x="39839" y="2543"/>
                  <a:pt x="39819" y="2500"/>
                </a:cubicBezTo>
                <a:cubicBezTo>
                  <a:pt x="39794" y="2448"/>
                  <a:pt x="39776" y="2391"/>
                  <a:pt x="39767" y="2334"/>
                </a:cubicBezTo>
                <a:cubicBezTo>
                  <a:pt x="39766" y="2304"/>
                  <a:pt x="39851" y="2279"/>
                  <a:pt x="39951" y="2279"/>
                </a:cubicBezTo>
                <a:cubicBezTo>
                  <a:pt x="39953" y="2279"/>
                  <a:pt x="39955" y="2279"/>
                  <a:pt x="39958" y="2279"/>
                </a:cubicBezTo>
                <a:close/>
                <a:moveTo>
                  <a:pt x="40701" y="2229"/>
                </a:moveTo>
                <a:cubicBezTo>
                  <a:pt x="40709" y="2229"/>
                  <a:pt x="40717" y="2232"/>
                  <a:pt x="40724" y="2239"/>
                </a:cubicBezTo>
                <a:cubicBezTo>
                  <a:pt x="40765" y="2273"/>
                  <a:pt x="40762" y="2306"/>
                  <a:pt x="40718" y="2346"/>
                </a:cubicBezTo>
                <a:cubicBezTo>
                  <a:pt x="40683" y="2379"/>
                  <a:pt x="40673" y="2452"/>
                  <a:pt x="40698" y="2509"/>
                </a:cubicBezTo>
                <a:cubicBezTo>
                  <a:pt x="40716" y="2551"/>
                  <a:pt x="40722" y="2572"/>
                  <a:pt x="40717" y="2572"/>
                </a:cubicBezTo>
                <a:cubicBezTo>
                  <a:pt x="40712" y="2572"/>
                  <a:pt x="40697" y="2556"/>
                  <a:pt x="40673" y="2524"/>
                </a:cubicBezTo>
                <a:cubicBezTo>
                  <a:pt x="40636" y="2476"/>
                  <a:pt x="40618" y="2376"/>
                  <a:pt x="40634" y="2310"/>
                </a:cubicBezTo>
                <a:cubicBezTo>
                  <a:pt x="40647" y="2261"/>
                  <a:pt x="40675" y="2229"/>
                  <a:pt x="40701" y="2229"/>
                </a:cubicBezTo>
                <a:close/>
                <a:moveTo>
                  <a:pt x="41097" y="2083"/>
                </a:moveTo>
                <a:cubicBezTo>
                  <a:pt x="41103" y="2083"/>
                  <a:pt x="41110" y="2084"/>
                  <a:pt x="41116" y="2088"/>
                </a:cubicBezTo>
                <a:cubicBezTo>
                  <a:pt x="41156" y="2109"/>
                  <a:pt x="41176" y="2180"/>
                  <a:pt x="41158" y="2246"/>
                </a:cubicBezTo>
                <a:cubicBezTo>
                  <a:pt x="41143" y="2302"/>
                  <a:pt x="41143" y="2328"/>
                  <a:pt x="41157" y="2328"/>
                </a:cubicBezTo>
                <a:cubicBezTo>
                  <a:pt x="41166" y="2328"/>
                  <a:pt x="41179" y="2320"/>
                  <a:pt x="41197" y="2304"/>
                </a:cubicBezTo>
                <a:cubicBezTo>
                  <a:pt x="41215" y="2288"/>
                  <a:pt x="41227" y="2280"/>
                  <a:pt x="41235" y="2280"/>
                </a:cubicBezTo>
                <a:cubicBezTo>
                  <a:pt x="41245" y="2280"/>
                  <a:pt x="41244" y="2298"/>
                  <a:pt x="41230" y="2333"/>
                </a:cubicBezTo>
                <a:cubicBezTo>
                  <a:pt x="41204" y="2388"/>
                  <a:pt x="41149" y="2424"/>
                  <a:pt x="41088" y="2424"/>
                </a:cubicBezTo>
                <a:cubicBezTo>
                  <a:pt x="41027" y="2424"/>
                  <a:pt x="40997" y="2456"/>
                  <a:pt x="41016" y="2500"/>
                </a:cubicBezTo>
                <a:cubicBezTo>
                  <a:pt x="41033" y="2540"/>
                  <a:pt x="41022" y="2576"/>
                  <a:pt x="40991" y="2576"/>
                </a:cubicBezTo>
                <a:cubicBezTo>
                  <a:pt x="40989" y="2576"/>
                  <a:pt x="40988" y="2576"/>
                  <a:pt x="40987" y="2576"/>
                </a:cubicBezTo>
                <a:cubicBezTo>
                  <a:pt x="40958" y="2576"/>
                  <a:pt x="40933" y="2562"/>
                  <a:pt x="40933" y="2548"/>
                </a:cubicBezTo>
                <a:cubicBezTo>
                  <a:pt x="40933" y="2531"/>
                  <a:pt x="40956" y="2413"/>
                  <a:pt x="40988" y="2283"/>
                </a:cubicBezTo>
                <a:cubicBezTo>
                  <a:pt x="41019" y="2152"/>
                  <a:pt x="41056" y="2083"/>
                  <a:pt x="41097" y="2083"/>
                </a:cubicBezTo>
                <a:close/>
                <a:moveTo>
                  <a:pt x="58605" y="2409"/>
                </a:moveTo>
                <a:cubicBezTo>
                  <a:pt x="58618" y="2409"/>
                  <a:pt x="58633" y="2413"/>
                  <a:pt x="58649" y="2422"/>
                </a:cubicBezTo>
                <a:cubicBezTo>
                  <a:pt x="58695" y="2448"/>
                  <a:pt x="58744" y="2468"/>
                  <a:pt x="58758" y="2468"/>
                </a:cubicBezTo>
                <a:cubicBezTo>
                  <a:pt x="58773" y="2468"/>
                  <a:pt x="58771" y="2498"/>
                  <a:pt x="58753" y="2542"/>
                </a:cubicBezTo>
                <a:cubicBezTo>
                  <a:pt x="58742" y="2569"/>
                  <a:pt x="58720" y="2581"/>
                  <a:pt x="58694" y="2581"/>
                </a:cubicBezTo>
                <a:cubicBezTo>
                  <a:pt x="58639" y="2581"/>
                  <a:pt x="58568" y="2523"/>
                  <a:pt x="58567" y="2448"/>
                </a:cubicBezTo>
                <a:lnTo>
                  <a:pt x="58567" y="2448"/>
                </a:lnTo>
                <a:cubicBezTo>
                  <a:pt x="58567" y="2423"/>
                  <a:pt x="58583" y="2409"/>
                  <a:pt x="58605" y="2409"/>
                </a:cubicBezTo>
                <a:close/>
                <a:moveTo>
                  <a:pt x="38457" y="2314"/>
                </a:moveTo>
                <a:cubicBezTo>
                  <a:pt x="38477" y="2314"/>
                  <a:pt x="38494" y="2361"/>
                  <a:pt x="38496" y="2433"/>
                </a:cubicBezTo>
                <a:cubicBezTo>
                  <a:pt x="38496" y="2531"/>
                  <a:pt x="38488" y="2581"/>
                  <a:pt x="38473" y="2581"/>
                </a:cubicBezTo>
                <a:cubicBezTo>
                  <a:pt x="38461" y="2581"/>
                  <a:pt x="38444" y="2546"/>
                  <a:pt x="38424" y="2476"/>
                </a:cubicBezTo>
                <a:cubicBezTo>
                  <a:pt x="38408" y="2418"/>
                  <a:pt x="38417" y="2346"/>
                  <a:pt x="38443" y="2321"/>
                </a:cubicBezTo>
                <a:cubicBezTo>
                  <a:pt x="38448" y="2316"/>
                  <a:pt x="38452" y="2314"/>
                  <a:pt x="38457" y="2314"/>
                </a:cubicBezTo>
                <a:close/>
                <a:moveTo>
                  <a:pt x="49961" y="2291"/>
                </a:moveTo>
                <a:cubicBezTo>
                  <a:pt x="49973" y="2291"/>
                  <a:pt x="50007" y="2355"/>
                  <a:pt x="50041" y="2442"/>
                </a:cubicBezTo>
                <a:cubicBezTo>
                  <a:pt x="50076" y="2528"/>
                  <a:pt x="50080" y="2594"/>
                  <a:pt x="50052" y="2594"/>
                </a:cubicBezTo>
                <a:cubicBezTo>
                  <a:pt x="50022" y="2594"/>
                  <a:pt x="49988" y="2530"/>
                  <a:pt x="49971" y="2442"/>
                </a:cubicBezTo>
                <a:cubicBezTo>
                  <a:pt x="49953" y="2355"/>
                  <a:pt x="49950" y="2291"/>
                  <a:pt x="49961" y="2291"/>
                </a:cubicBezTo>
                <a:close/>
                <a:moveTo>
                  <a:pt x="60304" y="2228"/>
                </a:moveTo>
                <a:cubicBezTo>
                  <a:pt x="60332" y="2228"/>
                  <a:pt x="60352" y="2289"/>
                  <a:pt x="60347" y="2361"/>
                </a:cubicBezTo>
                <a:cubicBezTo>
                  <a:pt x="60345" y="2436"/>
                  <a:pt x="60367" y="2474"/>
                  <a:pt x="60412" y="2474"/>
                </a:cubicBezTo>
                <a:cubicBezTo>
                  <a:pt x="60420" y="2474"/>
                  <a:pt x="60430" y="2473"/>
                  <a:pt x="60440" y="2470"/>
                </a:cubicBezTo>
                <a:cubicBezTo>
                  <a:pt x="60452" y="2466"/>
                  <a:pt x="60464" y="2465"/>
                  <a:pt x="60473" y="2465"/>
                </a:cubicBezTo>
                <a:cubicBezTo>
                  <a:pt x="60509" y="2465"/>
                  <a:pt x="60520" y="2489"/>
                  <a:pt x="60502" y="2531"/>
                </a:cubicBezTo>
                <a:cubicBezTo>
                  <a:pt x="60482" y="2578"/>
                  <a:pt x="60452" y="2600"/>
                  <a:pt x="60420" y="2600"/>
                </a:cubicBezTo>
                <a:cubicBezTo>
                  <a:pt x="60356" y="2600"/>
                  <a:pt x="60286" y="2518"/>
                  <a:pt x="60271" y="2394"/>
                </a:cubicBezTo>
                <a:cubicBezTo>
                  <a:pt x="60261" y="2301"/>
                  <a:pt x="60274" y="2228"/>
                  <a:pt x="60304" y="2228"/>
                </a:cubicBezTo>
                <a:close/>
                <a:moveTo>
                  <a:pt x="36162" y="2416"/>
                </a:moveTo>
                <a:cubicBezTo>
                  <a:pt x="36171" y="2416"/>
                  <a:pt x="36182" y="2419"/>
                  <a:pt x="36193" y="2425"/>
                </a:cubicBezTo>
                <a:cubicBezTo>
                  <a:pt x="36239" y="2449"/>
                  <a:pt x="36260" y="2495"/>
                  <a:pt x="36245" y="2533"/>
                </a:cubicBezTo>
                <a:cubicBezTo>
                  <a:pt x="36226" y="2578"/>
                  <a:pt x="36200" y="2600"/>
                  <a:pt x="36177" y="2600"/>
                </a:cubicBezTo>
                <a:cubicBezTo>
                  <a:pt x="36145" y="2600"/>
                  <a:pt x="36118" y="2561"/>
                  <a:pt x="36117" y="2489"/>
                </a:cubicBezTo>
                <a:cubicBezTo>
                  <a:pt x="36117" y="2443"/>
                  <a:pt x="36134" y="2416"/>
                  <a:pt x="36162" y="2416"/>
                </a:cubicBezTo>
                <a:close/>
                <a:moveTo>
                  <a:pt x="42769" y="2415"/>
                </a:moveTo>
                <a:cubicBezTo>
                  <a:pt x="42778" y="2415"/>
                  <a:pt x="42773" y="2445"/>
                  <a:pt x="42758" y="2507"/>
                </a:cubicBezTo>
                <a:cubicBezTo>
                  <a:pt x="42744" y="2567"/>
                  <a:pt x="42721" y="2608"/>
                  <a:pt x="42704" y="2608"/>
                </a:cubicBezTo>
                <a:cubicBezTo>
                  <a:pt x="42700" y="2608"/>
                  <a:pt x="42696" y="2606"/>
                  <a:pt x="42693" y="2601"/>
                </a:cubicBezTo>
                <a:cubicBezTo>
                  <a:pt x="42677" y="2579"/>
                  <a:pt x="42692" y="2515"/>
                  <a:pt x="42728" y="2464"/>
                </a:cubicBezTo>
                <a:cubicBezTo>
                  <a:pt x="42750" y="2432"/>
                  <a:pt x="42763" y="2415"/>
                  <a:pt x="42769" y="2415"/>
                </a:cubicBezTo>
                <a:close/>
                <a:moveTo>
                  <a:pt x="59301" y="2286"/>
                </a:moveTo>
                <a:cubicBezTo>
                  <a:pt x="59330" y="2286"/>
                  <a:pt x="59356" y="2351"/>
                  <a:pt x="59358" y="2473"/>
                </a:cubicBezTo>
                <a:cubicBezTo>
                  <a:pt x="59359" y="2552"/>
                  <a:pt x="59328" y="2618"/>
                  <a:pt x="59289" y="2618"/>
                </a:cubicBezTo>
                <a:cubicBezTo>
                  <a:pt x="59244" y="2618"/>
                  <a:pt x="59226" y="2552"/>
                  <a:pt x="59241" y="2430"/>
                </a:cubicBezTo>
                <a:cubicBezTo>
                  <a:pt x="59253" y="2332"/>
                  <a:pt x="59278" y="2286"/>
                  <a:pt x="59301" y="2286"/>
                </a:cubicBezTo>
                <a:close/>
                <a:moveTo>
                  <a:pt x="38264" y="2384"/>
                </a:moveTo>
                <a:cubicBezTo>
                  <a:pt x="38268" y="2384"/>
                  <a:pt x="38271" y="2386"/>
                  <a:pt x="38273" y="2389"/>
                </a:cubicBezTo>
                <a:cubicBezTo>
                  <a:pt x="38301" y="2429"/>
                  <a:pt x="38187" y="2626"/>
                  <a:pt x="38145" y="2626"/>
                </a:cubicBezTo>
                <a:cubicBezTo>
                  <a:pt x="38142" y="2626"/>
                  <a:pt x="38138" y="2624"/>
                  <a:pt x="38136" y="2621"/>
                </a:cubicBezTo>
                <a:cubicBezTo>
                  <a:pt x="38124" y="2606"/>
                  <a:pt x="38145" y="2539"/>
                  <a:pt x="38181" y="2473"/>
                </a:cubicBezTo>
                <a:cubicBezTo>
                  <a:pt x="38212" y="2420"/>
                  <a:pt x="38245" y="2384"/>
                  <a:pt x="38264" y="2384"/>
                </a:cubicBezTo>
                <a:close/>
                <a:moveTo>
                  <a:pt x="34417" y="2460"/>
                </a:moveTo>
                <a:cubicBezTo>
                  <a:pt x="34468" y="2460"/>
                  <a:pt x="34486" y="2526"/>
                  <a:pt x="34447" y="2615"/>
                </a:cubicBezTo>
                <a:cubicBezTo>
                  <a:pt x="34435" y="2644"/>
                  <a:pt x="34423" y="2659"/>
                  <a:pt x="34411" y="2659"/>
                </a:cubicBezTo>
                <a:cubicBezTo>
                  <a:pt x="34397" y="2659"/>
                  <a:pt x="34383" y="2639"/>
                  <a:pt x="34366" y="2601"/>
                </a:cubicBezTo>
                <a:cubicBezTo>
                  <a:pt x="34341" y="2543"/>
                  <a:pt x="34346" y="2488"/>
                  <a:pt x="34377" y="2471"/>
                </a:cubicBezTo>
                <a:cubicBezTo>
                  <a:pt x="34392" y="2463"/>
                  <a:pt x="34406" y="2460"/>
                  <a:pt x="34417" y="2460"/>
                </a:cubicBezTo>
                <a:close/>
                <a:moveTo>
                  <a:pt x="46612" y="2413"/>
                </a:moveTo>
                <a:cubicBezTo>
                  <a:pt x="46627" y="2413"/>
                  <a:pt x="46643" y="2432"/>
                  <a:pt x="46660" y="2470"/>
                </a:cubicBezTo>
                <a:cubicBezTo>
                  <a:pt x="46712" y="2586"/>
                  <a:pt x="46720" y="2661"/>
                  <a:pt x="46691" y="2661"/>
                </a:cubicBezTo>
                <a:cubicBezTo>
                  <a:pt x="46679" y="2661"/>
                  <a:pt x="46659" y="2647"/>
                  <a:pt x="46633" y="2616"/>
                </a:cubicBezTo>
                <a:cubicBezTo>
                  <a:pt x="46587" y="2562"/>
                  <a:pt x="46564" y="2488"/>
                  <a:pt x="46582" y="2445"/>
                </a:cubicBezTo>
                <a:cubicBezTo>
                  <a:pt x="46591" y="2424"/>
                  <a:pt x="46601" y="2413"/>
                  <a:pt x="46612" y="2413"/>
                </a:cubicBezTo>
                <a:close/>
                <a:moveTo>
                  <a:pt x="81301" y="2360"/>
                </a:moveTo>
                <a:cubicBezTo>
                  <a:pt x="81308" y="2360"/>
                  <a:pt x="81315" y="2369"/>
                  <a:pt x="81320" y="2389"/>
                </a:cubicBezTo>
                <a:cubicBezTo>
                  <a:pt x="81338" y="2445"/>
                  <a:pt x="81387" y="2482"/>
                  <a:pt x="81445" y="2483"/>
                </a:cubicBezTo>
                <a:cubicBezTo>
                  <a:pt x="81545" y="2483"/>
                  <a:pt x="81578" y="2565"/>
                  <a:pt x="81512" y="2658"/>
                </a:cubicBezTo>
                <a:cubicBezTo>
                  <a:pt x="81507" y="2665"/>
                  <a:pt x="81500" y="2669"/>
                  <a:pt x="81491" y="2669"/>
                </a:cubicBezTo>
                <a:cubicBezTo>
                  <a:pt x="81465" y="2669"/>
                  <a:pt x="81426" y="2641"/>
                  <a:pt x="81388" y="2592"/>
                </a:cubicBezTo>
                <a:cubicBezTo>
                  <a:pt x="81353" y="2546"/>
                  <a:pt x="81315" y="2520"/>
                  <a:pt x="81288" y="2520"/>
                </a:cubicBezTo>
                <a:cubicBezTo>
                  <a:pt x="81277" y="2520"/>
                  <a:pt x="81268" y="2524"/>
                  <a:pt x="81262" y="2534"/>
                </a:cubicBezTo>
                <a:cubicBezTo>
                  <a:pt x="81257" y="2541"/>
                  <a:pt x="81254" y="2545"/>
                  <a:pt x="81251" y="2545"/>
                </a:cubicBezTo>
                <a:cubicBezTo>
                  <a:pt x="81243" y="2545"/>
                  <a:pt x="81245" y="2506"/>
                  <a:pt x="81260" y="2445"/>
                </a:cubicBezTo>
                <a:cubicBezTo>
                  <a:pt x="81273" y="2389"/>
                  <a:pt x="81288" y="2360"/>
                  <a:pt x="81301" y="2360"/>
                </a:cubicBezTo>
                <a:close/>
                <a:moveTo>
                  <a:pt x="35378" y="2530"/>
                </a:moveTo>
                <a:cubicBezTo>
                  <a:pt x="35408" y="2530"/>
                  <a:pt x="35422" y="2567"/>
                  <a:pt x="35405" y="2606"/>
                </a:cubicBezTo>
                <a:cubicBezTo>
                  <a:pt x="35386" y="2649"/>
                  <a:pt x="35362" y="2682"/>
                  <a:pt x="35348" y="2682"/>
                </a:cubicBezTo>
                <a:cubicBezTo>
                  <a:pt x="35335" y="2682"/>
                  <a:pt x="35323" y="2650"/>
                  <a:pt x="35323" y="2606"/>
                </a:cubicBezTo>
                <a:lnTo>
                  <a:pt x="35322" y="2606"/>
                </a:lnTo>
                <a:cubicBezTo>
                  <a:pt x="35322" y="2567"/>
                  <a:pt x="35348" y="2530"/>
                  <a:pt x="35378" y="2530"/>
                </a:cubicBezTo>
                <a:close/>
                <a:moveTo>
                  <a:pt x="34322" y="2042"/>
                </a:moveTo>
                <a:cubicBezTo>
                  <a:pt x="34335" y="2042"/>
                  <a:pt x="34361" y="2066"/>
                  <a:pt x="34392" y="2110"/>
                </a:cubicBezTo>
                <a:cubicBezTo>
                  <a:pt x="34462" y="2207"/>
                  <a:pt x="34511" y="2242"/>
                  <a:pt x="34603" y="2242"/>
                </a:cubicBezTo>
                <a:cubicBezTo>
                  <a:pt x="34627" y="2242"/>
                  <a:pt x="34655" y="2240"/>
                  <a:pt x="34686" y="2236"/>
                </a:cubicBezTo>
                <a:cubicBezTo>
                  <a:pt x="34692" y="2235"/>
                  <a:pt x="34697" y="2234"/>
                  <a:pt x="34702" y="2234"/>
                </a:cubicBezTo>
                <a:cubicBezTo>
                  <a:pt x="34755" y="2234"/>
                  <a:pt x="34767" y="2288"/>
                  <a:pt x="34752" y="2455"/>
                </a:cubicBezTo>
                <a:cubicBezTo>
                  <a:pt x="34741" y="2585"/>
                  <a:pt x="34710" y="2686"/>
                  <a:pt x="34680" y="2686"/>
                </a:cubicBezTo>
                <a:cubicBezTo>
                  <a:pt x="34650" y="2686"/>
                  <a:pt x="34640" y="2636"/>
                  <a:pt x="34656" y="2571"/>
                </a:cubicBezTo>
                <a:cubicBezTo>
                  <a:pt x="34672" y="2500"/>
                  <a:pt x="34649" y="2436"/>
                  <a:pt x="34593" y="2406"/>
                </a:cubicBezTo>
                <a:cubicBezTo>
                  <a:pt x="34475" y="2343"/>
                  <a:pt x="34311" y="2142"/>
                  <a:pt x="34311" y="2060"/>
                </a:cubicBezTo>
                <a:cubicBezTo>
                  <a:pt x="34311" y="2047"/>
                  <a:pt x="34315" y="2042"/>
                  <a:pt x="34322" y="2042"/>
                </a:cubicBezTo>
                <a:close/>
                <a:moveTo>
                  <a:pt x="75850" y="2546"/>
                </a:moveTo>
                <a:cubicBezTo>
                  <a:pt x="75889" y="2546"/>
                  <a:pt x="75935" y="2599"/>
                  <a:pt x="75936" y="2668"/>
                </a:cubicBezTo>
                <a:cubicBezTo>
                  <a:pt x="75936" y="2692"/>
                  <a:pt x="75923" y="2704"/>
                  <a:pt x="75902" y="2704"/>
                </a:cubicBezTo>
                <a:cubicBezTo>
                  <a:pt x="75890" y="2704"/>
                  <a:pt x="75875" y="2700"/>
                  <a:pt x="75858" y="2691"/>
                </a:cubicBezTo>
                <a:cubicBezTo>
                  <a:pt x="75812" y="2665"/>
                  <a:pt x="75791" y="2619"/>
                  <a:pt x="75806" y="2582"/>
                </a:cubicBezTo>
                <a:cubicBezTo>
                  <a:pt x="75816" y="2557"/>
                  <a:pt x="75832" y="2546"/>
                  <a:pt x="75850" y="2546"/>
                </a:cubicBezTo>
                <a:close/>
                <a:moveTo>
                  <a:pt x="37713" y="2235"/>
                </a:moveTo>
                <a:cubicBezTo>
                  <a:pt x="37720" y="2235"/>
                  <a:pt x="37732" y="2266"/>
                  <a:pt x="37751" y="2328"/>
                </a:cubicBezTo>
                <a:cubicBezTo>
                  <a:pt x="37803" y="2502"/>
                  <a:pt x="37747" y="2707"/>
                  <a:pt x="37659" y="2707"/>
                </a:cubicBezTo>
                <a:cubicBezTo>
                  <a:pt x="37648" y="2707"/>
                  <a:pt x="37638" y="2704"/>
                  <a:pt x="37627" y="2698"/>
                </a:cubicBezTo>
                <a:cubicBezTo>
                  <a:pt x="37581" y="2673"/>
                  <a:pt x="37545" y="2624"/>
                  <a:pt x="37545" y="2582"/>
                </a:cubicBezTo>
                <a:cubicBezTo>
                  <a:pt x="37545" y="2542"/>
                  <a:pt x="37579" y="2491"/>
                  <a:pt x="37624" y="2465"/>
                </a:cubicBezTo>
                <a:cubicBezTo>
                  <a:pt x="37669" y="2442"/>
                  <a:pt x="37705" y="2364"/>
                  <a:pt x="37705" y="2300"/>
                </a:cubicBezTo>
                <a:cubicBezTo>
                  <a:pt x="37705" y="2257"/>
                  <a:pt x="37707" y="2235"/>
                  <a:pt x="37713" y="2235"/>
                </a:cubicBezTo>
                <a:close/>
                <a:moveTo>
                  <a:pt x="38784" y="2307"/>
                </a:moveTo>
                <a:cubicBezTo>
                  <a:pt x="38809" y="2307"/>
                  <a:pt x="38802" y="2398"/>
                  <a:pt x="38757" y="2561"/>
                </a:cubicBezTo>
                <a:cubicBezTo>
                  <a:pt x="38729" y="2662"/>
                  <a:pt x="38712" y="2710"/>
                  <a:pt x="38698" y="2710"/>
                </a:cubicBezTo>
                <a:cubicBezTo>
                  <a:pt x="38689" y="2710"/>
                  <a:pt x="38681" y="2686"/>
                  <a:pt x="38673" y="2640"/>
                </a:cubicBezTo>
                <a:cubicBezTo>
                  <a:pt x="38660" y="2568"/>
                  <a:pt x="38678" y="2452"/>
                  <a:pt x="38711" y="2394"/>
                </a:cubicBezTo>
                <a:cubicBezTo>
                  <a:pt x="38745" y="2335"/>
                  <a:pt x="38769" y="2307"/>
                  <a:pt x="38784" y="2307"/>
                </a:cubicBezTo>
                <a:close/>
                <a:moveTo>
                  <a:pt x="39572" y="2317"/>
                </a:moveTo>
                <a:cubicBezTo>
                  <a:pt x="39586" y="2317"/>
                  <a:pt x="39583" y="2362"/>
                  <a:pt x="39572" y="2461"/>
                </a:cubicBezTo>
                <a:cubicBezTo>
                  <a:pt x="39552" y="2622"/>
                  <a:pt x="39507" y="2676"/>
                  <a:pt x="39348" y="2728"/>
                </a:cubicBezTo>
                <a:cubicBezTo>
                  <a:pt x="39347" y="2728"/>
                  <a:pt x="39346" y="2728"/>
                  <a:pt x="39345" y="2728"/>
                </a:cubicBezTo>
                <a:cubicBezTo>
                  <a:pt x="39327" y="2728"/>
                  <a:pt x="39285" y="2691"/>
                  <a:pt x="39252" y="2643"/>
                </a:cubicBezTo>
                <a:lnTo>
                  <a:pt x="39252" y="2645"/>
                </a:lnTo>
                <a:cubicBezTo>
                  <a:pt x="39169" y="2527"/>
                  <a:pt x="39172" y="2443"/>
                  <a:pt x="39246" y="2443"/>
                </a:cubicBezTo>
                <a:cubicBezTo>
                  <a:pt x="39262" y="2443"/>
                  <a:pt x="39281" y="2447"/>
                  <a:pt x="39303" y="2455"/>
                </a:cubicBezTo>
                <a:cubicBezTo>
                  <a:pt x="39318" y="2461"/>
                  <a:pt x="39335" y="2464"/>
                  <a:pt x="39353" y="2464"/>
                </a:cubicBezTo>
                <a:cubicBezTo>
                  <a:pt x="39409" y="2464"/>
                  <a:pt x="39469" y="2434"/>
                  <a:pt x="39506" y="2386"/>
                </a:cubicBezTo>
                <a:cubicBezTo>
                  <a:pt x="39540" y="2342"/>
                  <a:pt x="39561" y="2317"/>
                  <a:pt x="39572" y="2317"/>
                </a:cubicBezTo>
                <a:close/>
                <a:moveTo>
                  <a:pt x="38985" y="2588"/>
                </a:moveTo>
                <a:cubicBezTo>
                  <a:pt x="39015" y="2588"/>
                  <a:pt x="39024" y="2621"/>
                  <a:pt x="39006" y="2664"/>
                </a:cubicBezTo>
                <a:cubicBezTo>
                  <a:pt x="38988" y="2707"/>
                  <a:pt x="38952" y="2740"/>
                  <a:pt x="38921" y="2740"/>
                </a:cubicBezTo>
                <a:cubicBezTo>
                  <a:pt x="38891" y="2740"/>
                  <a:pt x="38882" y="2707"/>
                  <a:pt x="38900" y="2664"/>
                </a:cubicBezTo>
                <a:cubicBezTo>
                  <a:pt x="38918" y="2621"/>
                  <a:pt x="38954" y="2588"/>
                  <a:pt x="38985" y="2588"/>
                </a:cubicBezTo>
                <a:close/>
                <a:moveTo>
                  <a:pt x="50220" y="2544"/>
                </a:moveTo>
                <a:cubicBezTo>
                  <a:pt x="50239" y="2544"/>
                  <a:pt x="50252" y="2573"/>
                  <a:pt x="50253" y="2622"/>
                </a:cubicBezTo>
                <a:cubicBezTo>
                  <a:pt x="50254" y="2701"/>
                  <a:pt x="50245" y="2741"/>
                  <a:pt x="50228" y="2741"/>
                </a:cubicBezTo>
                <a:cubicBezTo>
                  <a:pt x="50215" y="2741"/>
                  <a:pt x="50198" y="2719"/>
                  <a:pt x="50179" y="2673"/>
                </a:cubicBezTo>
                <a:cubicBezTo>
                  <a:pt x="50161" y="2633"/>
                  <a:pt x="50168" y="2585"/>
                  <a:pt x="50200" y="2553"/>
                </a:cubicBezTo>
                <a:cubicBezTo>
                  <a:pt x="50207" y="2547"/>
                  <a:pt x="50214" y="2544"/>
                  <a:pt x="50220" y="2544"/>
                </a:cubicBezTo>
                <a:close/>
                <a:moveTo>
                  <a:pt x="55896" y="2639"/>
                </a:moveTo>
                <a:cubicBezTo>
                  <a:pt x="55942" y="2639"/>
                  <a:pt x="55967" y="2673"/>
                  <a:pt x="55951" y="2713"/>
                </a:cubicBezTo>
                <a:cubicBezTo>
                  <a:pt x="55931" y="2756"/>
                  <a:pt x="55909" y="2789"/>
                  <a:pt x="55899" y="2789"/>
                </a:cubicBezTo>
                <a:cubicBezTo>
                  <a:pt x="55887" y="2789"/>
                  <a:pt x="55864" y="2756"/>
                  <a:pt x="55845" y="2713"/>
                </a:cubicBezTo>
                <a:lnTo>
                  <a:pt x="55845" y="2715"/>
                </a:lnTo>
                <a:cubicBezTo>
                  <a:pt x="55826" y="2674"/>
                  <a:pt x="55851" y="2639"/>
                  <a:pt x="55896" y="2639"/>
                </a:cubicBezTo>
                <a:close/>
                <a:moveTo>
                  <a:pt x="77833" y="2404"/>
                </a:moveTo>
                <a:cubicBezTo>
                  <a:pt x="77863" y="2404"/>
                  <a:pt x="77886" y="2416"/>
                  <a:pt x="77896" y="2439"/>
                </a:cubicBezTo>
                <a:cubicBezTo>
                  <a:pt x="77940" y="2533"/>
                  <a:pt x="77896" y="2809"/>
                  <a:pt x="77840" y="2809"/>
                </a:cubicBezTo>
                <a:cubicBezTo>
                  <a:pt x="77814" y="2809"/>
                  <a:pt x="77805" y="2761"/>
                  <a:pt x="77820" y="2704"/>
                </a:cubicBezTo>
                <a:cubicBezTo>
                  <a:pt x="77834" y="2648"/>
                  <a:pt x="77801" y="2571"/>
                  <a:pt x="77750" y="2542"/>
                </a:cubicBezTo>
                <a:cubicBezTo>
                  <a:pt x="77658" y="2486"/>
                  <a:pt x="77659" y="2482"/>
                  <a:pt x="77759" y="2425"/>
                </a:cubicBezTo>
                <a:cubicBezTo>
                  <a:pt x="77785" y="2411"/>
                  <a:pt x="77811" y="2404"/>
                  <a:pt x="77833" y="2404"/>
                </a:cubicBezTo>
                <a:close/>
                <a:moveTo>
                  <a:pt x="47756" y="2691"/>
                </a:moveTo>
                <a:cubicBezTo>
                  <a:pt x="47776" y="2691"/>
                  <a:pt x="47807" y="2714"/>
                  <a:pt x="47834" y="2752"/>
                </a:cubicBezTo>
                <a:cubicBezTo>
                  <a:pt x="47867" y="2798"/>
                  <a:pt x="47878" y="2819"/>
                  <a:pt x="47865" y="2819"/>
                </a:cubicBezTo>
                <a:cubicBezTo>
                  <a:pt x="47856" y="2819"/>
                  <a:pt x="47837" y="2810"/>
                  <a:pt x="47806" y="2792"/>
                </a:cubicBezTo>
                <a:cubicBezTo>
                  <a:pt x="47755" y="2762"/>
                  <a:pt x="47725" y="2719"/>
                  <a:pt x="47740" y="2698"/>
                </a:cubicBezTo>
                <a:cubicBezTo>
                  <a:pt x="47744" y="2693"/>
                  <a:pt x="47749" y="2691"/>
                  <a:pt x="47756" y="2691"/>
                </a:cubicBezTo>
                <a:close/>
                <a:moveTo>
                  <a:pt x="36985" y="2397"/>
                </a:moveTo>
                <a:cubicBezTo>
                  <a:pt x="36995" y="2397"/>
                  <a:pt x="37005" y="2397"/>
                  <a:pt x="37015" y="2398"/>
                </a:cubicBezTo>
                <a:cubicBezTo>
                  <a:pt x="37102" y="2406"/>
                  <a:pt x="37175" y="2439"/>
                  <a:pt x="37176" y="2468"/>
                </a:cubicBezTo>
                <a:cubicBezTo>
                  <a:pt x="37177" y="2604"/>
                  <a:pt x="37175" y="2664"/>
                  <a:pt x="37166" y="2664"/>
                </a:cubicBezTo>
                <a:cubicBezTo>
                  <a:pt x="37161" y="2664"/>
                  <a:pt x="37155" y="2649"/>
                  <a:pt x="37147" y="2621"/>
                </a:cubicBezTo>
                <a:cubicBezTo>
                  <a:pt x="37135" y="2584"/>
                  <a:pt x="37110" y="2568"/>
                  <a:pt x="37079" y="2568"/>
                </a:cubicBezTo>
                <a:cubicBezTo>
                  <a:pt x="37019" y="2568"/>
                  <a:pt x="36939" y="2628"/>
                  <a:pt x="36900" y="2724"/>
                </a:cubicBezTo>
                <a:cubicBezTo>
                  <a:pt x="36874" y="2790"/>
                  <a:pt x="36822" y="2825"/>
                  <a:pt x="36774" y="2825"/>
                </a:cubicBezTo>
                <a:cubicBezTo>
                  <a:pt x="36737" y="2825"/>
                  <a:pt x="36702" y="2804"/>
                  <a:pt x="36683" y="2761"/>
                </a:cubicBezTo>
                <a:lnTo>
                  <a:pt x="36681" y="2761"/>
                </a:lnTo>
                <a:cubicBezTo>
                  <a:pt x="36669" y="2734"/>
                  <a:pt x="36682" y="2719"/>
                  <a:pt x="36711" y="2719"/>
                </a:cubicBezTo>
                <a:cubicBezTo>
                  <a:pt x="36725" y="2719"/>
                  <a:pt x="36744" y="2723"/>
                  <a:pt x="36766" y="2731"/>
                </a:cubicBezTo>
                <a:cubicBezTo>
                  <a:pt x="36794" y="2741"/>
                  <a:pt x="36814" y="2747"/>
                  <a:pt x="36829" y="2747"/>
                </a:cubicBezTo>
                <a:cubicBezTo>
                  <a:pt x="36863" y="2747"/>
                  <a:pt x="36865" y="2717"/>
                  <a:pt x="36845" y="2648"/>
                </a:cubicBezTo>
                <a:cubicBezTo>
                  <a:pt x="36824" y="2576"/>
                  <a:pt x="36832" y="2522"/>
                  <a:pt x="36863" y="2522"/>
                </a:cubicBezTo>
                <a:cubicBezTo>
                  <a:pt x="36896" y="2522"/>
                  <a:pt x="36905" y="2491"/>
                  <a:pt x="36888" y="2452"/>
                </a:cubicBezTo>
                <a:cubicBezTo>
                  <a:pt x="36873" y="2419"/>
                  <a:pt x="36917" y="2397"/>
                  <a:pt x="36985" y="2397"/>
                </a:cubicBezTo>
                <a:close/>
                <a:moveTo>
                  <a:pt x="33548" y="2694"/>
                </a:moveTo>
                <a:cubicBezTo>
                  <a:pt x="33563" y="2694"/>
                  <a:pt x="33588" y="2726"/>
                  <a:pt x="33607" y="2768"/>
                </a:cubicBezTo>
                <a:cubicBezTo>
                  <a:pt x="33625" y="2809"/>
                  <a:pt x="33613" y="2844"/>
                  <a:pt x="33583" y="2844"/>
                </a:cubicBezTo>
                <a:cubicBezTo>
                  <a:pt x="33553" y="2844"/>
                  <a:pt x="33525" y="2809"/>
                  <a:pt x="33523" y="2770"/>
                </a:cubicBezTo>
                <a:cubicBezTo>
                  <a:pt x="33523" y="2727"/>
                  <a:pt x="33534" y="2694"/>
                  <a:pt x="33547" y="2694"/>
                </a:cubicBezTo>
                <a:cubicBezTo>
                  <a:pt x="33548" y="2694"/>
                  <a:pt x="33548" y="2694"/>
                  <a:pt x="33548" y="2694"/>
                </a:cubicBezTo>
                <a:close/>
                <a:moveTo>
                  <a:pt x="39188" y="2659"/>
                </a:moveTo>
                <a:cubicBezTo>
                  <a:pt x="39218" y="2659"/>
                  <a:pt x="39242" y="2713"/>
                  <a:pt x="39242" y="2779"/>
                </a:cubicBezTo>
                <a:cubicBezTo>
                  <a:pt x="39243" y="2828"/>
                  <a:pt x="39229" y="2859"/>
                  <a:pt x="39209" y="2859"/>
                </a:cubicBezTo>
                <a:cubicBezTo>
                  <a:pt x="39203" y="2859"/>
                  <a:pt x="39196" y="2856"/>
                  <a:pt x="39190" y="2850"/>
                </a:cubicBezTo>
                <a:cubicBezTo>
                  <a:pt x="39157" y="2819"/>
                  <a:pt x="39137" y="2777"/>
                  <a:pt x="39136" y="2733"/>
                </a:cubicBezTo>
                <a:cubicBezTo>
                  <a:pt x="39136" y="2691"/>
                  <a:pt x="39157" y="2659"/>
                  <a:pt x="39188" y="2659"/>
                </a:cubicBezTo>
                <a:close/>
                <a:moveTo>
                  <a:pt x="60163" y="2567"/>
                </a:moveTo>
                <a:cubicBezTo>
                  <a:pt x="60186" y="2567"/>
                  <a:pt x="60212" y="2631"/>
                  <a:pt x="60225" y="2719"/>
                </a:cubicBezTo>
                <a:cubicBezTo>
                  <a:pt x="60243" y="2841"/>
                  <a:pt x="60229" y="2908"/>
                  <a:pt x="60206" y="2908"/>
                </a:cubicBezTo>
                <a:cubicBezTo>
                  <a:pt x="60187" y="2908"/>
                  <a:pt x="60161" y="2862"/>
                  <a:pt x="60141" y="2762"/>
                </a:cubicBezTo>
                <a:cubicBezTo>
                  <a:pt x="60125" y="2676"/>
                  <a:pt x="60129" y="2594"/>
                  <a:pt x="60153" y="2571"/>
                </a:cubicBezTo>
                <a:cubicBezTo>
                  <a:pt x="60156" y="2569"/>
                  <a:pt x="60160" y="2567"/>
                  <a:pt x="60163" y="2567"/>
                </a:cubicBezTo>
                <a:close/>
                <a:moveTo>
                  <a:pt x="34964" y="2486"/>
                </a:moveTo>
                <a:cubicBezTo>
                  <a:pt x="35031" y="2486"/>
                  <a:pt x="35093" y="2557"/>
                  <a:pt x="35144" y="2694"/>
                </a:cubicBezTo>
                <a:cubicBezTo>
                  <a:pt x="35220" y="2904"/>
                  <a:pt x="35220" y="2915"/>
                  <a:pt x="35117" y="2915"/>
                </a:cubicBezTo>
                <a:cubicBezTo>
                  <a:pt x="35026" y="2915"/>
                  <a:pt x="35013" y="2883"/>
                  <a:pt x="35041" y="2716"/>
                </a:cubicBezTo>
                <a:cubicBezTo>
                  <a:pt x="35060" y="2604"/>
                  <a:pt x="35064" y="2557"/>
                  <a:pt x="35039" y="2557"/>
                </a:cubicBezTo>
                <a:cubicBezTo>
                  <a:pt x="35025" y="2557"/>
                  <a:pt x="34999" y="2574"/>
                  <a:pt x="34960" y="2604"/>
                </a:cubicBezTo>
                <a:cubicBezTo>
                  <a:pt x="34916" y="2640"/>
                  <a:pt x="34876" y="2661"/>
                  <a:pt x="34858" y="2661"/>
                </a:cubicBezTo>
                <a:cubicBezTo>
                  <a:pt x="34852" y="2661"/>
                  <a:pt x="34849" y="2659"/>
                  <a:pt x="34849" y="2653"/>
                </a:cubicBezTo>
                <a:cubicBezTo>
                  <a:pt x="34847" y="2631"/>
                  <a:pt x="34849" y="2589"/>
                  <a:pt x="34847" y="2555"/>
                </a:cubicBezTo>
                <a:cubicBezTo>
                  <a:pt x="34846" y="2521"/>
                  <a:pt x="34893" y="2492"/>
                  <a:pt x="34954" y="2486"/>
                </a:cubicBezTo>
                <a:cubicBezTo>
                  <a:pt x="34958" y="2486"/>
                  <a:pt x="34961" y="2486"/>
                  <a:pt x="34964" y="2486"/>
                </a:cubicBezTo>
                <a:close/>
                <a:moveTo>
                  <a:pt x="41557" y="2209"/>
                </a:moveTo>
                <a:cubicBezTo>
                  <a:pt x="41581" y="2209"/>
                  <a:pt x="41612" y="2226"/>
                  <a:pt x="41638" y="2257"/>
                </a:cubicBezTo>
                <a:cubicBezTo>
                  <a:pt x="41706" y="2334"/>
                  <a:pt x="41710" y="2562"/>
                  <a:pt x="41650" y="2853"/>
                </a:cubicBezTo>
                <a:cubicBezTo>
                  <a:pt x="41639" y="2913"/>
                  <a:pt x="41602" y="2945"/>
                  <a:pt x="41570" y="2945"/>
                </a:cubicBezTo>
                <a:cubicBezTo>
                  <a:pt x="41544" y="2945"/>
                  <a:pt x="41521" y="2923"/>
                  <a:pt x="41521" y="2876"/>
                </a:cubicBezTo>
                <a:cubicBezTo>
                  <a:pt x="41523" y="2830"/>
                  <a:pt x="41543" y="2786"/>
                  <a:pt x="41574" y="2753"/>
                </a:cubicBezTo>
                <a:cubicBezTo>
                  <a:pt x="41650" y="2686"/>
                  <a:pt x="41635" y="2358"/>
                  <a:pt x="41553" y="2316"/>
                </a:cubicBezTo>
                <a:cubicBezTo>
                  <a:pt x="41519" y="2300"/>
                  <a:pt x="41506" y="2258"/>
                  <a:pt x="41525" y="2225"/>
                </a:cubicBezTo>
                <a:cubicBezTo>
                  <a:pt x="41532" y="2214"/>
                  <a:pt x="41543" y="2209"/>
                  <a:pt x="41557" y="2209"/>
                </a:cubicBezTo>
                <a:close/>
                <a:moveTo>
                  <a:pt x="40630" y="2883"/>
                </a:moveTo>
                <a:cubicBezTo>
                  <a:pt x="40647" y="2883"/>
                  <a:pt x="40666" y="2888"/>
                  <a:pt x="40685" y="2898"/>
                </a:cubicBezTo>
                <a:cubicBezTo>
                  <a:pt x="40725" y="2921"/>
                  <a:pt x="40713" y="2941"/>
                  <a:pt x="40652" y="2946"/>
                </a:cubicBezTo>
                <a:cubicBezTo>
                  <a:pt x="40648" y="2946"/>
                  <a:pt x="40644" y="2946"/>
                  <a:pt x="40640" y="2946"/>
                </a:cubicBezTo>
                <a:cubicBezTo>
                  <a:pt x="40592" y="2946"/>
                  <a:pt x="40565" y="2929"/>
                  <a:pt x="40580" y="2906"/>
                </a:cubicBezTo>
                <a:cubicBezTo>
                  <a:pt x="40591" y="2891"/>
                  <a:pt x="40609" y="2883"/>
                  <a:pt x="40630" y="2883"/>
                </a:cubicBezTo>
                <a:close/>
                <a:moveTo>
                  <a:pt x="73522" y="2702"/>
                </a:moveTo>
                <a:cubicBezTo>
                  <a:pt x="73526" y="2702"/>
                  <a:pt x="73532" y="2711"/>
                  <a:pt x="73537" y="2730"/>
                </a:cubicBezTo>
                <a:cubicBezTo>
                  <a:pt x="73549" y="2767"/>
                  <a:pt x="73577" y="2788"/>
                  <a:pt x="73607" y="2788"/>
                </a:cubicBezTo>
                <a:cubicBezTo>
                  <a:pt x="73618" y="2788"/>
                  <a:pt x="73628" y="2786"/>
                  <a:pt x="73639" y="2780"/>
                </a:cubicBezTo>
                <a:cubicBezTo>
                  <a:pt x="73650" y="2774"/>
                  <a:pt x="73662" y="2771"/>
                  <a:pt x="73672" y="2771"/>
                </a:cubicBezTo>
                <a:cubicBezTo>
                  <a:pt x="73697" y="2771"/>
                  <a:pt x="73715" y="2789"/>
                  <a:pt x="73715" y="2819"/>
                </a:cubicBezTo>
                <a:cubicBezTo>
                  <a:pt x="73716" y="2887"/>
                  <a:pt x="73648" y="2947"/>
                  <a:pt x="73589" y="2947"/>
                </a:cubicBezTo>
                <a:cubicBezTo>
                  <a:pt x="73573" y="2947"/>
                  <a:pt x="73558" y="2943"/>
                  <a:pt x="73545" y="2933"/>
                </a:cubicBezTo>
                <a:cubicBezTo>
                  <a:pt x="73523" y="2915"/>
                  <a:pt x="73506" y="2842"/>
                  <a:pt x="73508" y="2770"/>
                </a:cubicBezTo>
                <a:cubicBezTo>
                  <a:pt x="73509" y="2726"/>
                  <a:pt x="73514" y="2702"/>
                  <a:pt x="73522" y="2702"/>
                </a:cubicBezTo>
                <a:close/>
                <a:moveTo>
                  <a:pt x="63600" y="2815"/>
                </a:moveTo>
                <a:cubicBezTo>
                  <a:pt x="63630" y="2815"/>
                  <a:pt x="63656" y="2849"/>
                  <a:pt x="63656" y="2891"/>
                </a:cubicBezTo>
                <a:cubicBezTo>
                  <a:pt x="63656" y="2931"/>
                  <a:pt x="63647" y="2965"/>
                  <a:pt x="63635" y="2965"/>
                </a:cubicBezTo>
                <a:cubicBezTo>
                  <a:pt x="63621" y="2965"/>
                  <a:pt x="63597" y="2934"/>
                  <a:pt x="63578" y="2891"/>
                </a:cubicBezTo>
                <a:cubicBezTo>
                  <a:pt x="63560" y="2849"/>
                  <a:pt x="63569" y="2815"/>
                  <a:pt x="63600" y="2815"/>
                </a:cubicBezTo>
                <a:close/>
                <a:moveTo>
                  <a:pt x="33086" y="2551"/>
                </a:moveTo>
                <a:cubicBezTo>
                  <a:pt x="33126" y="2551"/>
                  <a:pt x="33185" y="2656"/>
                  <a:pt x="33200" y="2804"/>
                </a:cubicBezTo>
                <a:cubicBezTo>
                  <a:pt x="33210" y="2919"/>
                  <a:pt x="33212" y="2969"/>
                  <a:pt x="33196" y="2969"/>
                </a:cubicBezTo>
                <a:cubicBezTo>
                  <a:pt x="33185" y="2969"/>
                  <a:pt x="33166" y="2945"/>
                  <a:pt x="33134" y="2901"/>
                </a:cubicBezTo>
                <a:cubicBezTo>
                  <a:pt x="33089" y="2839"/>
                  <a:pt x="33049" y="2725"/>
                  <a:pt x="33049" y="2661"/>
                </a:cubicBezTo>
                <a:cubicBezTo>
                  <a:pt x="33048" y="2584"/>
                  <a:pt x="33064" y="2551"/>
                  <a:pt x="33086" y="2551"/>
                </a:cubicBezTo>
                <a:close/>
                <a:moveTo>
                  <a:pt x="75536" y="2744"/>
                </a:moveTo>
                <a:cubicBezTo>
                  <a:pt x="75537" y="2744"/>
                  <a:pt x="75538" y="2744"/>
                  <a:pt x="75539" y="2745"/>
                </a:cubicBezTo>
                <a:cubicBezTo>
                  <a:pt x="75585" y="2745"/>
                  <a:pt x="75619" y="2758"/>
                  <a:pt x="75621" y="2776"/>
                </a:cubicBezTo>
                <a:cubicBezTo>
                  <a:pt x="75624" y="2821"/>
                  <a:pt x="75630" y="2865"/>
                  <a:pt x="75639" y="2910"/>
                </a:cubicBezTo>
                <a:cubicBezTo>
                  <a:pt x="75646" y="2949"/>
                  <a:pt x="75647" y="2970"/>
                  <a:pt x="75644" y="2970"/>
                </a:cubicBezTo>
                <a:cubicBezTo>
                  <a:pt x="75642" y="2970"/>
                  <a:pt x="75639" y="2964"/>
                  <a:pt x="75634" y="2953"/>
                </a:cubicBezTo>
                <a:cubicBezTo>
                  <a:pt x="75621" y="2921"/>
                  <a:pt x="75576" y="2897"/>
                  <a:pt x="75536" y="2897"/>
                </a:cubicBezTo>
                <a:lnTo>
                  <a:pt x="75536" y="2895"/>
                </a:lnTo>
                <a:cubicBezTo>
                  <a:pt x="75495" y="2895"/>
                  <a:pt x="75461" y="2862"/>
                  <a:pt x="75460" y="2821"/>
                </a:cubicBezTo>
                <a:cubicBezTo>
                  <a:pt x="75460" y="2778"/>
                  <a:pt x="75494" y="2744"/>
                  <a:pt x="75536" y="2744"/>
                </a:cubicBezTo>
                <a:close/>
                <a:moveTo>
                  <a:pt x="59917" y="2764"/>
                </a:moveTo>
                <a:cubicBezTo>
                  <a:pt x="59938" y="2764"/>
                  <a:pt x="59989" y="2813"/>
                  <a:pt x="60035" y="2876"/>
                </a:cubicBezTo>
                <a:cubicBezTo>
                  <a:pt x="60082" y="2940"/>
                  <a:pt x="60095" y="2988"/>
                  <a:pt x="60067" y="2988"/>
                </a:cubicBezTo>
                <a:cubicBezTo>
                  <a:pt x="60038" y="2988"/>
                  <a:pt x="59989" y="2941"/>
                  <a:pt x="59950" y="2876"/>
                </a:cubicBezTo>
                <a:cubicBezTo>
                  <a:pt x="59911" y="2812"/>
                  <a:pt x="59898" y="2764"/>
                  <a:pt x="59917" y="2764"/>
                </a:cubicBezTo>
                <a:close/>
                <a:moveTo>
                  <a:pt x="69397" y="2500"/>
                </a:moveTo>
                <a:cubicBezTo>
                  <a:pt x="69402" y="2500"/>
                  <a:pt x="69406" y="2502"/>
                  <a:pt x="69408" y="2506"/>
                </a:cubicBezTo>
                <a:cubicBezTo>
                  <a:pt x="69425" y="2530"/>
                  <a:pt x="69387" y="2615"/>
                  <a:pt x="69323" y="2697"/>
                </a:cubicBezTo>
                <a:cubicBezTo>
                  <a:pt x="69259" y="2780"/>
                  <a:pt x="69220" y="2876"/>
                  <a:pt x="69235" y="2912"/>
                </a:cubicBezTo>
                <a:cubicBezTo>
                  <a:pt x="69252" y="2947"/>
                  <a:pt x="69222" y="2982"/>
                  <a:pt x="69167" y="2988"/>
                </a:cubicBezTo>
                <a:cubicBezTo>
                  <a:pt x="69163" y="2988"/>
                  <a:pt x="69160" y="2988"/>
                  <a:pt x="69156" y="2988"/>
                </a:cubicBezTo>
                <a:cubicBezTo>
                  <a:pt x="69104" y="2988"/>
                  <a:pt x="69053" y="2948"/>
                  <a:pt x="69035" y="2891"/>
                </a:cubicBezTo>
                <a:lnTo>
                  <a:pt x="69037" y="2891"/>
                </a:lnTo>
                <a:cubicBezTo>
                  <a:pt x="69017" y="2828"/>
                  <a:pt x="69038" y="2782"/>
                  <a:pt x="69083" y="2782"/>
                </a:cubicBezTo>
                <a:cubicBezTo>
                  <a:pt x="69128" y="2782"/>
                  <a:pt x="69210" y="2709"/>
                  <a:pt x="69270" y="2622"/>
                </a:cubicBezTo>
                <a:cubicBezTo>
                  <a:pt x="69318" y="2549"/>
                  <a:pt x="69371" y="2500"/>
                  <a:pt x="69397" y="2500"/>
                </a:cubicBezTo>
                <a:close/>
                <a:moveTo>
                  <a:pt x="77596" y="2731"/>
                </a:moveTo>
                <a:cubicBezTo>
                  <a:pt x="77692" y="2731"/>
                  <a:pt x="77734" y="2806"/>
                  <a:pt x="77702" y="2925"/>
                </a:cubicBezTo>
                <a:cubicBezTo>
                  <a:pt x="77691" y="2972"/>
                  <a:pt x="77665" y="2993"/>
                  <a:pt x="77636" y="2993"/>
                </a:cubicBezTo>
                <a:cubicBezTo>
                  <a:pt x="77586" y="2993"/>
                  <a:pt x="77529" y="2932"/>
                  <a:pt x="77528" y="2840"/>
                </a:cubicBezTo>
                <a:cubicBezTo>
                  <a:pt x="77528" y="2782"/>
                  <a:pt x="77559" y="2731"/>
                  <a:pt x="77596" y="2731"/>
                </a:cubicBezTo>
                <a:close/>
                <a:moveTo>
                  <a:pt x="32946" y="2849"/>
                </a:moveTo>
                <a:cubicBezTo>
                  <a:pt x="32976" y="2849"/>
                  <a:pt x="32989" y="2885"/>
                  <a:pt x="32973" y="2924"/>
                </a:cubicBezTo>
                <a:cubicBezTo>
                  <a:pt x="32953" y="2967"/>
                  <a:pt x="32929" y="3000"/>
                  <a:pt x="32916" y="3000"/>
                </a:cubicBezTo>
                <a:cubicBezTo>
                  <a:pt x="32903" y="3000"/>
                  <a:pt x="32891" y="2967"/>
                  <a:pt x="32891" y="2925"/>
                </a:cubicBezTo>
                <a:lnTo>
                  <a:pt x="32891" y="2925"/>
                </a:lnTo>
                <a:cubicBezTo>
                  <a:pt x="32891" y="2884"/>
                  <a:pt x="32918" y="2849"/>
                  <a:pt x="32946" y="2849"/>
                </a:cubicBezTo>
                <a:close/>
                <a:moveTo>
                  <a:pt x="57383" y="2879"/>
                </a:moveTo>
                <a:cubicBezTo>
                  <a:pt x="57398" y="2879"/>
                  <a:pt x="57409" y="2895"/>
                  <a:pt x="57409" y="2924"/>
                </a:cubicBezTo>
                <a:cubicBezTo>
                  <a:pt x="57409" y="2967"/>
                  <a:pt x="57386" y="3004"/>
                  <a:pt x="57357" y="3004"/>
                </a:cubicBezTo>
                <a:cubicBezTo>
                  <a:pt x="57328" y="3004"/>
                  <a:pt x="57304" y="2991"/>
                  <a:pt x="57303" y="2971"/>
                </a:cubicBezTo>
                <a:cubicBezTo>
                  <a:pt x="57303" y="2953"/>
                  <a:pt x="57325" y="2919"/>
                  <a:pt x="57355" y="2892"/>
                </a:cubicBezTo>
                <a:cubicBezTo>
                  <a:pt x="57365" y="2883"/>
                  <a:pt x="57375" y="2879"/>
                  <a:pt x="57383" y="2879"/>
                </a:cubicBezTo>
                <a:close/>
                <a:moveTo>
                  <a:pt x="64461" y="2810"/>
                </a:moveTo>
                <a:cubicBezTo>
                  <a:pt x="64497" y="2810"/>
                  <a:pt x="64482" y="2852"/>
                  <a:pt x="64432" y="2906"/>
                </a:cubicBezTo>
                <a:cubicBezTo>
                  <a:pt x="64372" y="2970"/>
                  <a:pt x="64280" y="3006"/>
                  <a:pt x="64221" y="3006"/>
                </a:cubicBezTo>
                <a:cubicBezTo>
                  <a:pt x="64176" y="3006"/>
                  <a:pt x="64150" y="2986"/>
                  <a:pt x="64167" y="2943"/>
                </a:cubicBezTo>
                <a:lnTo>
                  <a:pt x="64167" y="2941"/>
                </a:lnTo>
                <a:cubicBezTo>
                  <a:pt x="64177" y="2918"/>
                  <a:pt x="64200" y="2905"/>
                  <a:pt x="64227" y="2905"/>
                </a:cubicBezTo>
                <a:cubicBezTo>
                  <a:pt x="64240" y="2905"/>
                  <a:pt x="64255" y="2908"/>
                  <a:pt x="64269" y="2916"/>
                </a:cubicBezTo>
                <a:cubicBezTo>
                  <a:pt x="64280" y="2923"/>
                  <a:pt x="64293" y="2926"/>
                  <a:pt x="64305" y="2926"/>
                </a:cubicBezTo>
                <a:cubicBezTo>
                  <a:pt x="64333" y="2926"/>
                  <a:pt x="64359" y="2910"/>
                  <a:pt x="64372" y="2883"/>
                </a:cubicBezTo>
                <a:cubicBezTo>
                  <a:pt x="64388" y="2840"/>
                  <a:pt x="64426" y="2810"/>
                  <a:pt x="64461" y="2810"/>
                </a:cubicBezTo>
                <a:close/>
                <a:moveTo>
                  <a:pt x="69495" y="2707"/>
                </a:moveTo>
                <a:cubicBezTo>
                  <a:pt x="69505" y="2707"/>
                  <a:pt x="69555" y="2771"/>
                  <a:pt x="69611" y="2858"/>
                </a:cubicBezTo>
                <a:cubicBezTo>
                  <a:pt x="69666" y="2944"/>
                  <a:pt x="69687" y="3010"/>
                  <a:pt x="69661" y="3010"/>
                </a:cubicBezTo>
                <a:cubicBezTo>
                  <a:pt x="69634" y="3010"/>
                  <a:pt x="69584" y="2946"/>
                  <a:pt x="69546" y="2859"/>
                </a:cubicBezTo>
                <a:cubicBezTo>
                  <a:pt x="69507" y="2773"/>
                  <a:pt x="69486" y="2707"/>
                  <a:pt x="69495" y="2707"/>
                </a:cubicBezTo>
                <a:close/>
                <a:moveTo>
                  <a:pt x="30166" y="2815"/>
                </a:moveTo>
                <a:cubicBezTo>
                  <a:pt x="30170" y="2815"/>
                  <a:pt x="30173" y="2817"/>
                  <a:pt x="30176" y="2821"/>
                </a:cubicBezTo>
                <a:cubicBezTo>
                  <a:pt x="30215" y="2874"/>
                  <a:pt x="30143" y="3018"/>
                  <a:pt x="30078" y="3018"/>
                </a:cubicBezTo>
                <a:cubicBezTo>
                  <a:pt x="30043" y="3018"/>
                  <a:pt x="30046" y="2974"/>
                  <a:pt x="30087" y="2903"/>
                </a:cubicBezTo>
                <a:cubicBezTo>
                  <a:pt x="30116" y="2849"/>
                  <a:pt x="30147" y="2815"/>
                  <a:pt x="30166" y="2815"/>
                </a:cubicBezTo>
                <a:close/>
                <a:moveTo>
                  <a:pt x="61308" y="2803"/>
                </a:moveTo>
                <a:cubicBezTo>
                  <a:pt x="61327" y="2803"/>
                  <a:pt x="61349" y="2805"/>
                  <a:pt x="61375" y="2810"/>
                </a:cubicBezTo>
                <a:cubicBezTo>
                  <a:pt x="61481" y="2831"/>
                  <a:pt x="61538" y="2885"/>
                  <a:pt x="61538" y="2968"/>
                </a:cubicBezTo>
                <a:cubicBezTo>
                  <a:pt x="61539" y="3016"/>
                  <a:pt x="61532" y="3041"/>
                  <a:pt x="61521" y="3041"/>
                </a:cubicBezTo>
                <a:cubicBezTo>
                  <a:pt x="61515" y="3041"/>
                  <a:pt x="61508" y="3034"/>
                  <a:pt x="61499" y="3019"/>
                </a:cubicBezTo>
                <a:cubicBezTo>
                  <a:pt x="61475" y="2977"/>
                  <a:pt x="61413" y="2944"/>
                  <a:pt x="61357" y="2944"/>
                </a:cubicBezTo>
                <a:cubicBezTo>
                  <a:pt x="61301" y="2944"/>
                  <a:pt x="61247" y="2907"/>
                  <a:pt x="61235" y="2862"/>
                </a:cubicBezTo>
                <a:cubicBezTo>
                  <a:pt x="61225" y="2823"/>
                  <a:pt x="61252" y="2803"/>
                  <a:pt x="61308" y="2803"/>
                </a:cubicBezTo>
                <a:close/>
                <a:moveTo>
                  <a:pt x="74438" y="2849"/>
                </a:moveTo>
                <a:cubicBezTo>
                  <a:pt x="74452" y="2849"/>
                  <a:pt x="74457" y="2876"/>
                  <a:pt x="74457" y="2931"/>
                </a:cubicBezTo>
                <a:cubicBezTo>
                  <a:pt x="74458" y="2997"/>
                  <a:pt x="74421" y="3055"/>
                  <a:pt x="74379" y="3055"/>
                </a:cubicBezTo>
                <a:cubicBezTo>
                  <a:pt x="74336" y="3055"/>
                  <a:pt x="74297" y="3043"/>
                  <a:pt x="74297" y="3027"/>
                </a:cubicBezTo>
                <a:cubicBezTo>
                  <a:pt x="74297" y="3010"/>
                  <a:pt x="74331" y="2955"/>
                  <a:pt x="74376" y="2903"/>
                </a:cubicBezTo>
                <a:cubicBezTo>
                  <a:pt x="74406" y="2867"/>
                  <a:pt x="74425" y="2849"/>
                  <a:pt x="74438" y="2849"/>
                </a:cubicBezTo>
                <a:close/>
                <a:moveTo>
                  <a:pt x="77070" y="2560"/>
                </a:moveTo>
                <a:cubicBezTo>
                  <a:pt x="77182" y="2560"/>
                  <a:pt x="77316" y="2606"/>
                  <a:pt x="77347" y="2674"/>
                </a:cubicBezTo>
                <a:cubicBezTo>
                  <a:pt x="77359" y="2701"/>
                  <a:pt x="77354" y="2714"/>
                  <a:pt x="77333" y="2714"/>
                </a:cubicBezTo>
                <a:cubicBezTo>
                  <a:pt x="77317" y="2714"/>
                  <a:pt x="77293" y="2707"/>
                  <a:pt x="77261" y="2692"/>
                </a:cubicBezTo>
                <a:cubicBezTo>
                  <a:pt x="77229" y="2679"/>
                  <a:pt x="77206" y="2672"/>
                  <a:pt x="77191" y="2672"/>
                </a:cubicBezTo>
                <a:cubicBezTo>
                  <a:pt x="77167" y="2672"/>
                  <a:pt x="77164" y="2690"/>
                  <a:pt x="77180" y="2727"/>
                </a:cubicBezTo>
                <a:cubicBezTo>
                  <a:pt x="77220" y="2818"/>
                  <a:pt x="77125" y="2989"/>
                  <a:pt x="77001" y="3050"/>
                </a:cubicBezTo>
                <a:cubicBezTo>
                  <a:pt x="76989" y="3056"/>
                  <a:pt x="76978" y="3059"/>
                  <a:pt x="76966" y="3059"/>
                </a:cubicBezTo>
                <a:cubicBezTo>
                  <a:pt x="76901" y="3059"/>
                  <a:pt x="76841" y="2977"/>
                  <a:pt x="76838" y="2873"/>
                </a:cubicBezTo>
                <a:cubicBezTo>
                  <a:pt x="76837" y="2842"/>
                  <a:pt x="76849" y="2822"/>
                  <a:pt x="76869" y="2822"/>
                </a:cubicBezTo>
                <a:cubicBezTo>
                  <a:pt x="76871" y="2822"/>
                  <a:pt x="76874" y="2822"/>
                  <a:pt x="76876" y="2822"/>
                </a:cubicBezTo>
                <a:cubicBezTo>
                  <a:pt x="76894" y="2826"/>
                  <a:pt x="76911" y="2827"/>
                  <a:pt x="76925" y="2827"/>
                </a:cubicBezTo>
                <a:cubicBezTo>
                  <a:pt x="76992" y="2827"/>
                  <a:pt x="77005" y="2789"/>
                  <a:pt x="76946" y="2736"/>
                </a:cubicBezTo>
                <a:cubicBezTo>
                  <a:pt x="76879" y="2676"/>
                  <a:pt x="76876" y="2650"/>
                  <a:pt x="76929" y="2601"/>
                </a:cubicBezTo>
                <a:cubicBezTo>
                  <a:pt x="76958" y="2573"/>
                  <a:pt x="77011" y="2560"/>
                  <a:pt x="77070" y="2560"/>
                </a:cubicBezTo>
                <a:close/>
                <a:moveTo>
                  <a:pt x="32203" y="2418"/>
                </a:moveTo>
                <a:cubicBezTo>
                  <a:pt x="32250" y="2418"/>
                  <a:pt x="32306" y="2450"/>
                  <a:pt x="32324" y="2512"/>
                </a:cubicBezTo>
                <a:cubicBezTo>
                  <a:pt x="32343" y="2576"/>
                  <a:pt x="32333" y="2627"/>
                  <a:pt x="32301" y="2627"/>
                </a:cubicBezTo>
                <a:cubicBezTo>
                  <a:pt x="32270" y="2627"/>
                  <a:pt x="32297" y="2725"/>
                  <a:pt x="32359" y="2847"/>
                </a:cubicBezTo>
                <a:cubicBezTo>
                  <a:pt x="32439" y="3001"/>
                  <a:pt x="32462" y="3047"/>
                  <a:pt x="32430" y="3047"/>
                </a:cubicBezTo>
                <a:cubicBezTo>
                  <a:pt x="32417" y="3047"/>
                  <a:pt x="32395" y="3039"/>
                  <a:pt x="32364" y="3028"/>
                </a:cubicBezTo>
                <a:cubicBezTo>
                  <a:pt x="32304" y="3006"/>
                  <a:pt x="32255" y="2967"/>
                  <a:pt x="32255" y="2939"/>
                </a:cubicBezTo>
                <a:cubicBezTo>
                  <a:pt x="32255" y="2907"/>
                  <a:pt x="32210" y="2893"/>
                  <a:pt x="32148" y="2893"/>
                </a:cubicBezTo>
                <a:cubicBezTo>
                  <a:pt x="32034" y="2893"/>
                  <a:pt x="31861" y="2940"/>
                  <a:pt x="31807" y="3006"/>
                </a:cubicBezTo>
                <a:cubicBezTo>
                  <a:pt x="31776" y="3043"/>
                  <a:pt x="31750" y="3063"/>
                  <a:pt x="31737" y="3063"/>
                </a:cubicBezTo>
                <a:cubicBezTo>
                  <a:pt x="31731" y="3063"/>
                  <a:pt x="31727" y="3059"/>
                  <a:pt x="31727" y="3050"/>
                </a:cubicBezTo>
                <a:cubicBezTo>
                  <a:pt x="31725" y="2967"/>
                  <a:pt x="31870" y="2782"/>
                  <a:pt x="31936" y="2782"/>
                </a:cubicBezTo>
                <a:cubicBezTo>
                  <a:pt x="32010" y="2782"/>
                  <a:pt x="32156" y="2579"/>
                  <a:pt x="32140" y="2498"/>
                </a:cubicBezTo>
                <a:cubicBezTo>
                  <a:pt x="32129" y="2444"/>
                  <a:pt x="32162" y="2418"/>
                  <a:pt x="32203" y="2418"/>
                </a:cubicBezTo>
                <a:close/>
                <a:moveTo>
                  <a:pt x="55926" y="2959"/>
                </a:moveTo>
                <a:cubicBezTo>
                  <a:pt x="55943" y="2959"/>
                  <a:pt x="55963" y="2959"/>
                  <a:pt x="55987" y="2961"/>
                </a:cubicBezTo>
                <a:cubicBezTo>
                  <a:pt x="56093" y="2968"/>
                  <a:pt x="56167" y="3001"/>
                  <a:pt x="56154" y="3033"/>
                </a:cubicBezTo>
                <a:cubicBezTo>
                  <a:pt x="56139" y="3069"/>
                  <a:pt x="56099" y="3086"/>
                  <a:pt x="56050" y="3086"/>
                </a:cubicBezTo>
                <a:cubicBezTo>
                  <a:pt x="55994" y="3086"/>
                  <a:pt x="55928" y="3064"/>
                  <a:pt x="55876" y="3019"/>
                </a:cubicBezTo>
                <a:cubicBezTo>
                  <a:pt x="55828" y="2977"/>
                  <a:pt x="55842" y="2959"/>
                  <a:pt x="55926" y="2959"/>
                </a:cubicBezTo>
                <a:close/>
                <a:moveTo>
                  <a:pt x="77311" y="2964"/>
                </a:moveTo>
                <a:cubicBezTo>
                  <a:pt x="77343" y="2964"/>
                  <a:pt x="77368" y="2998"/>
                  <a:pt x="77368" y="3038"/>
                </a:cubicBezTo>
                <a:cubicBezTo>
                  <a:pt x="77368" y="3079"/>
                  <a:pt x="77359" y="3115"/>
                  <a:pt x="77346" y="3115"/>
                </a:cubicBezTo>
                <a:cubicBezTo>
                  <a:pt x="77334" y="3115"/>
                  <a:pt x="77308" y="3083"/>
                  <a:pt x="77291" y="3040"/>
                </a:cubicBezTo>
                <a:cubicBezTo>
                  <a:pt x="77271" y="3000"/>
                  <a:pt x="77282" y="2964"/>
                  <a:pt x="77311" y="2964"/>
                </a:cubicBezTo>
                <a:close/>
                <a:moveTo>
                  <a:pt x="37024" y="2898"/>
                </a:moveTo>
                <a:cubicBezTo>
                  <a:pt x="37059" y="2898"/>
                  <a:pt x="37080" y="2983"/>
                  <a:pt x="37048" y="3061"/>
                </a:cubicBezTo>
                <a:cubicBezTo>
                  <a:pt x="37032" y="3097"/>
                  <a:pt x="37021" y="3116"/>
                  <a:pt x="37012" y="3116"/>
                </a:cubicBezTo>
                <a:cubicBezTo>
                  <a:pt x="37002" y="3116"/>
                  <a:pt x="36994" y="3097"/>
                  <a:pt x="36984" y="3061"/>
                </a:cubicBezTo>
                <a:cubicBezTo>
                  <a:pt x="36971" y="3010"/>
                  <a:pt x="36974" y="2947"/>
                  <a:pt x="36990" y="2924"/>
                </a:cubicBezTo>
                <a:cubicBezTo>
                  <a:pt x="37002" y="2906"/>
                  <a:pt x="37014" y="2898"/>
                  <a:pt x="37024" y="2898"/>
                </a:cubicBezTo>
                <a:close/>
                <a:moveTo>
                  <a:pt x="45722" y="2866"/>
                </a:moveTo>
                <a:cubicBezTo>
                  <a:pt x="45736" y="2866"/>
                  <a:pt x="45753" y="2882"/>
                  <a:pt x="45775" y="2912"/>
                </a:cubicBezTo>
                <a:cubicBezTo>
                  <a:pt x="45826" y="2980"/>
                  <a:pt x="45826" y="3015"/>
                  <a:pt x="45766" y="3070"/>
                </a:cubicBezTo>
                <a:cubicBezTo>
                  <a:pt x="45732" y="3101"/>
                  <a:pt x="45706" y="3117"/>
                  <a:pt x="45688" y="3117"/>
                </a:cubicBezTo>
                <a:cubicBezTo>
                  <a:pt x="45654" y="3117"/>
                  <a:pt x="45650" y="3061"/>
                  <a:pt x="45675" y="2952"/>
                </a:cubicBezTo>
                <a:cubicBezTo>
                  <a:pt x="45690" y="2894"/>
                  <a:pt x="45703" y="2866"/>
                  <a:pt x="45722" y="2866"/>
                </a:cubicBezTo>
                <a:close/>
                <a:moveTo>
                  <a:pt x="62065" y="2977"/>
                </a:moveTo>
                <a:cubicBezTo>
                  <a:pt x="62094" y="2977"/>
                  <a:pt x="62120" y="3011"/>
                  <a:pt x="62120" y="3052"/>
                </a:cubicBezTo>
                <a:cubicBezTo>
                  <a:pt x="62120" y="3092"/>
                  <a:pt x="62111" y="3127"/>
                  <a:pt x="62098" y="3128"/>
                </a:cubicBezTo>
                <a:cubicBezTo>
                  <a:pt x="62086" y="3128"/>
                  <a:pt x="62060" y="3095"/>
                  <a:pt x="62042" y="3052"/>
                </a:cubicBezTo>
                <a:lnTo>
                  <a:pt x="62042" y="3053"/>
                </a:lnTo>
                <a:cubicBezTo>
                  <a:pt x="62023" y="3012"/>
                  <a:pt x="62033" y="2977"/>
                  <a:pt x="62063" y="2977"/>
                </a:cubicBezTo>
                <a:cubicBezTo>
                  <a:pt x="62064" y="2977"/>
                  <a:pt x="62065" y="2977"/>
                  <a:pt x="62065" y="2977"/>
                </a:cubicBezTo>
                <a:close/>
                <a:moveTo>
                  <a:pt x="61937" y="3004"/>
                </a:moveTo>
                <a:cubicBezTo>
                  <a:pt x="61953" y="3004"/>
                  <a:pt x="61963" y="3020"/>
                  <a:pt x="61963" y="3049"/>
                </a:cubicBezTo>
                <a:cubicBezTo>
                  <a:pt x="61965" y="3094"/>
                  <a:pt x="61941" y="3130"/>
                  <a:pt x="61911" y="3130"/>
                </a:cubicBezTo>
                <a:cubicBezTo>
                  <a:pt x="61883" y="3130"/>
                  <a:pt x="61859" y="3116"/>
                  <a:pt x="61859" y="3097"/>
                </a:cubicBezTo>
                <a:cubicBezTo>
                  <a:pt x="61859" y="3079"/>
                  <a:pt x="61880" y="3044"/>
                  <a:pt x="61910" y="3018"/>
                </a:cubicBezTo>
                <a:cubicBezTo>
                  <a:pt x="61920" y="3008"/>
                  <a:pt x="61929" y="3004"/>
                  <a:pt x="61937" y="3004"/>
                </a:cubicBezTo>
                <a:close/>
                <a:moveTo>
                  <a:pt x="45181" y="2701"/>
                </a:moveTo>
                <a:cubicBezTo>
                  <a:pt x="45277" y="2701"/>
                  <a:pt x="45305" y="3012"/>
                  <a:pt x="45217" y="3094"/>
                </a:cubicBezTo>
                <a:cubicBezTo>
                  <a:pt x="45177" y="3130"/>
                  <a:pt x="45153" y="3149"/>
                  <a:pt x="45142" y="3149"/>
                </a:cubicBezTo>
                <a:cubicBezTo>
                  <a:pt x="45127" y="3149"/>
                  <a:pt x="45139" y="3108"/>
                  <a:pt x="45174" y="3013"/>
                </a:cubicBezTo>
                <a:lnTo>
                  <a:pt x="45174" y="3012"/>
                </a:lnTo>
                <a:cubicBezTo>
                  <a:pt x="45208" y="2919"/>
                  <a:pt x="45205" y="2847"/>
                  <a:pt x="45163" y="2788"/>
                </a:cubicBezTo>
                <a:cubicBezTo>
                  <a:pt x="45117" y="2724"/>
                  <a:pt x="45121" y="2701"/>
                  <a:pt x="45181" y="2701"/>
                </a:cubicBezTo>
                <a:close/>
                <a:moveTo>
                  <a:pt x="56350" y="2563"/>
                </a:moveTo>
                <a:cubicBezTo>
                  <a:pt x="56361" y="2563"/>
                  <a:pt x="56377" y="2612"/>
                  <a:pt x="56403" y="2700"/>
                </a:cubicBezTo>
                <a:cubicBezTo>
                  <a:pt x="56460" y="2895"/>
                  <a:pt x="56431" y="3162"/>
                  <a:pt x="56352" y="3162"/>
                </a:cubicBezTo>
                <a:cubicBezTo>
                  <a:pt x="56328" y="3162"/>
                  <a:pt x="56314" y="3033"/>
                  <a:pt x="56319" y="2882"/>
                </a:cubicBezTo>
                <a:cubicBezTo>
                  <a:pt x="56330" y="2659"/>
                  <a:pt x="56335" y="2563"/>
                  <a:pt x="56350" y="2563"/>
                </a:cubicBezTo>
                <a:close/>
                <a:moveTo>
                  <a:pt x="81622" y="3049"/>
                </a:moveTo>
                <a:cubicBezTo>
                  <a:pt x="81645" y="3049"/>
                  <a:pt x="81660" y="3064"/>
                  <a:pt x="81660" y="3091"/>
                </a:cubicBezTo>
                <a:cubicBezTo>
                  <a:pt x="81660" y="3131"/>
                  <a:pt x="81626" y="3163"/>
                  <a:pt x="81586" y="3163"/>
                </a:cubicBezTo>
                <a:cubicBezTo>
                  <a:pt x="81584" y="3163"/>
                  <a:pt x="81583" y="3162"/>
                  <a:pt x="81581" y="3162"/>
                </a:cubicBezTo>
                <a:cubicBezTo>
                  <a:pt x="81535" y="3162"/>
                  <a:pt x="81500" y="3150"/>
                  <a:pt x="81500" y="3134"/>
                </a:cubicBezTo>
                <a:cubicBezTo>
                  <a:pt x="81500" y="3118"/>
                  <a:pt x="81535" y="3086"/>
                  <a:pt x="81579" y="3062"/>
                </a:cubicBezTo>
                <a:cubicBezTo>
                  <a:pt x="81595" y="3053"/>
                  <a:pt x="81610" y="3049"/>
                  <a:pt x="81622" y="3049"/>
                </a:cubicBezTo>
                <a:close/>
                <a:moveTo>
                  <a:pt x="50125" y="2999"/>
                </a:moveTo>
                <a:cubicBezTo>
                  <a:pt x="50136" y="2999"/>
                  <a:pt x="50147" y="3003"/>
                  <a:pt x="50158" y="3013"/>
                </a:cubicBezTo>
                <a:cubicBezTo>
                  <a:pt x="50189" y="3041"/>
                  <a:pt x="50198" y="3089"/>
                  <a:pt x="50180" y="3128"/>
                </a:cubicBezTo>
                <a:cubicBezTo>
                  <a:pt x="50169" y="3156"/>
                  <a:pt x="50151" y="3171"/>
                  <a:pt x="50132" y="3171"/>
                </a:cubicBezTo>
                <a:cubicBezTo>
                  <a:pt x="50122" y="3171"/>
                  <a:pt x="50111" y="3167"/>
                  <a:pt x="50100" y="3158"/>
                </a:cubicBezTo>
                <a:cubicBezTo>
                  <a:pt x="50068" y="3128"/>
                  <a:pt x="50059" y="3080"/>
                  <a:pt x="50077" y="3041"/>
                </a:cubicBezTo>
                <a:cubicBezTo>
                  <a:pt x="50089" y="3014"/>
                  <a:pt x="50106" y="2999"/>
                  <a:pt x="50125" y="2999"/>
                </a:cubicBezTo>
                <a:close/>
                <a:moveTo>
                  <a:pt x="51363" y="3047"/>
                </a:moveTo>
                <a:cubicBezTo>
                  <a:pt x="51383" y="3047"/>
                  <a:pt x="51413" y="3070"/>
                  <a:pt x="51440" y="3106"/>
                </a:cubicBezTo>
                <a:cubicBezTo>
                  <a:pt x="51473" y="3152"/>
                  <a:pt x="51484" y="3174"/>
                  <a:pt x="51470" y="3174"/>
                </a:cubicBezTo>
                <a:cubicBezTo>
                  <a:pt x="51461" y="3174"/>
                  <a:pt x="51442" y="3165"/>
                  <a:pt x="51413" y="3149"/>
                </a:cubicBezTo>
                <a:cubicBezTo>
                  <a:pt x="51362" y="3122"/>
                  <a:pt x="51331" y="3079"/>
                  <a:pt x="51346" y="3056"/>
                </a:cubicBezTo>
                <a:cubicBezTo>
                  <a:pt x="51350" y="3050"/>
                  <a:pt x="51356" y="3047"/>
                  <a:pt x="51363" y="3047"/>
                </a:cubicBezTo>
                <a:close/>
                <a:moveTo>
                  <a:pt x="59805" y="2867"/>
                </a:moveTo>
                <a:cubicBezTo>
                  <a:pt x="59821" y="2867"/>
                  <a:pt x="59849" y="2895"/>
                  <a:pt x="59895" y="2953"/>
                </a:cubicBezTo>
                <a:cubicBezTo>
                  <a:pt x="59956" y="3031"/>
                  <a:pt x="60002" y="3118"/>
                  <a:pt x="60002" y="3155"/>
                </a:cubicBezTo>
                <a:cubicBezTo>
                  <a:pt x="60003" y="3169"/>
                  <a:pt x="59997" y="3176"/>
                  <a:pt x="59985" y="3176"/>
                </a:cubicBezTo>
                <a:cubicBezTo>
                  <a:pt x="59967" y="3176"/>
                  <a:pt x="59935" y="3157"/>
                  <a:pt x="59896" y="3122"/>
                </a:cubicBezTo>
                <a:cubicBezTo>
                  <a:pt x="59835" y="3067"/>
                  <a:pt x="59789" y="2980"/>
                  <a:pt x="59788" y="2921"/>
                </a:cubicBezTo>
                <a:cubicBezTo>
                  <a:pt x="59788" y="2885"/>
                  <a:pt x="59793" y="2867"/>
                  <a:pt x="59805" y="2867"/>
                </a:cubicBezTo>
                <a:close/>
                <a:moveTo>
                  <a:pt x="39462" y="3040"/>
                </a:moveTo>
                <a:cubicBezTo>
                  <a:pt x="39491" y="3040"/>
                  <a:pt x="39513" y="3072"/>
                  <a:pt x="39513" y="3115"/>
                </a:cubicBezTo>
                <a:cubicBezTo>
                  <a:pt x="39515" y="3158"/>
                  <a:pt x="39492" y="3191"/>
                  <a:pt x="39463" y="3191"/>
                </a:cubicBezTo>
                <a:cubicBezTo>
                  <a:pt x="39431" y="3191"/>
                  <a:pt x="39409" y="3159"/>
                  <a:pt x="39407" y="3116"/>
                </a:cubicBezTo>
                <a:cubicBezTo>
                  <a:pt x="39407" y="3073"/>
                  <a:pt x="39430" y="3040"/>
                  <a:pt x="39460" y="3040"/>
                </a:cubicBezTo>
                <a:cubicBezTo>
                  <a:pt x="39460" y="3040"/>
                  <a:pt x="39461" y="3040"/>
                  <a:pt x="39462" y="3040"/>
                </a:cubicBezTo>
                <a:close/>
                <a:moveTo>
                  <a:pt x="38390" y="2822"/>
                </a:moveTo>
                <a:cubicBezTo>
                  <a:pt x="38393" y="2822"/>
                  <a:pt x="38396" y="2822"/>
                  <a:pt x="38399" y="2822"/>
                </a:cubicBezTo>
                <a:cubicBezTo>
                  <a:pt x="38448" y="2827"/>
                  <a:pt x="38454" y="2842"/>
                  <a:pt x="38412" y="2865"/>
                </a:cubicBezTo>
                <a:cubicBezTo>
                  <a:pt x="38364" y="2892"/>
                  <a:pt x="38361" y="2941"/>
                  <a:pt x="38403" y="3049"/>
                </a:cubicBezTo>
                <a:cubicBezTo>
                  <a:pt x="38448" y="3165"/>
                  <a:pt x="38440" y="3197"/>
                  <a:pt x="38373" y="3198"/>
                </a:cubicBezTo>
                <a:cubicBezTo>
                  <a:pt x="38317" y="3198"/>
                  <a:pt x="38296" y="3155"/>
                  <a:pt x="38314" y="3082"/>
                </a:cubicBezTo>
                <a:cubicBezTo>
                  <a:pt x="38333" y="3006"/>
                  <a:pt x="38312" y="2967"/>
                  <a:pt x="38251" y="2967"/>
                </a:cubicBezTo>
                <a:cubicBezTo>
                  <a:pt x="38176" y="2967"/>
                  <a:pt x="38173" y="2955"/>
                  <a:pt x="38240" y="2891"/>
                </a:cubicBezTo>
                <a:cubicBezTo>
                  <a:pt x="38282" y="2852"/>
                  <a:pt x="38345" y="2822"/>
                  <a:pt x="38390" y="2822"/>
                </a:cubicBezTo>
                <a:close/>
                <a:moveTo>
                  <a:pt x="56637" y="2964"/>
                </a:moveTo>
                <a:cubicBezTo>
                  <a:pt x="56674" y="2964"/>
                  <a:pt x="56670" y="3030"/>
                  <a:pt x="56613" y="3131"/>
                </a:cubicBezTo>
                <a:cubicBezTo>
                  <a:pt x="56587" y="3181"/>
                  <a:pt x="56566" y="3205"/>
                  <a:pt x="56551" y="3205"/>
                </a:cubicBezTo>
                <a:cubicBezTo>
                  <a:pt x="56538" y="3205"/>
                  <a:pt x="56529" y="3190"/>
                  <a:pt x="56521" y="3161"/>
                </a:cubicBezTo>
                <a:cubicBezTo>
                  <a:pt x="56509" y="3104"/>
                  <a:pt x="56525" y="3044"/>
                  <a:pt x="56567" y="3004"/>
                </a:cubicBezTo>
                <a:cubicBezTo>
                  <a:pt x="56598" y="2977"/>
                  <a:pt x="56621" y="2964"/>
                  <a:pt x="56637" y="2964"/>
                </a:cubicBezTo>
                <a:close/>
                <a:moveTo>
                  <a:pt x="35803" y="2475"/>
                </a:moveTo>
                <a:cubicBezTo>
                  <a:pt x="35876" y="2475"/>
                  <a:pt x="35883" y="2570"/>
                  <a:pt x="35799" y="2701"/>
                </a:cubicBezTo>
                <a:cubicBezTo>
                  <a:pt x="35735" y="2803"/>
                  <a:pt x="35717" y="2888"/>
                  <a:pt x="35748" y="2933"/>
                </a:cubicBezTo>
                <a:cubicBezTo>
                  <a:pt x="35808" y="3016"/>
                  <a:pt x="35768" y="3215"/>
                  <a:pt x="35693" y="3215"/>
                </a:cubicBezTo>
                <a:cubicBezTo>
                  <a:pt x="35665" y="3215"/>
                  <a:pt x="35648" y="3153"/>
                  <a:pt x="35656" y="3082"/>
                </a:cubicBezTo>
                <a:lnTo>
                  <a:pt x="35656" y="3080"/>
                </a:lnTo>
                <a:cubicBezTo>
                  <a:pt x="35663" y="3009"/>
                  <a:pt x="35650" y="2904"/>
                  <a:pt x="35627" y="2853"/>
                </a:cubicBezTo>
                <a:cubicBezTo>
                  <a:pt x="35605" y="2803"/>
                  <a:pt x="35611" y="2759"/>
                  <a:pt x="35639" y="2759"/>
                </a:cubicBezTo>
                <a:cubicBezTo>
                  <a:pt x="35668" y="2759"/>
                  <a:pt x="35678" y="2712"/>
                  <a:pt x="35663" y="2655"/>
                </a:cubicBezTo>
                <a:cubicBezTo>
                  <a:pt x="35647" y="2597"/>
                  <a:pt x="35674" y="2528"/>
                  <a:pt x="35719" y="2503"/>
                </a:cubicBezTo>
                <a:cubicBezTo>
                  <a:pt x="35752" y="2484"/>
                  <a:pt x="35781" y="2475"/>
                  <a:pt x="35803" y="2475"/>
                </a:cubicBezTo>
                <a:close/>
                <a:moveTo>
                  <a:pt x="58889" y="2771"/>
                </a:moveTo>
                <a:cubicBezTo>
                  <a:pt x="58917" y="2771"/>
                  <a:pt x="58941" y="2821"/>
                  <a:pt x="58943" y="2915"/>
                </a:cubicBezTo>
                <a:cubicBezTo>
                  <a:pt x="58944" y="3014"/>
                  <a:pt x="58964" y="3065"/>
                  <a:pt x="58998" y="3065"/>
                </a:cubicBezTo>
                <a:cubicBezTo>
                  <a:pt x="59021" y="3065"/>
                  <a:pt x="59051" y="3041"/>
                  <a:pt x="59085" y="2992"/>
                </a:cubicBezTo>
                <a:cubicBezTo>
                  <a:pt x="59105" y="2963"/>
                  <a:pt x="59123" y="2948"/>
                  <a:pt x="59139" y="2948"/>
                </a:cubicBezTo>
                <a:cubicBezTo>
                  <a:pt x="59154" y="2948"/>
                  <a:pt x="59168" y="2960"/>
                  <a:pt x="59180" y="2986"/>
                </a:cubicBezTo>
                <a:cubicBezTo>
                  <a:pt x="59209" y="3050"/>
                  <a:pt x="59107" y="3124"/>
                  <a:pt x="58850" y="3219"/>
                </a:cubicBezTo>
                <a:cubicBezTo>
                  <a:pt x="58850" y="3219"/>
                  <a:pt x="58849" y="3219"/>
                  <a:pt x="58849" y="3219"/>
                </a:cubicBezTo>
                <a:cubicBezTo>
                  <a:pt x="58839" y="3219"/>
                  <a:pt x="58844" y="3173"/>
                  <a:pt x="58859" y="3112"/>
                </a:cubicBezTo>
                <a:lnTo>
                  <a:pt x="58858" y="3112"/>
                </a:lnTo>
                <a:cubicBezTo>
                  <a:pt x="58874" y="3046"/>
                  <a:pt x="58865" y="2995"/>
                  <a:pt x="58840" y="2995"/>
                </a:cubicBezTo>
                <a:cubicBezTo>
                  <a:pt x="58813" y="2995"/>
                  <a:pt x="58804" y="2944"/>
                  <a:pt x="58821" y="2880"/>
                </a:cubicBezTo>
                <a:cubicBezTo>
                  <a:pt x="58839" y="2807"/>
                  <a:pt x="58866" y="2771"/>
                  <a:pt x="58889" y="2771"/>
                </a:cubicBezTo>
                <a:close/>
                <a:moveTo>
                  <a:pt x="53145" y="2993"/>
                </a:moveTo>
                <a:cubicBezTo>
                  <a:pt x="53158" y="2993"/>
                  <a:pt x="53174" y="3032"/>
                  <a:pt x="53187" y="3101"/>
                </a:cubicBezTo>
                <a:cubicBezTo>
                  <a:pt x="53204" y="3189"/>
                  <a:pt x="53207" y="3230"/>
                  <a:pt x="53195" y="3230"/>
                </a:cubicBezTo>
                <a:cubicBezTo>
                  <a:pt x="53189" y="3230"/>
                  <a:pt x="53179" y="3220"/>
                  <a:pt x="53165" y="3200"/>
                </a:cubicBezTo>
                <a:cubicBezTo>
                  <a:pt x="53133" y="3144"/>
                  <a:pt x="53122" y="3082"/>
                  <a:pt x="53130" y="3019"/>
                </a:cubicBezTo>
                <a:cubicBezTo>
                  <a:pt x="53134" y="3002"/>
                  <a:pt x="53139" y="2993"/>
                  <a:pt x="53145" y="2993"/>
                </a:cubicBezTo>
                <a:close/>
                <a:moveTo>
                  <a:pt x="40542" y="3034"/>
                </a:moveTo>
                <a:cubicBezTo>
                  <a:pt x="40544" y="3034"/>
                  <a:pt x="40546" y="3034"/>
                  <a:pt x="40548" y="3034"/>
                </a:cubicBezTo>
                <a:cubicBezTo>
                  <a:pt x="40628" y="3034"/>
                  <a:pt x="40652" y="3124"/>
                  <a:pt x="40595" y="3207"/>
                </a:cubicBezTo>
                <a:cubicBezTo>
                  <a:pt x="40584" y="3223"/>
                  <a:pt x="40570" y="3231"/>
                  <a:pt x="40555" y="3231"/>
                </a:cubicBezTo>
                <a:cubicBezTo>
                  <a:pt x="40514" y="3231"/>
                  <a:pt x="40468" y="3176"/>
                  <a:pt x="40467" y="3107"/>
                </a:cubicBezTo>
                <a:cubicBezTo>
                  <a:pt x="40468" y="3066"/>
                  <a:pt x="40501" y="3034"/>
                  <a:pt x="40542" y="3034"/>
                </a:cubicBezTo>
                <a:close/>
                <a:moveTo>
                  <a:pt x="30927" y="2331"/>
                </a:moveTo>
                <a:cubicBezTo>
                  <a:pt x="30955" y="2331"/>
                  <a:pt x="30978" y="2410"/>
                  <a:pt x="30979" y="2504"/>
                </a:cubicBezTo>
                <a:cubicBezTo>
                  <a:pt x="30981" y="2598"/>
                  <a:pt x="31010" y="2718"/>
                  <a:pt x="31043" y="2764"/>
                </a:cubicBezTo>
                <a:cubicBezTo>
                  <a:pt x="31118" y="2866"/>
                  <a:pt x="31069" y="2993"/>
                  <a:pt x="30973" y="2993"/>
                </a:cubicBezTo>
                <a:cubicBezTo>
                  <a:pt x="30960" y="2993"/>
                  <a:pt x="30945" y="2990"/>
                  <a:pt x="30930" y="2985"/>
                </a:cubicBezTo>
                <a:cubicBezTo>
                  <a:pt x="30918" y="2980"/>
                  <a:pt x="30906" y="2978"/>
                  <a:pt x="30894" y="2978"/>
                </a:cubicBezTo>
                <a:cubicBezTo>
                  <a:pt x="30845" y="2978"/>
                  <a:pt x="30803" y="3019"/>
                  <a:pt x="30776" y="3095"/>
                </a:cubicBezTo>
                <a:cubicBezTo>
                  <a:pt x="30747" y="3173"/>
                  <a:pt x="30695" y="3240"/>
                  <a:pt x="30662" y="3240"/>
                </a:cubicBezTo>
                <a:cubicBezTo>
                  <a:pt x="30661" y="3240"/>
                  <a:pt x="30660" y="3240"/>
                  <a:pt x="30660" y="3240"/>
                </a:cubicBezTo>
                <a:cubicBezTo>
                  <a:pt x="30619" y="3238"/>
                  <a:pt x="30625" y="3207"/>
                  <a:pt x="30676" y="3158"/>
                </a:cubicBezTo>
                <a:cubicBezTo>
                  <a:pt x="30755" y="3077"/>
                  <a:pt x="30755" y="3077"/>
                  <a:pt x="30475" y="2800"/>
                </a:cubicBezTo>
                <a:cubicBezTo>
                  <a:pt x="30437" y="2763"/>
                  <a:pt x="30418" y="2740"/>
                  <a:pt x="30425" y="2740"/>
                </a:cubicBezTo>
                <a:cubicBezTo>
                  <a:pt x="30427" y="2740"/>
                  <a:pt x="30433" y="2744"/>
                  <a:pt x="30443" y="2750"/>
                </a:cubicBezTo>
                <a:cubicBezTo>
                  <a:pt x="30459" y="2762"/>
                  <a:pt x="30486" y="2768"/>
                  <a:pt x="30515" y="2768"/>
                </a:cubicBezTo>
                <a:cubicBezTo>
                  <a:pt x="30548" y="2768"/>
                  <a:pt x="30585" y="2761"/>
                  <a:pt x="30616" y="2746"/>
                </a:cubicBezTo>
                <a:cubicBezTo>
                  <a:pt x="30722" y="2695"/>
                  <a:pt x="30722" y="2692"/>
                  <a:pt x="30627" y="2591"/>
                </a:cubicBezTo>
                <a:cubicBezTo>
                  <a:pt x="30533" y="2488"/>
                  <a:pt x="30533" y="2486"/>
                  <a:pt x="30628" y="2485"/>
                </a:cubicBezTo>
                <a:cubicBezTo>
                  <a:pt x="30685" y="2485"/>
                  <a:pt x="30740" y="2549"/>
                  <a:pt x="30757" y="2637"/>
                </a:cubicBezTo>
                <a:cubicBezTo>
                  <a:pt x="30773" y="2724"/>
                  <a:pt x="30821" y="2788"/>
                  <a:pt x="30867" y="2788"/>
                </a:cubicBezTo>
                <a:cubicBezTo>
                  <a:pt x="30928" y="2788"/>
                  <a:pt x="30939" y="2733"/>
                  <a:pt x="30912" y="2559"/>
                </a:cubicBezTo>
                <a:cubicBezTo>
                  <a:pt x="30891" y="2430"/>
                  <a:pt x="30898" y="2331"/>
                  <a:pt x="30927" y="2331"/>
                </a:cubicBezTo>
                <a:close/>
                <a:moveTo>
                  <a:pt x="40321" y="3065"/>
                </a:moveTo>
                <a:cubicBezTo>
                  <a:pt x="40346" y="3065"/>
                  <a:pt x="40338" y="3090"/>
                  <a:pt x="40304" y="3152"/>
                </a:cubicBezTo>
                <a:cubicBezTo>
                  <a:pt x="40266" y="3221"/>
                  <a:pt x="40222" y="3258"/>
                  <a:pt x="40191" y="3258"/>
                </a:cubicBezTo>
                <a:cubicBezTo>
                  <a:pt x="40168" y="3258"/>
                  <a:pt x="40151" y="3235"/>
                  <a:pt x="40151" y="3189"/>
                </a:cubicBezTo>
                <a:lnTo>
                  <a:pt x="40151" y="3188"/>
                </a:lnTo>
                <a:cubicBezTo>
                  <a:pt x="40151" y="3150"/>
                  <a:pt x="40197" y="3106"/>
                  <a:pt x="40257" y="3083"/>
                </a:cubicBezTo>
                <a:cubicBezTo>
                  <a:pt x="40287" y="3072"/>
                  <a:pt x="40308" y="3065"/>
                  <a:pt x="40321" y="3065"/>
                </a:cubicBezTo>
                <a:close/>
                <a:moveTo>
                  <a:pt x="36796" y="3014"/>
                </a:moveTo>
                <a:cubicBezTo>
                  <a:pt x="36840" y="3014"/>
                  <a:pt x="36865" y="3056"/>
                  <a:pt x="36868" y="3137"/>
                </a:cubicBezTo>
                <a:cubicBezTo>
                  <a:pt x="36868" y="3226"/>
                  <a:pt x="36856" y="3270"/>
                  <a:pt x="36823" y="3270"/>
                </a:cubicBezTo>
                <a:cubicBezTo>
                  <a:pt x="36794" y="3270"/>
                  <a:pt x="36750" y="3237"/>
                  <a:pt x="36686" y="3170"/>
                </a:cubicBezTo>
                <a:cubicBezTo>
                  <a:pt x="36624" y="3106"/>
                  <a:pt x="36600" y="3055"/>
                  <a:pt x="36629" y="3050"/>
                </a:cubicBezTo>
                <a:cubicBezTo>
                  <a:pt x="36657" y="3047"/>
                  <a:pt x="36721" y="3033"/>
                  <a:pt x="36772" y="3018"/>
                </a:cubicBezTo>
                <a:cubicBezTo>
                  <a:pt x="36781" y="3015"/>
                  <a:pt x="36788" y="3014"/>
                  <a:pt x="36796" y="3014"/>
                </a:cubicBezTo>
                <a:close/>
                <a:moveTo>
                  <a:pt x="49447" y="2944"/>
                </a:moveTo>
                <a:cubicBezTo>
                  <a:pt x="49473" y="2944"/>
                  <a:pt x="49492" y="2969"/>
                  <a:pt x="49522" y="3019"/>
                </a:cubicBezTo>
                <a:cubicBezTo>
                  <a:pt x="49560" y="3083"/>
                  <a:pt x="49572" y="3109"/>
                  <a:pt x="49556" y="3109"/>
                </a:cubicBezTo>
                <a:cubicBezTo>
                  <a:pt x="49548" y="3109"/>
                  <a:pt x="49534" y="3103"/>
                  <a:pt x="49513" y="3092"/>
                </a:cubicBezTo>
                <a:cubicBezTo>
                  <a:pt x="49504" y="3087"/>
                  <a:pt x="49492" y="3084"/>
                  <a:pt x="49480" y="3084"/>
                </a:cubicBezTo>
                <a:cubicBezTo>
                  <a:pt x="49437" y="3084"/>
                  <a:pt x="49379" y="3116"/>
                  <a:pt x="49333" y="3167"/>
                </a:cubicBezTo>
                <a:cubicBezTo>
                  <a:pt x="49264" y="3241"/>
                  <a:pt x="49232" y="3275"/>
                  <a:pt x="49216" y="3275"/>
                </a:cubicBezTo>
                <a:cubicBezTo>
                  <a:pt x="49204" y="3275"/>
                  <a:pt x="49202" y="3253"/>
                  <a:pt x="49201" y="3213"/>
                </a:cubicBezTo>
                <a:lnTo>
                  <a:pt x="49203" y="3213"/>
                </a:lnTo>
                <a:cubicBezTo>
                  <a:pt x="49203" y="3177"/>
                  <a:pt x="49258" y="3094"/>
                  <a:pt x="49328" y="3027"/>
                </a:cubicBezTo>
                <a:cubicBezTo>
                  <a:pt x="49387" y="2972"/>
                  <a:pt x="49420" y="2944"/>
                  <a:pt x="49447" y="2944"/>
                </a:cubicBezTo>
                <a:close/>
                <a:moveTo>
                  <a:pt x="36175" y="2949"/>
                </a:moveTo>
                <a:cubicBezTo>
                  <a:pt x="36196" y="2949"/>
                  <a:pt x="36232" y="2977"/>
                  <a:pt x="36268" y="3025"/>
                </a:cubicBezTo>
                <a:cubicBezTo>
                  <a:pt x="36302" y="3071"/>
                  <a:pt x="36341" y="3098"/>
                  <a:pt x="36369" y="3098"/>
                </a:cubicBezTo>
                <a:cubicBezTo>
                  <a:pt x="36379" y="3098"/>
                  <a:pt x="36388" y="3095"/>
                  <a:pt x="36395" y="3088"/>
                </a:cubicBezTo>
                <a:cubicBezTo>
                  <a:pt x="36404" y="3079"/>
                  <a:pt x="36412" y="3075"/>
                  <a:pt x="36419" y="3075"/>
                </a:cubicBezTo>
                <a:cubicBezTo>
                  <a:pt x="36434" y="3075"/>
                  <a:pt x="36443" y="3092"/>
                  <a:pt x="36444" y="3121"/>
                </a:cubicBezTo>
                <a:cubicBezTo>
                  <a:pt x="36444" y="3164"/>
                  <a:pt x="36487" y="3213"/>
                  <a:pt x="36538" y="3232"/>
                </a:cubicBezTo>
                <a:cubicBezTo>
                  <a:pt x="36596" y="3255"/>
                  <a:pt x="36577" y="3271"/>
                  <a:pt x="36486" y="3276"/>
                </a:cubicBezTo>
                <a:cubicBezTo>
                  <a:pt x="36483" y="3276"/>
                  <a:pt x="36480" y="3276"/>
                  <a:pt x="36477" y="3276"/>
                </a:cubicBezTo>
                <a:cubicBezTo>
                  <a:pt x="36397" y="3276"/>
                  <a:pt x="36291" y="3218"/>
                  <a:pt x="36236" y="3140"/>
                </a:cubicBezTo>
                <a:cubicBezTo>
                  <a:pt x="36181" y="3061"/>
                  <a:pt x="36145" y="2979"/>
                  <a:pt x="36160" y="2956"/>
                </a:cubicBezTo>
                <a:cubicBezTo>
                  <a:pt x="36164" y="2951"/>
                  <a:pt x="36169" y="2949"/>
                  <a:pt x="36175" y="2949"/>
                </a:cubicBezTo>
                <a:close/>
                <a:moveTo>
                  <a:pt x="54505" y="2659"/>
                </a:moveTo>
                <a:cubicBezTo>
                  <a:pt x="54509" y="2659"/>
                  <a:pt x="54524" y="2698"/>
                  <a:pt x="54553" y="2777"/>
                </a:cubicBezTo>
                <a:cubicBezTo>
                  <a:pt x="54592" y="2884"/>
                  <a:pt x="54641" y="2945"/>
                  <a:pt x="54673" y="2945"/>
                </a:cubicBezTo>
                <a:cubicBezTo>
                  <a:pt x="54692" y="2945"/>
                  <a:pt x="54704" y="2921"/>
                  <a:pt x="54703" y="2870"/>
                </a:cubicBezTo>
                <a:cubicBezTo>
                  <a:pt x="54703" y="2822"/>
                  <a:pt x="54738" y="2798"/>
                  <a:pt x="54779" y="2798"/>
                </a:cubicBezTo>
                <a:cubicBezTo>
                  <a:pt x="54822" y="2798"/>
                  <a:pt x="54872" y="2825"/>
                  <a:pt x="54896" y="2876"/>
                </a:cubicBezTo>
                <a:cubicBezTo>
                  <a:pt x="54914" y="2916"/>
                  <a:pt x="54905" y="2942"/>
                  <a:pt x="54876" y="2942"/>
                </a:cubicBezTo>
                <a:cubicBezTo>
                  <a:pt x="54871" y="2942"/>
                  <a:pt x="54867" y="2941"/>
                  <a:pt x="54862" y="2940"/>
                </a:cubicBezTo>
                <a:cubicBezTo>
                  <a:pt x="54852" y="2938"/>
                  <a:pt x="54842" y="2937"/>
                  <a:pt x="54831" y="2937"/>
                </a:cubicBezTo>
                <a:cubicBezTo>
                  <a:pt x="54696" y="2937"/>
                  <a:pt x="54488" y="3109"/>
                  <a:pt x="54515" y="3212"/>
                </a:cubicBezTo>
                <a:cubicBezTo>
                  <a:pt x="54529" y="3260"/>
                  <a:pt x="54521" y="3284"/>
                  <a:pt x="54491" y="3284"/>
                </a:cubicBezTo>
                <a:cubicBezTo>
                  <a:pt x="54479" y="3284"/>
                  <a:pt x="54464" y="3280"/>
                  <a:pt x="54445" y="3273"/>
                </a:cubicBezTo>
                <a:cubicBezTo>
                  <a:pt x="54350" y="3235"/>
                  <a:pt x="54351" y="3227"/>
                  <a:pt x="54447" y="3074"/>
                </a:cubicBezTo>
                <a:lnTo>
                  <a:pt x="54447" y="3073"/>
                </a:lnTo>
                <a:cubicBezTo>
                  <a:pt x="54506" y="2979"/>
                  <a:pt x="54536" y="2849"/>
                  <a:pt x="54518" y="2758"/>
                </a:cubicBezTo>
                <a:cubicBezTo>
                  <a:pt x="54506" y="2693"/>
                  <a:pt x="54501" y="2659"/>
                  <a:pt x="54505" y="2659"/>
                </a:cubicBezTo>
                <a:close/>
                <a:moveTo>
                  <a:pt x="35965" y="3076"/>
                </a:moveTo>
                <a:cubicBezTo>
                  <a:pt x="35999" y="3076"/>
                  <a:pt x="36041" y="3117"/>
                  <a:pt x="36059" y="3192"/>
                </a:cubicBezTo>
                <a:cubicBezTo>
                  <a:pt x="36072" y="3243"/>
                  <a:pt x="36044" y="3285"/>
                  <a:pt x="35999" y="3285"/>
                </a:cubicBezTo>
                <a:cubicBezTo>
                  <a:pt x="35953" y="3285"/>
                  <a:pt x="35915" y="3228"/>
                  <a:pt x="35914" y="3162"/>
                </a:cubicBezTo>
                <a:lnTo>
                  <a:pt x="35914" y="3164"/>
                </a:lnTo>
                <a:cubicBezTo>
                  <a:pt x="35913" y="3104"/>
                  <a:pt x="35936" y="3076"/>
                  <a:pt x="35965" y="3076"/>
                </a:cubicBezTo>
                <a:close/>
                <a:moveTo>
                  <a:pt x="60353" y="3091"/>
                </a:moveTo>
                <a:cubicBezTo>
                  <a:pt x="60359" y="3091"/>
                  <a:pt x="60366" y="3094"/>
                  <a:pt x="60373" y="3100"/>
                </a:cubicBezTo>
                <a:cubicBezTo>
                  <a:pt x="60405" y="3130"/>
                  <a:pt x="60425" y="3173"/>
                  <a:pt x="60428" y="3218"/>
                </a:cubicBezTo>
                <a:cubicBezTo>
                  <a:pt x="60428" y="3259"/>
                  <a:pt x="60405" y="3291"/>
                  <a:pt x="60376" y="3291"/>
                </a:cubicBezTo>
                <a:cubicBezTo>
                  <a:pt x="60344" y="3291"/>
                  <a:pt x="60322" y="3237"/>
                  <a:pt x="60320" y="3171"/>
                </a:cubicBezTo>
                <a:cubicBezTo>
                  <a:pt x="60320" y="3122"/>
                  <a:pt x="60334" y="3091"/>
                  <a:pt x="60353" y="3091"/>
                </a:cubicBezTo>
                <a:close/>
                <a:moveTo>
                  <a:pt x="37668" y="2830"/>
                </a:moveTo>
                <a:cubicBezTo>
                  <a:pt x="37673" y="2830"/>
                  <a:pt x="37676" y="2831"/>
                  <a:pt x="37678" y="2834"/>
                </a:cubicBezTo>
                <a:cubicBezTo>
                  <a:pt x="37841" y="3173"/>
                  <a:pt x="37867" y="3267"/>
                  <a:pt x="37806" y="3294"/>
                </a:cubicBezTo>
                <a:cubicBezTo>
                  <a:pt x="37802" y="3296"/>
                  <a:pt x="37798" y="3297"/>
                  <a:pt x="37794" y="3297"/>
                </a:cubicBezTo>
                <a:cubicBezTo>
                  <a:pt x="37761" y="3297"/>
                  <a:pt x="37733" y="3237"/>
                  <a:pt x="37724" y="3147"/>
                </a:cubicBezTo>
                <a:cubicBezTo>
                  <a:pt x="37712" y="3025"/>
                  <a:pt x="37670" y="2970"/>
                  <a:pt x="37591" y="2968"/>
                </a:cubicBezTo>
                <a:cubicBezTo>
                  <a:pt x="37484" y="2965"/>
                  <a:pt x="37482" y="2958"/>
                  <a:pt x="37569" y="2885"/>
                </a:cubicBezTo>
                <a:cubicBezTo>
                  <a:pt x="37609" y="2851"/>
                  <a:pt x="37650" y="2830"/>
                  <a:pt x="37668" y="2830"/>
                </a:cubicBezTo>
                <a:close/>
                <a:moveTo>
                  <a:pt x="55003" y="3045"/>
                </a:moveTo>
                <a:cubicBezTo>
                  <a:pt x="55007" y="3045"/>
                  <a:pt x="55011" y="3047"/>
                  <a:pt x="55014" y="3052"/>
                </a:cubicBezTo>
                <a:cubicBezTo>
                  <a:pt x="55029" y="3073"/>
                  <a:pt x="55011" y="3144"/>
                  <a:pt x="54976" y="3212"/>
                </a:cubicBezTo>
                <a:cubicBezTo>
                  <a:pt x="54948" y="3264"/>
                  <a:pt x="54915" y="3297"/>
                  <a:pt x="54896" y="3297"/>
                </a:cubicBezTo>
                <a:cubicBezTo>
                  <a:pt x="54891" y="3297"/>
                  <a:pt x="54887" y="3295"/>
                  <a:pt x="54884" y="3291"/>
                </a:cubicBezTo>
                <a:cubicBezTo>
                  <a:pt x="54867" y="3270"/>
                  <a:pt x="54885" y="3198"/>
                  <a:pt x="54921" y="3133"/>
                </a:cubicBezTo>
                <a:cubicBezTo>
                  <a:pt x="54951" y="3080"/>
                  <a:pt x="54984" y="3045"/>
                  <a:pt x="55003" y="3045"/>
                </a:cubicBezTo>
                <a:close/>
                <a:moveTo>
                  <a:pt x="29762" y="2981"/>
                </a:moveTo>
                <a:cubicBezTo>
                  <a:pt x="29771" y="2981"/>
                  <a:pt x="29782" y="2984"/>
                  <a:pt x="29794" y="2991"/>
                </a:cubicBezTo>
                <a:cubicBezTo>
                  <a:pt x="29840" y="3015"/>
                  <a:pt x="29876" y="3082"/>
                  <a:pt x="29878" y="3141"/>
                </a:cubicBezTo>
                <a:cubicBezTo>
                  <a:pt x="29878" y="3210"/>
                  <a:pt x="29895" y="3244"/>
                  <a:pt x="29923" y="3244"/>
                </a:cubicBezTo>
                <a:cubicBezTo>
                  <a:pt x="29949" y="3244"/>
                  <a:pt x="29984" y="3214"/>
                  <a:pt x="30024" y="3156"/>
                </a:cubicBezTo>
                <a:cubicBezTo>
                  <a:pt x="30045" y="3125"/>
                  <a:pt x="30065" y="3107"/>
                  <a:pt x="30077" y="3107"/>
                </a:cubicBezTo>
                <a:cubicBezTo>
                  <a:pt x="30084" y="3107"/>
                  <a:pt x="30088" y="3113"/>
                  <a:pt x="30088" y="3127"/>
                </a:cubicBezTo>
                <a:cubicBezTo>
                  <a:pt x="30089" y="3140"/>
                  <a:pt x="30094" y="3146"/>
                  <a:pt x="30103" y="3146"/>
                </a:cubicBezTo>
                <a:cubicBezTo>
                  <a:pt x="30117" y="3146"/>
                  <a:pt x="30139" y="3130"/>
                  <a:pt x="30163" y="3101"/>
                </a:cubicBezTo>
                <a:cubicBezTo>
                  <a:pt x="30189" y="3070"/>
                  <a:pt x="30205" y="3054"/>
                  <a:pt x="30214" y="3054"/>
                </a:cubicBezTo>
                <a:cubicBezTo>
                  <a:pt x="30227" y="3054"/>
                  <a:pt x="30224" y="3086"/>
                  <a:pt x="30212" y="3158"/>
                </a:cubicBezTo>
                <a:cubicBezTo>
                  <a:pt x="30193" y="3273"/>
                  <a:pt x="30150" y="3302"/>
                  <a:pt x="29990" y="3302"/>
                </a:cubicBezTo>
                <a:cubicBezTo>
                  <a:pt x="29978" y="3302"/>
                  <a:pt x="29965" y="3301"/>
                  <a:pt x="29951" y="3301"/>
                </a:cubicBezTo>
                <a:cubicBezTo>
                  <a:pt x="29743" y="3295"/>
                  <a:pt x="29717" y="3274"/>
                  <a:pt x="29714" y="3122"/>
                </a:cubicBezTo>
                <a:lnTo>
                  <a:pt x="29715" y="3122"/>
                </a:lnTo>
                <a:cubicBezTo>
                  <a:pt x="29714" y="3025"/>
                  <a:pt x="29728" y="2981"/>
                  <a:pt x="29762" y="2981"/>
                </a:cubicBezTo>
                <a:close/>
                <a:moveTo>
                  <a:pt x="46030" y="3152"/>
                </a:moveTo>
                <a:cubicBezTo>
                  <a:pt x="46060" y="3152"/>
                  <a:pt x="46070" y="3186"/>
                  <a:pt x="46053" y="3228"/>
                </a:cubicBezTo>
                <a:cubicBezTo>
                  <a:pt x="46036" y="3270"/>
                  <a:pt x="46012" y="3304"/>
                  <a:pt x="45999" y="3304"/>
                </a:cubicBezTo>
                <a:cubicBezTo>
                  <a:pt x="45985" y="3304"/>
                  <a:pt x="45975" y="3271"/>
                  <a:pt x="45975" y="3228"/>
                </a:cubicBezTo>
                <a:cubicBezTo>
                  <a:pt x="45975" y="3188"/>
                  <a:pt x="45999" y="3152"/>
                  <a:pt x="46030" y="3152"/>
                </a:cubicBezTo>
                <a:close/>
                <a:moveTo>
                  <a:pt x="38090" y="2899"/>
                </a:moveTo>
                <a:cubicBezTo>
                  <a:pt x="38095" y="2899"/>
                  <a:pt x="38109" y="2923"/>
                  <a:pt x="38133" y="2968"/>
                </a:cubicBezTo>
                <a:cubicBezTo>
                  <a:pt x="38218" y="3134"/>
                  <a:pt x="38205" y="3256"/>
                  <a:pt x="38099" y="3291"/>
                </a:cubicBezTo>
                <a:cubicBezTo>
                  <a:pt x="38069" y="3301"/>
                  <a:pt x="38044" y="3305"/>
                  <a:pt x="38025" y="3305"/>
                </a:cubicBezTo>
                <a:cubicBezTo>
                  <a:pt x="37961" y="3305"/>
                  <a:pt x="37961" y="3254"/>
                  <a:pt x="38043" y="3188"/>
                </a:cubicBezTo>
                <a:lnTo>
                  <a:pt x="38042" y="3188"/>
                </a:lnTo>
                <a:cubicBezTo>
                  <a:pt x="38097" y="3141"/>
                  <a:pt x="38121" y="3062"/>
                  <a:pt x="38102" y="2983"/>
                </a:cubicBezTo>
                <a:cubicBezTo>
                  <a:pt x="38089" y="2927"/>
                  <a:pt x="38085" y="2899"/>
                  <a:pt x="38090" y="2899"/>
                </a:cubicBezTo>
                <a:close/>
                <a:moveTo>
                  <a:pt x="31992" y="3158"/>
                </a:moveTo>
                <a:cubicBezTo>
                  <a:pt x="32022" y="3158"/>
                  <a:pt x="32046" y="3191"/>
                  <a:pt x="32047" y="3232"/>
                </a:cubicBezTo>
                <a:cubicBezTo>
                  <a:pt x="32047" y="3276"/>
                  <a:pt x="32025" y="3309"/>
                  <a:pt x="31995" y="3310"/>
                </a:cubicBezTo>
                <a:cubicBezTo>
                  <a:pt x="31964" y="3310"/>
                  <a:pt x="31942" y="3277"/>
                  <a:pt x="31942" y="3234"/>
                </a:cubicBezTo>
                <a:cubicBezTo>
                  <a:pt x="31942" y="3191"/>
                  <a:pt x="31962" y="3159"/>
                  <a:pt x="31992" y="3158"/>
                </a:cubicBezTo>
                <a:close/>
                <a:moveTo>
                  <a:pt x="67435" y="3064"/>
                </a:moveTo>
                <a:lnTo>
                  <a:pt x="67435" y="3064"/>
                </a:lnTo>
                <a:cubicBezTo>
                  <a:pt x="67438" y="3064"/>
                  <a:pt x="67445" y="3088"/>
                  <a:pt x="67456" y="3135"/>
                </a:cubicBezTo>
                <a:cubicBezTo>
                  <a:pt x="67468" y="3187"/>
                  <a:pt x="67480" y="3212"/>
                  <a:pt x="67498" y="3212"/>
                </a:cubicBezTo>
                <a:cubicBezTo>
                  <a:pt x="67513" y="3212"/>
                  <a:pt x="67532" y="3196"/>
                  <a:pt x="67558" y="3164"/>
                </a:cubicBezTo>
                <a:cubicBezTo>
                  <a:pt x="67578" y="3139"/>
                  <a:pt x="67596" y="3129"/>
                  <a:pt x="67609" y="3129"/>
                </a:cubicBezTo>
                <a:cubicBezTo>
                  <a:pt x="67643" y="3129"/>
                  <a:pt x="67646" y="3201"/>
                  <a:pt x="67595" y="3276"/>
                </a:cubicBezTo>
                <a:cubicBezTo>
                  <a:pt x="67579" y="3300"/>
                  <a:pt x="67560" y="3311"/>
                  <a:pt x="67540" y="3311"/>
                </a:cubicBezTo>
                <a:cubicBezTo>
                  <a:pt x="67493" y="3311"/>
                  <a:pt x="67446" y="3245"/>
                  <a:pt x="67438" y="3147"/>
                </a:cubicBezTo>
                <a:cubicBezTo>
                  <a:pt x="67434" y="3091"/>
                  <a:pt x="67432" y="3064"/>
                  <a:pt x="67435" y="3064"/>
                </a:cubicBezTo>
                <a:close/>
                <a:moveTo>
                  <a:pt x="56971" y="2780"/>
                </a:moveTo>
                <a:cubicBezTo>
                  <a:pt x="56972" y="2780"/>
                  <a:pt x="56972" y="2780"/>
                  <a:pt x="56973" y="2780"/>
                </a:cubicBezTo>
                <a:cubicBezTo>
                  <a:pt x="57061" y="2785"/>
                  <a:pt x="57252" y="3077"/>
                  <a:pt x="57252" y="3209"/>
                </a:cubicBezTo>
                <a:cubicBezTo>
                  <a:pt x="57252" y="3268"/>
                  <a:pt x="57249" y="3297"/>
                  <a:pt x="57241" y="3297"/>
                </a:cubicBezTo>
                <a:cubicBezTo>
                  <a:pt x="57234" y="3297"/>
                  <a:pt x="57223" y="3278"/>
                  <a:pt x="57206" y="3241"/>
                </a:cubicBezTo>
                <a:cubicBezTo>
                  <a:pt x="57187" y="3198"/>
                  <a:pt x="57160" y="3177"/>
                  <a:pt x="57127" y="3177"/>
                </a:cubicBezTo>
                <a:cubicBezTo>
                  <a:pt x="57107" y="3177"/>
                  <a:pt x="57084" y="3185"/>
                  <a:pt x="57060" y="3200"/>
                </a:cubicBezTo>
                <a:lnTo>
                  <a:pt x="57058" y="3201"/>
                </a:lnTo>
                <a:cubicBezTo>
                  <a:pt x="56987" y="3246"/>
                  <a:pt x="56938" y="3269"/>
                  <a:pt x="56900" y="3269"/>
                </a:cubicBezTo>
                <a:cubicBezTo>
                  <a:pt x="56863" y="3269"/>
                  <a:pt x="56838" y="3247"/>
                  <a:pt x="56816" y="3204"/>
                </a:cubicBezTo>
                <a:cubicBezTo>
                  <a:pt x="56805" y="3183"/>
                  <a:pt x="56793" y="3172"/>
                  <a:pt x="56780" y="3172"/>
                </a:cubicBezTo>
                <a:cubicBezTo>
                  <a:pt x="56761" y="3172"/>
                  <a:pt x="56741" y="3194"/>
                  <a:pt x="56719" y="3237"/>
                </a:cubicBezTo>
                <a:cubicBezTo>
                  <a:pt x="56694" y="3288"/>
                  <a:pt x="56680" y="3313"/>
                  <a:pt x="56675" y="3313"/>
                </a:cubicBezTo>
                <a:cubicBezTo>
                  <a:pt x="56670" y="3313"/>
                  <a:pt x="56674" y="3288"/>
                  <a:pt x="56684" y="3237"/>
                </a:cubicBezTo>
                <a:cubicBezTo>
                  <a:pt x="56696" y="3174"/>
                  <a:pt x="56785" y="3103"/>
                  <a:pt x="56887" y="3076"/>
                </a:cubicBezTo>
                <a:cubicBezTo>
                  <a:pt x="56987" y="3050"/>
                  <a:pt x="57037" y="3024"/>
                  <a:pt x="57001" y="3019"/>
                </a:cubicBezTo>
                <a:cubicBezTo>
                  <a:pt x="56931" y="3009"/>
                  <a:pt x="56903" y="2780"/>
                  <a:pt x="56971" y="2780"/>
                </a:cubicBezTo>
                <a:close/>
                <a:moveTo>
                  <a:pt x="24386" y="3133"/>
                </a:moveTo>
                <a:cubicBezTo>
                  <a:pt x="24431" y="3133"/>
                  <a:pt x="24480" y="3180"/>
                  <a:pt x="24498" y="3244"/>
                </a:cubicBezTo>
                <a:cubicBezTo>
                  <a:pt x="24514" y="3307"/>
                  <a:pt x="24510" y="3356"/>
                  <a:pt x="24483" y="3356"/>
                </a:cubicBezTo>
                <a:cubicBezTo>
                  <a:pt x="24458" y="3356"/>
                  <a:pt x="24410" y="3309"/>
                  <a:pt x="24371" y="3244"/>
                </a:cubicBezTo>
                <a:cubicBezTo>
                  <a:pt x="24317" y="3153"/>
                  <a:pt x="24320" y="3133"/>
                  <a:pt x="24386" y="3133"/>
                </a:cubicBezTo>
                <a:close/>
                <a:moveTo>
                  <a:pt x="59548" y="3103"/>
                </a:moveTo>
                <a:cubicBezTo>
                  <a:pt x="59589" y="3103"/>
                  <a:pt x="59580" y="3140"/>
                  <a:pt x="59552" y="3252"/>
                </a:cubicBezTo>
                <a:cubicBezTo>
                  <a:pt x="59532" y="3330"/>
                  <a:pt x="59517" y="3369"/>
                  <a:pt x="59494" y="3369"/>
                </a:cubicBezTo>
                <a:cubicBezTo>
                  <a:pt x="59473" y="3369"/>
                  <a:pt x="59444" y="3335"/>
                  <a:pt x="59398" y="3268"/>
                </a:cubicBezTo>
                <a:lnTo>
                  <a:pt x="59397" y="3268"/>
                </a:lnTo>
                <a:cubicBezTo>
                  <a:pt x="59334" y="3176"/>
                  <a:pt x="59343" y="3153"/>
                  <a:pt x="59453" y="3124"/>
                </a:cubicBezTo>
                <a:cubicBezTo>
                  <a:pt x="59498" y="3112"/>
                  <a:pt x="59529" y="3103"/>
                  <a:pt x="59548" y="3103"/>
                </a:cubicBezTo>
                <a:close/>
                <a:moveTo>
                  <a:pt x="28784" y="2982"/>
                </a:moveTo>
                <a:cubicBezTo>
                  <a:pt x="28803" y="2982"/>
                  <a:pt x="28816" y="2995"/>
                  <a:pt x="28817" y="3025"/>
                </a:cubicBezTo>
                <a:cubicBezTo>
                  <a:pt x="28817" y="3059"/>
                  <a:pt x="28861" y="3106"/>
                  <a:pt x="28912" y="3125"/>
                </a:cubicBezTo>
                <a:cubicBezTo>
                  <a:pt x="28982" y="3152"/>
                  <a:pt x="28975" y="3162"/>
                  <a:pt x="28884" y="3168"/>
                </a:cubicBezTo>
                <a:cubicBezTo>
                  <a:pt x="28809" y="3174"/>
                  <a:pt x="28764" y="3222"/>
                  <a:pt x="28766" y="3300"/>
                </a:cubicBezTo>
                <a:cubicBezTo>
                  <a:pt x="28766" y="3355"/>
                  <a:pt x="28762" y="3382"/>
                  <a:pt x="28748" y="3382"/>
                </a:cubicBezTo>
                <a:cubicBezTo>
                  <a:pt x="28737" y="3382"/>
                  <a:pt x="28719" y="3365"/>
                  <a:pt x="28691" y="3332"/>
                </a:cubicBezTo>
                <a:cubicBezTo>
                  <a:pt x="28650" y="3285"/>
                  <a:pt x="28626" y="3195"/>
                  <a:pt x="28639" y="3141"/>
                </a:cubicBezTo>
                <a:cubicBezTo>
                  <a:pt x="28661" y="3054"/>
                  <a:pt x="28739" y="2982"/>
                  <a:pt x="28784" y="2982"/>
                </a:cubicBezTo>
                <a:close/>
                <a:moveTo>
                  <a:pt x="43150" y="3194"/>
                </a:moveTo>
                <a:cubicBezTo>
                  <a:pt x="43157" y="3194"/>
                  <a:pt x="43163" y="3221"/>
                  <a:pt x="43165" y="3274"/>
                </a:cubicBezTo>
                <a:cubicBezTo>
                  <a:pt x="43166" y="3340"/>
                  <a:pt x="43159" y="3383"/>
                  <a:pt x="43147" y="3383"/>
                </a:cubicBezTo>
                <a:cubicBezTo>
                  <a:pt x="43144" y="3383"/>
                  <a:pt x="43141" y="3380"/>
                  <a:pt x="43138" y="3376"/>
                </a:cubicBezTo>
                <a:cubicBezTo>
                  <a:pt x="43122" y="3350"/>
                  <a:pt x="43119" y="3286"/>
                  <a:pt x="43134" y="3228"/>
                </a:cubicBezTo>
                <a:cubicBezTo>
                  <a:pt x="43139" y="3205"/>
                  <a:pt x="43145" y="3194"/>
                  <a:pt x="43150" y="3194"/>
                </a:cubicBezTo>
                <a:close/>
                <a:moveTo>
                  <a:pt x="49919" y="3282"/>
                </a:moveTo>
                <a:cubicBezTo>
                  <a:pt x="49964" y="3282"/>
                  <a:pt x="49989" y="3316"/>
                  <a:pt x="49973" y="3356"/>
                </a:cubicBezTo>
                <a:cubicBezTo>
                  <a:pt x="49955" y="3401"/>
                  <a:pt x="49933" y="3432"/>
                  <a:pt x="49921" y="3432"/>
                </a:cubicBezTo>
                <a:cubicBezTo>
                  <a:pt x="49920" y="3432"/>
                  <a:pt x="49920" y="3432"/>
                  <a:pt x="49920" y="3432"/>
                </a:cubicBezTo>
                <a:cubicBezTo>
                  <a:pt x="49909" y="3432"/>
                  <a:pt x="49886" y="3400"/>
                  <a:pt x="49867" y="3358"/>
                </a:cubicBezTo>
                <a:cubicBezTo>
                  <a:pt x="49849" y="3318"/>
                  <a:pt x="49874" y="3282"/>
                  <a:pt x="49919" y="3282"/>
                </a:cubicBezTo>
                <a:close/>
                <a:moveTo>
                  <a:pt x="48567" y="3289"/>
                </a:moveTo>
                <a:cubicBezTo>
                  <a:pt x="48598" y="3289"/>
                  <a:pt x="48624" y="3324"/>
                  <a:pt x="48624" y="3365"/>
                </a:cubicBezTo>
                <a:cubicBezTo>
                  <a:pt x="48624" y="3407"/>
                  <a:pt x="48615" y="3441"/>
                  <a:pt x="48601" y="3441"/>
                </a:cubicBezTo>
                <a:cubicBezTo>
                  <a:pt x="48589" y="3441"/>
                  <a:pt x="48564" y="3409"/>
                  <a:pt x="48546" y="3365"/>
                </a:cubicBezTo>
                <a:cubicBezTo>
                  <a:pt x="48527" y="3324"/>
                  <a:pt x="48537" y="3289"/>
                  <a:pt x="48567" y="3289"/>
                </a:cubicBezTo>
                <a:close/>
                <a:moveTo>
                  <a:pt x="57954" y="2887"/>
                </a:moveTo>
                <a:cubicBezTo>
                  <a:pt x="58008" y="2887"/>
                  <a:pt x="58101" y="2954"/>
                  <a:pt x="58116" y="3015"/>
                </a:cubicBezTo>
                <a:cubicBezTo>
                  <a:pt x="58121" y="3033"/>
                  <a:pt x="58094" y="3109"/>
                  <a:pt x="58057" y="3174"/>
                </a:cubicBezTo>
                <a:cubicBezTo>
                  <a:pt x="58016" y="3246"/>
                  <a:pt x="58004" y="3337"/>
                  <a:pt x="58030" y="3394"/>
                </a:cubicBezTo>
                <a:cubicBezTo>
                  <a:pt x="58043" y="3426"/>
                  <a:pt x="58047" y="3443"/>
                  <a:pt x="58040" y="3443"/>
                </a:cubicBezTo>
                <a:cubicBezTo>
                  <a:pt x="58032" y="3443"/>
                  <a:pt x="58011" y="3423"/>
                  <a:pt x="57976" y="3383"/>
                </a:cubicBezTo>
                <a:cubicBezTo>
                  <a:pt x="57885" y="3279"/>
                  <a:pt x="57883" y="3273"/>
                  <a:pt x="57973" y="3179"/>
                </a:cubicBezTo>
                <a:lnTo>
                  <a:pt x="57973" y="3177"/>
                </a:lnTo>
                <a:cubicBezTo>
                  <a:pt x="58058" y="3088"/>
                  <a:pt x="58058" y="3080"/>
                  <a:pt x="57974" y="3080"/>
                </a:cubicBezTo>
                <a:cubicBezTo>
                  <a:pt x="57883" y="3080"/>
                  <a:pt x="57854" y="2964"/>
                  <a:pt x="57927" y="2897"/>
                </a:cubicBezTo>
                <a:cubicBezTo>
                  <a:pt x="57933" y="2890"/>
                  <a:pt x="57943" y="2887"/>
                  <a:pt x="57954" y="2887"/>
                </a:cubicBezTo>
                <a:close/>
                <a:moveTo>
                  <a:pt x="55202" y="3036"/>
                </a:moveTo>
                <a:cubicBezTo>
                  <a:pt x="55261" y="3036"/>
                  <a:pt x="55291" y="3081"/>
                  <a:pt x="55293" y="3173"/>
                </a:cubicBezTo>
                <a:cubicBezTo>
                  <a:pt x="55294" y="3252"/>
                  <a:pt x="55326" y="3322"/>
                  <a:pt x="55361" y="3324"/>
                </a:cubicBezTo>
                <a:cubicBezTo>
                  <a:pt x="55396" y="3325"/>
                  <a:pt x="55381" y="3355"/>
                  <a:pt x="55321" y="3394"/>
                </a:cubicBezTo>
                <a:cubicBezTo>
                  <a:pt x="55252" y="3437"/>
                  <a:pt x="55208" y="3460"/>
                  <a:pt x="55183" y="3460"/>
                </a:cubicBezTo>
                <a:cubicBezTo>
                  <a:pt x="55149" y="3460"/>
                  <a:pt x="55155" y="3416"/>
                  <a:pt x="55188" y="3321"/>
                </a:cubicBezTo>
                <a:cubicBezTo>
                  <a:pt x="55233" y="3198"/>
                  <a:pt x="55227" y="3170"/>
                  <a:pt x="55161" y="3170"/>
                </a:cubicBezTo>
                <a:cubicBezTo>
                  <a:pt x="55044" y="3170"/>
                  <a:pt x="55064" y="3050"/>
                  <a:pt x="55185" y="3037"/>
                </a:cubicBezTo>
                <a:cubicBezTo>
                  <a:pt x="55191" y="3036"/>
                  <a:pt x="55197" y="3036"/>
                  <a:pt x="55202" y="3036"/>
                </a:cubicBezTo>
                <a:close/>
                <a:moveTo>
                  <a:pt x="56149" y="3192"/>
                </a:moveTo>
                <a:cubicBezTo>
                  <a:pt x="56160" y="3192"/>
                  <a:pt x="56171" y="3195"/>
                  <a:pt x="56181" y="3200"/>
                </a:cubicBezTo>
                <a:cubicBezTo>
                  <a:pt x="56263" y="3244"/>
                  <a:pt x="56258" y="3262"/>
                  <a:pt x="56143" y="3355"/>
                </a:cubicBezTo>
                <a:cubicBezTo>
                  <a:pt x="56055" y="3427"/>
                  <a:pt x="55995" y="3463"/>
                  <a:pt x="55962" y="3463"/>
                </a:cubicBezTo>
                <a:cubicBezTo>
                  <a:pt x="55942" y="3463"/>
                  <a:pt x="55932" y="3450"/>
                  <a:pt x="55931" y="3425"/>
                </a:cubicBezTo>
                <a:cubicBezTo>
                  <a:pt x="55930" y="3324"/>
                  <a:pt x="56062" y="3192"/>
                  <a:pt x="56149" y="3192"/>
                </a:cubicBezTo>
                <a:close/>
                <a:moveTo>
                  <a:pt x="48930" y="3217"/>
                </a:moveTo>
                <a:cubicBezTo>
                  <a:pt x="48957" y="3217"/>
                  <a:pt x="48998" y="3249"/>
                  <a:pt x="49058" y="3312"/>
                </a:cubicBezTo>
                <a:cubicBezTo>
                  <a:pt x="49176" y="3438"/>
                  <a:pt x="49181" y="3487"/>
                  <a:pt x="49067" y="3487"/>
                </a:cubicBezTo>
                <a:cubicBezTo>
                  <a:pt x="49054" y="3487"/>
                  <a:pt x="49040" y="3486"/>
                  <a:pt x="49024" y="3485"/>
                </a:cubicBezTo>
                <a:cubicBezTo>
                  <a:pt x="48939" y="3479"/>
                  <a:pt x="48892" y="3429"/>
                  <a:pt x="48889" y="3344"/>
                </a:cubicBezTo>
                <a:cubicBezTo>
                  <a:pt x="48887" y="3259"/>
                  <a:pt x="48899" y="3217"/>
                  <a:pt x="48930" y="3217"/>
                </a:cubicBezTo>
                <a:close/>
                <a:moveTo>
                  <a:pt x="27332" y="3218"/>
                </a:moveTo>
                <a:cubicBezTo>
                  <a:pt x="27342" y="3218"/>
                  <a:pt x="27352" y="3219"/>
                  <a:pt x="27362" y="3222"/>
                </a:cubicBezTo>
                <a:cubicBezTo>
                  <a:pt x="27412" y="3235"/>
                  <a:pt x="27463" y="3247"/>
                  <a:pt x="27514" y="3255"/>
                </a:cubicBezTo>
                <a:cubicBezTo>
                  <a:pt x="27571" y="3262"/>
                  <a:pt x="27451" y="3489"/>
                  <a:pt x="27392" y="3489"/>
                </a:cubicBezTo>
                <a:cubicBezTo>
                  <a:pt x="27368" y="3489"/>
                  <a:pt x="27329" y="3450"/>
                  <a:pt x="27309" y="3407"/>
                </a:cubicBezTo>
                <a:cubicBezTo>
                  <a:pt x="27298" y="3380"/>
                  <a:pt x="27287" y="3366"/>
                  <a:pt x="27275" y="3366"/>
                </a:cubicBezTo>
                <a:cubicBezTo>
                  <a:pt x="27261" y="3366"/>
                  <a:pt x="27246" y="3385"/>
                  <a:pt x="27229" y="3425"/>
                </a:cubicBezTo>
                <a:cubicBezTo>
                  <a:pt x="27214" y="3460"/>
                  <a:pt x="27200" y="3479"/>
                  <a:pt x="27192" y="3479"/>
                </a:cubicBezTo>
                <a:cubicBezTo>
                  <a:pt x="27187" y="3479"/>
                  <a:pt x="27184" y="3471"/>
                  <a:pt x="27184" y="3455"/>
                </a:cubicBezTo>
                <a:cubicBezTo>
                  <a:pt x="27181" y="3318"/>
                  <a:pt x="27248" y="3218"/>
                  <a:pt x="27332" y="3218"/>
                </a:cubicBezTo>
                <a:close/>
                <a:moveTo>
                  <a:pt x="50799" y="2977"/>
                </a:moveTo>
                <a:cubicBezTo>
                  <a:pt x="50802" y="2977"/>
                  <a:pt x="50804" y="2977"/>
                  <a:pt x="50807" y="2977"/>
                </a:cubicBezTo>
                <a:cubicBezTo>
                  <a:pt x="50917" y="2985"/>
                  <a:pt x="50916" y="2988"/>
                  <a:pt x="50795" y="3022"/>
                </a:cubicBezTo>
                <a:cubicBezTo>
                  <a:pt x="50695" y="3052"/>
                  <a:pt x="50683" y="3074"/>
                  <a:pt x="50744" y="3128"/>
                </a:cubicBezTo>
                <a:cubicBezTo>
                  <a:pt x="50811" y="3188"/>
                  <a:pt x="50810" y="3206"/>
                  <a:pt x="50741" y="3271"/>
                </a:cubicBezTo>
                <a:cubicBezTo>
                  <a:pt x="50684" y="3327"/>
                  <a:pt x="50679" y="3347"/>
                  <a:pt x="50727" y="3347"/>
                </a:cubicBezTo>
                <a:cubicBezTo>
                  <a:pt x="50729" y="3347"/>
                  <a:pt x="50730" y="3347"/>
                  <a:pt x="50732" y="3347"/>
                </a:cubicBezTo>
                <a:cubicBezTo>
                  <a:pt x="50773" y="3347"/>
                  <a:pt x="50789" y="3379"/>
                  <a:pt x="50771" y="3419"/>
                </a:cubicBezTo>
                <a:cubicBezTo>
                  <a:pt x="50750" y="3469"/>
                  <a:pt x="50721" y="3494"/>
                  <a:pt x="50692" y="3494"/>
                </a:cubicBezTo>
                <a:cubicBezTo>
                  <a:pt x="50657" y="3494"/>
                  <a:pt x="50623" y="3459"/>
                  <a:pt x="50604" y="3392"/>
                </a:cubicBezTo>
                <a:cubicBezTo>
                  <a:pt x="50556" y="3220"/>
                  <a:pt x="50671" y="2977"/>
                  <a:pt x="50799" y="2977"/>
                </a:cubicBezTo>
                <a:close/>
                <a:moveTo>
                  <a:pt x="76562" y="3041"/>
                </a:moveTo>
                <a:cubicBezTo>
                  <a:pt x="76624" y="3041"/>
                  <a:pt x="76628" y="3067"/>
                  <a:pt x="76585" y="3146"/>
                </a:cubicBezTo>
                <a:cubicBezTo>
                  <a:pt x="76553" y="3201"/>
                  <a:pt x="76541" y="3309"/>
                  <a:pt x="76559" y="3374"/>
                </a:cubicBezTo>
                <a:cubicBezTo>
                  <a:pt x="76577" y="3438"/>
                  <a:pt x="76568" y="3497"/>
                  <a:pt x="76541" y="3497"/>
                </a:cubicBezTo>
                <a:cubicBezTo>
                  <a:pt x="76513" y="3497"/>
                  <a:pt x="76477" y="3453"/>
                  <a:pt x="76465" y="3404"/>
                </a:cubicBezTo>
                <a:lnTo>
                  <a:pt x="76465" y="3403"/>
                </a:lnTo>
                <a:cubicBezTo>
                  <a:pt x="76425" y="3244"/>
                  <a:pt x="76480" y="3041"/>
                  <a:pt x="76562" y="3041"/>
                </a:cubicBezTo>
                <a:close/>
                <a:moveTo>
                  <a:pt x="48311" y="3146"/>
                </a:moveTo>
                <a:cubicBezTo>
                  <a:pt x="48314" y="3146"/>
                  <a:pt x="48316" y="3146"/>
                  <a:pt x="48319" y="3146"/>
                </a:cubicBezTo>
                <a:cubicBezTo>
                  <a:pt x="48409" y="3152"/>
                  <a:pt x="48415" y="3161"/>
                  <a:pt x="48342" y="3191"/>
                </a:cubicBezTo>
                <a:cubicBezTo>
                  <a:pt x="48291" y="3210"/>
                  <a:pt x="48251" y="3292"/>
                  <a:pt x="48251" y="3371"/>
                </a:cubicBezTo>
                <a:cubicBezTo>
                  <a:pt x="48252" y="3450"/>
                  <a:pt x="48230" y="3516"/>
                  <a:pt x="48200" y="3516"/>
                </a:cubicBezTo>
                <a:cubicBezTo>
                  <a:pt x="48172" y="3516"/>
                  <a:pt x="48146" y="3486"/>
                  <a:pt x="48146" y="3444"/>
                </a:cubicBezTo>
                <a:cubicBezTo>
                  <a:pt x="48143" y="3269"/>
                  <a:pt x="48212" y="3146"/>
                  <a:pt x="48311" y="3146"/>
                </a:cubicBezTo>
                <a:close/>
                <a:moveTo>
                  <a:pt x="58519" y="2694"/>
                </a:moveTo>
                <a:cubicBezTo>
                  <a:pt x="58607" y="2694"/>
                  <a:pt x="58640" y="2888"/>
                  <a:pt x="58580" y="3055"/>
                </a:cubicBezTo>
                <a:cubicBezTo>
                  <a:pt x="58539" y="3170"/>
                  <a:pt x="58544" y="3230"/>
                  <a:pt x="58606" y="3300"/>
                </a:cubicBezTo>
                <a:cubicBezTo>
                  <a:pt x="58652" y="3355"/>
                  <a:pt x="58685" y="3425"/>
                  <a:pt x="58686" y="3470"/>
                </a:cubicBezTo>
                <a:cubicBezTo>
                  <a:pt x="58686" y="3488"/>
                  <a:pt x="58680" y="3497"/>
                  <a:pt x="58668" y="3497"/>
                </a:cubicBezTo>
                <a:cubicBezTo>
                  <a:pt x="58654" y="3497"/>
                  <a:pt x="58631" y="3482"/>
                  <a:pt x="58604" y="3452"/>
                </a:cubicBezTo>
                <a:cubicBezTo>
                  <a:pt x="58576" y="3419"/>
                  <a:pt x="58555" y="3402"/>
                  <a:pt x="58542" y="3402"/>
                </a:cubicBezTo>
                <a:cubicBezTo>
                  <a:pt x="58530" y="3402"/>
                  <a:pt x="58524" y="3417"/>
                  <a:pt x="58524" y="3446"/>
                </a:cubicBezTo>
                <a:cubicBezTo>
                  <a:pt x="58524" y="3495"/>
                  <a:pt x="58504" y="3532"/>
                  <a:pt x="58474" y="3532"/>
                </a:cubicBezTo>
                <a:cubicBezTo>
                  <a:pt x="58446" y="3532"/>
                  <a:pt x="58440" y="3471"/>
                  <a:pt x="58458" y="3398"/>
                </a:cubicBezTo>
                <a:cubicBezTo>
                  <a:pt x="58473" y="3336"/>
                  <a:pt x="58478" y="3306"/>
                  <a:pt x="58467" y="3306"/>
                </a:cubicBezTo>
                <a:cubicBezTo>
                  <a:pt x="58458" y="3306"/>
                  <a:pt x="58437" y="3328"/>
                  <a:pt x="58401" y="3370"/>
                </a:cubicBezTo>
                <a:cubicBezTo>
                  <a:pt x="58372" y="3404"/>
                  <a:pt x="58346" y="3422"/>
                  <a:pt x="58330" y="3422"/>
                </a:cubicBezTo>
                <a:cubicBezTo>
                  <a:pt x="58318" y="3422"/>
                  <a:pt x="58312" y="3414"/>
                  <a:pt x="58312" y="3395"/>
                </a:cubicBezTo>
                <a:cubicBezTo>
                  <a:pt x="58315" y="3344"/>
                  <a:pt x="58345" y="3298"/>
                  <a:pt x="58391" y="3273"/>
                </a:cubicBezTo>
                <a:cubicBezTo>
                  <a:pt x="58440" y="3244"/>
                  <a:pt x="58456" y="3182"/>
                  <a:pt x="58434" y="3103"/>
                </a:cubicBezTo>
                <a:cubicBezTo>
                  <a:pt x="58416" y="3041"/>
                  <a:pt x="58413" y="3013"/>
                  <a:pt x="58428" y="3013"/>
                </a:cubicBezTo>
                <a:cubicBezTo>
                  <a:pt x="58436" y="3013"/>
                  <a:pt x="58450" y="3021"/>
                  <a:pt x="58468" y="3037"/>
                </a:cubicBezTo>
                <a:cubicBezTo>
                  <a:pt x="58483" y="3049"/>
                  <a:pt x="58494" y="3056"/>
                  <a:pt x="58502" y="3056"/>
                </a:cubicBezTo>
                <a:cubicBezTo>
                  <a:pt x="58523" y="3056"/>
                  <a:pt x="58523" y="3010"/>
                  <a:pt x="58501" y="2895"/>
                </a:cubicBezTo>
                <a:cubicBezTo>
                  <a:pt x="58479" y="2773"/>
                  <a:pt x="58485" y="2694"/>
                  <a:pt x="58519" y="2694"/>
                </a:cubicBezTo>
                <a:close/>
                <a:moveTo>
                  <a:pt x="57803" y="3306"/>
                </a:moveTo>
                <a:cubicBezTo>
                  <a:pt x="57816" y="3306"/>
                  <a:pt x="57840" y="3355"/>
                  <a:pt x="57858" y="3421"/>
                </a:cubicBezTo>
                <a:cubicBezTo>
                  <a:pt x="57874" y="3485"/>
                  <a:pt x="57867" y="3535"/>
                  <a:pt x="57837" y="3535"/>
                </a:cubicBezTo>
                <a:cubicBezTo>
                  <a:pt x="57837" y="3535"/>
                  <a:pt x="57836" y="3535"/>
                  <a:pt x="57836" y="3535"/>
                </a:cubicBezTo>
                <a:cubicBezTo>
                  <a:pt x="57807" y="3535"/>
                  <a:pt x="57783" y="3485"/>
                  <a:pt x="57782" y="3421"/>
                </a:cubicBezTo>
                <a:cubicBezTo>
                  <a:pt x="57782" y="3356"/>
                  <a:pt x="57791" y="3306"/>
                  <a:pt x="57803" y="3306"/>
                </a:cubicBezTo>
                <a:close/>
                <a:moveTo>
                  <a:pt x="46765" y="3158"/>
                </a:moveTo>
                <a:cubicBezTo>
                  <a:pt x="46782" y="3158"/>
                  <a:pt x="46806" y="3166"/>
                  <a:pt x="46836" y="3182"/>
                </a:cubicBezTo>
                <a:cubicBezTo>
                  <a:pt x="46882" y="3207"/>
                  <a:pt x="46930" y="3306"/>
                  <a:pt x="46943" y="3406"/>
                </a:cubicBezTo>
                <a:cubicBezTo>
                  <a:pt x="46958" y="3503"/>
                  <a:pt x="46941" y="3550"/>
                  <a:pt x="46910" y="3550"/>
                </a:cubicBezTo>
                <a:cubicBezTo>
                  <a:pt x="46873" y="3550"/>
                  <a:pt x="46815" y="3483"/>
                  <a:pt x="46767" y="3356"/>
                </a:cubicBezTo>
                <a:cubicBezTo>
                  <a:pt x="46715" y="3224"/>
                  <a:pt x="46714" y="3158"/>
                  <a:pt x="46765" y="3158"/>
                </a:cubicBezTo>
                <a:close/>
                <a:moveTo>
                  <a:pt x="77366" y="3419"/>
                </a:moveTo>
                <a:cubicBezTo>
                  <a:pt x="77423" y="3419"/>
                  <a:pt x="77479" y="3444"/>
                  <a:pt x="77479" y="3491"/>
                </a:cubicBezTo>
                <a:cubicBezTo>
                  <a:pt x="77479" y="3526"/>
                  <a:pt x="77437" y="3550"/>
                  <a:pt x="77378" y="3550"/>
                </a:cubicBezTo>
                <a:cubicBezTo>
                  <a:pt x="77370" y="3550"/>
                  <a:pt x="77362" y="3550"/>
                  <a:pt x="77353" y="3549"/>
                </a:cubicBezTo>
                <a:cubicBezTo>
                  <a:pt x="77283" y="3541"/>
                  <a:pt x="77238" y="3510"/>
                  <a:pt x="77252" y="3477"/>
                </a:cubicBezTo>
                <a:cubicBezTo>
                  <a:pt x="77268" y="3438"/>
                  <a:pt x="77317" y="3419"/>
                  <a:pt x="77366" y="3419"/>
                </a:cubicBezTo>
                <a:close/>
                <a:moveTo>
                  <a:pt x="29226" y="3106"/>
                </a:moveTo>
                <a:cubicBezTo>
                  <a:pt x="29235" y="3106"/>
                  <a:pt x="29242" y="3125"/>
                  <a:pt x="29242" y="3159"/>
                </a:cubicBezTo>
                <a:cubicBezTo>
                  <a:pt x="29243" y="3195"/>
                  <a:pt x="29259" y="3214"/>
                  <a:pt x="29284" y="3214"/>
                </a:cubicBezTo>
                <a:cubicBezTo>
                  <a:pt x="29295" y="3214"/>
                  <a:pt x="29307" y="3210"/>
                  <a:pt x="29321" y="3203"/>
                </a:cubicBezTo>
                <a:cubicBezTo>
                  <a:pt x="29334" y="3195"/>
                  <a:pt x="29346" y="3192"/>
                  <a:pt x="29355" y="3192"/>
                </a:cubicBezTo>
                <a:cubicBezTo>
                  <a:pt x="29385" y="3192"/>
                  <a:pt x="29399" y="3227"/>
                  <a:pt x="29400" y="3304"/>
                </a:cubicBezTo>
                <a:cubicBezTo>
                  <a:pt x="29403" y="3467"/>
                  <a:pt x="29366" y="3553"/>
                  <a:pt x="29323" y="3553"/>
                </a:cubicBezTo>
                <a:cubicBezTo>
                  <a:pt x="29286" y="3553"/>
                  <a:pt x="29244" y="3489"/>
                  <a:pt x="29218" y="3355"/>
                </a:cubicBezTo>
                <a:cubicBezTo>
                  <a:pt x="29199" y="3247"/>
                  <a:pt x="29194" y="3141"/>
                  <a:pt x="29212" y="3116"/>
                </a:cubicBezTo>
                <a:cubicBezTo>
                  <a:pt x="29217" y="3109"/>
                  <a:pt x="29222" y="3106"/>
                  <a:pt x="29226" y="3106"/>
                </a:cubicBezTo>
                <a:close/>
                <a:moveTo>
                  <a:pt x="24785" y="2825"/>
                </a:moveTo>
                <a:cubicBezTo>
                  <a:pt x="24871" y="2825"/>
                  <a:pt x="24896" y="3161"/>
                  <a:pt x="24816" y="3228"/>
                </a:cubicBezTo>
                <a:cubicBezTo>
                  <a:pt x="24776" y="3261"/>
                  <a:pt x="24741" y="3356"/>
                  <a:pt x="24743" y="3437"/>
                </a:cubicBezTo>
                <a:cubicBezTo>
                  <a:pt x="24744" y="3516"/>
                  <a:pt x="24717" y="3586"/>
                  <a:pt x="24688" y="3586"/>
                </a:cubicBezTo>
                <a:cubicBezTo>
                  <a:pt x="24652" y="3586"/>
                  <a:pt x="24643" y="3532"/>
                  <a:pt x="24665" y="3452"/>
                </a:cubicBezTo>
                <a:cubicBezTo>
                  <a:pt x="24689" y="3346"/>
                  <a:pt x="24705" y="3238"/>
                  <a:pt x="24711" y="3130"/>
                </a:cubicBezTo>
                <a:cubicBezTo>
                  <a:pt x="24728" y="2847"/>
                  <a:pt x="24734" y="2825"/>
                  <a:pt x="24785" y="2825"/>
                </a:cubicBezTo>
                <a:close/>
                <a:moveTo>
                  <a:pt x="23477" y="3440"/>
                </a:moveTo>
                <a:cubicBezTo>
                  <a:pt x="23507" y="3440"/>
                  <a:pt x="23518" y="3474"/>
                  <a:pt x="23501" y="3516"/>
                </a:cubicBezTo>
                <a:cubicBezTo>
                  <a:pt x="23483" y="3558"/>
                  <a:pt x="23459" y="3592"/>
                  <a:pt x="23446" y="3592"/>
                </a:cubicBezTo>
                <a:cubicBezTo>
                  <a:pt x="23434" y="3592"/>
                  <a:pt x="23424" y="3561"/>
                  <a:pt x="23422" y="3516"/>
                </a:cubicBezTo>
                <a:cubicBezTo>
                  <a:pt x="23422" y="3476"/>
                  <a:pt x="23447" y="3441"/>
                  <a:pt x="23477" y="3440"/>
                </a:cubicBezTo>
                <a:close/>
                <a:moveTo>
                  <a:pt x="47773" y="3444"/>
                </a:moveTo>
                <a:cubicBezTo>
                  <a:pt x="47802" y="3444"/>
                  <a:pt x="47837" y="3477"/>
                  <a:pt x="47857" y="3519"/>
                </a:cubicBezTo>
                <a:cubicBezTo>
                  <a:pt x="47876" y="3562"/>
                  <a:pt x="47854" y="3595"/>
                  <a:pt x="47807" y="3595"/>
                </a:cubicBezTo>
                <a:cubicBezTo>
                  <a:pt x="47807" y="3595"/>
                  <a:pt x="47806" y="3595"/>
                  <a:pt x="47805" y="3595"/>
                </a:cubicBezTo>
                <a:cubicBezTo>
                  <a:pt x="47763" y="3595"/>
                  <a:pt x="47727" y="3563"/>
                  <a:pt x="47724" y="3520"/>
                </a:cubicBezTo>
                <a:cubicBezTo>
                  <a:pt x="47724" y="3477"/>
                  <a:pt x="47743" y="3444"/>
                  <a:pt x="47773" y="3444"/>
                </a:cubicBezTo>
                <a:close/>
                <a:moveTo>
                  <a:pt x="57491" y="2322"/>
                </a:moveTo>
                <a:cubicBezTo>
                  <a:pt x="57511" y="2322"/>
                  <a:pt x="57529" y="2338"/>
                  <a:pt x="57549" y="2367"/>
                </a:cubicBezTo>
                <a:cubicBezTo>
                  <a:pt x="57610" y="2457"/>
                  <a:pt x="57630" y="2533"/>
                  <a:pt x="57600" y="2533"/>
                </a:cubicBezTo>
                <a:cubicBezTo>
                  <a:pt x="57592" y="2533"/>
                  <a:pt x="57580" y="2528"/>
                  <a:pt x="57564" y="2515"/>
                </a:cubicBezTo>
                <a:cubicBezTo>
                  <a:pt x="57558" y="2510"/>
                  <a:pt x="57551" y="2507"/>
                  <a:pt x="57544" y="2507"/>
                </a:cubicBezTo>
                <a:cubicBezTo>
                  <a:pt x="57518" y="2507"/>
                  <a:pt x="57484" y="2537"/>
                  <a:pt x="57455" y="2589"/>
                </a:cubicBezTo>
                <a:cubicBezTo>
                  <a:pt x="57404" y="2676"/>
                  <a:pt x="57407" y="2703"/>
                  <a:pt x="57466" y="2709"/>
                </a:cubicBezTo>
                <a:cubicBezTo>
                  <a:pt x="57633" y="2728"/>
                  <a:pt x="57657" y="2740"/>
                  <a:pt x="57743" y="2865"/>
                </a:cubicBezTo>
                <a:cubicBezTo>
                  <a:pt x="57828" y="2988"/>
                  <a:pt x="57828" y="3001"/>
                  <a:pt x="57749" y="3118"/>
                </a:cubicBezTo>
                <a:cubicBezTo>
                  <a:pt x="57701" y="3188"/>
                  <a:pt x="57666" y="3321"/>
                  <a:pt x="57667" y="3422"/>
                </a:cubicBezTo>
                <a:cubicBezTo>
                  <a:pt x="57669" y="3542"/>
                  <a:pt x="57664" y="3599"/>
                  <a:pt x="57640" y="3599"/>
                </a:cubicBezTo>
                <a:cubicBezTo>
                  <a:pt x="57620" y="3599"/>
                  <a:pt x="57588" y="3562"/>
                  <a:pt x="57537" y="3492"/>
                </a:cubicBezTo>
                <a:cubicBezTo>
                  <a:pt x="57469" y="3398"/>
                  <a:pt x="57466" y="3343"/>
                  <a:pt x="57518" y="3156"/>
                </a:cubicBezTo>
                <a:cubicBezTo>
                  <a:pt x="57573" y="2953"/>
                  <a:pt x="57566" y="2913"/>
                  <a:pt x="57431" y="2752"/>
                </a:cubicBezTo>
                <a:cubicBezTo>
                  <a:pt x="57282" y="2571"/>
                  <a:pt x="57282" y="2571"/>
                  <a:pt x="57383" y="2424"/>
                </a:cubicBezTo>
                <a:cubicBezTo>
                  <a:pt x="57430" y="2355"/>
                  <a:pt x="57463" y="2322"/>
                  <a:pt x="57491" y="2322"/>
                </a:cubicBezTo>
                <a:close/>
                <a:moveTo>
                  <a:pt x="63701" y="3350"/>
                </a:moveTo>
                <a:cubicBezTo>
                  <a:pt x="63707" y="3350"/>
                  <a:pt x="63691" y="3391"/>
                  <a:pt x="63657" y="3476"/>
                </a:cubicBezTo>
                <a:cubicBezTo>
                  <a:pt x="63625" y="3557"/>
                  <a:pt x="63588" y="3614"/>
                  <a:pt x="63570" y="3614"/>
                </a:cubicBezTo>
                <a:cubicBezTo>
                  <a:pt x="63567" y="3614"/>
                  <a:pt x="63565" y="3613"/>
                  <a:pt x="63563" y="3610"/>
                </a:cubicBezTo>
                <a:cubicBezTo>
                  <a:pt x="63550" y="3591"/>
                  <a:pt x="63582" y="3512"/>
                  <a:pt x="63632" y="3440"/>
                </a:cubicBezTo>
                <a:cubicBezTo>
                  <a:pt x="63673" y="3381"/>
                  <a:pt x="63695" y="3350"/>
                  <a:pt x="63701" y="3350"/>
                </a:cubicBezTo>
                <a:close/>
                <a:moveTo>
                  <a:pt x="57104" y="3331"/>
                </a:moveTo>
                <a:cubicBezTo>
                  <a:pt x="57129" y="3331"/>
                  <a:pt x="57147" y="3348"/>
                  <a:pt x="57148" y="3379"/>
                </a:cubicBezTo>
                <a:cubicBezTo>
                  <a:pt x="57151" y="3423"/>
                  <a:pt x="57116" y="3462"/>
                  <a:pt x="57070" y="3462"/>
                </a:cubicBezTo>
                <a:cubicBezTo>
                  <a:pt x="57069" y="3462"/>
                  <a:pt x="57068" y="3462"/>
                  <a:pt x="57067" y="3462"/>
                </a:cubicBezTo>
                <a:cubicBezTo>
                  <a:pt x="57027" y="3462"/>
                  <a:pt x="56993" y="3496"/>
                  <a:pt x="56994" y="3538"/>
                </a:cubicBezTo>
                <a:cubicBezTo>
                  <a:pt x="56994" y="3582"/>
                  <a:pt x="56972" y="3615"/>
                  <a:pt x="56942" y="3615"/>
                </a:cubicBezTo>
                <a:cubicBezTo>
                  <a:pt x="56941" y="3615"/>
                  <a:pt x="56941" y="3615"/>
                  <a:pt x="56940" y="3615"/>
                </a:cubicBezTo>
                <a:cubicBezTo>
                  <a:pt x="56911" y="3615"/>
                  <a:pt x="56888" y="3567"/>
                  <a:pt x="56887" y="3503"/>
                </a:cubicBezTo>
                <a:cubicBezTo>
                  <a:pt x="56887" y="3438"/>
                  <a:pt x="56906" y="3391"/>
                  <a:pt x="56933" y="3391"/>
                </a:cubicBezTo>
                <a:cubicBezTo>
                  <a:pt x="56961" y="3391"/>
                  <a:pt x="57019" y="3370"/>
                  <a:pt x="57064" y="3343"/>
                </a:cubicBezTo>
                <a:cubicBezTo>
                  <a:pt x="57078" y="3335"/>
                  <a:pt x="57092" y="3331"/>
                  <a:pt x="57104" y="3331"/>
                </a:cubicBezTo>
                <a:close/>
                <a:moveTo>
                  <a:pt x="28637" y="3509"/>
                </a:moveTo>
                <a:cubicBezTo>
                  <a:pt x="28652" y="3509"/>
                  <a:pt x="28662" y="3525"/>
                  <a:pt x="28663" y="3553"/>
                </a:cubicBezTo>
                <a:cubicBezTo>
                  <a:pt x="28663" y="3597"/>
                  <a:pt x="28639" y="3634"/>
                  <a:pt x="28611" y="3634"/>
                </a:cubicBezTo>
                <a:cubicBezTo>
                  <a:pt x="28582" y="3634"/>
                  <a:pt x="28557" y="3620"/>
                  <a:pt x="28557" y="3601"/>
                </a:cubicBezTo>
                <a:cubicBezTo>
                  <a:pt x="28557" y="3583"/>
                  <a:pt x="28579" y="3549"/>
                  <a:pt x="28609" y="3522"/>
                </a:cubicBezTo>
                <a:cubicBezTo>
                  <a:pt x="28619" y="3513"/>
                  <a:pt x="28629" y="3509"/>
                  <a:pt x="28637" y="3509"/>
                </a:cubicBezTo>
                <a:close/>
                <a:moveTo>
                  <a:pt x="40606" y="3433"/>
                </a:moveTo>
                <a:cubicBezTo>
                  <a:pt x="40610" y="3433"/>
                  <a:pt x="40614" y="3435"/>
                  <a:pt x="40616" y="3438"/>
                </a:cubicBezTo>
                <a:cubicBezTo>
                  <a:pt x="40653" y="3492"/>
                  <a:pt x="40579" y="3640"/>
                  <a:pt x="40515" y="3641"/>
                </a:cubicBezTo>
                <a:cubicBezTo>
                  <a:pt x="40480" y="3641"/>
                  <a:pt x="40485" y="3594"/>
                  <a:pt x="40525" y="3522"/>
                </a:cubicBezTo>
                <a:cubicBezTo>
                  <a:pt x="40554" y="3468"/>
                  <a:pt x="40588" y="3433"/>
                  <a:pt x="40606" y="3433"/>
                </a:cubicBezTo>
                <a:close/>
                <a:moveTo>
                  <a:pt x="36003" y="3464"/>
                </a:moveTo>
                <a:cubicBezTo>
                  <a:pt x="36011" y="3464"/>
                  <a:pt x="36017" y="3492"/>
                  <a:pt x="36020" y="3544"/>
                </a:cubicBezTo>
                <a:cubicBezTo>
                  <a:pt x="36024" y="3609"/>
                  <a:pt x="36016" y="3650"/>
                  <a:pt x="36003" y="3650"/>
                </a:cubicBezTo>
                <a:cubicBezTo>
                  <a:pt x="36000" y="3650"/>
                  <a:pt x="35997" y="3648"/>
                  <a:pt x="35993" y="3643"/>
                </a:cubicBezTo>
                <a:cubicBezTo>
                  <a:pt x="35975" y="3616"/>
                  <a:pt x="35974" y="3549"/>
                  <a:pt x="35987" y="3498"/>
                </a:cubicBezTo>
                <a:cubicBezTo>
                  <a:pt x="35993" y="3475"/>
                  <a:pt x="35999" y="3464"/>
                  <a:pt x="36003" y="3464"/>
                </a:cubicBezTo>
                <a:close/>
                <a:moveTo>
                  <a:pt x="44230" y="3230"/>
                </a:moveTo>
                <a:cubicBezTo>
                  <a:pt x="44267" y="3230"/>
                  <a:pt x="44281" y="3345"/>
                  <a:pt x="44250" y="3482"/>
                </a:cubicBezTo>
                <a:lnTo>
                  <a:pt x="44211" y="3655"/>
                </a:lnTo>
                <a:lnTo>
                  <a:pt x="44189" y="3477"/>
                </a:lnTo>
                <a:cubicBezTo>
                  <a:pt x="44177" y="3385"/>
                  <a:pt x="44180" y="3280"/>
                  <a:pt x="44195" y="3258"/>
                </a:cubicBezTo>
                <a:cubicBezTo>
                  <a:pt x="44208" y="3239"/>
                  <a:pt x="44220" y="3230"/>
                  <a:pt x="44230" y="3230"/>
                </a:cubicBezTo>
                <a:close/>
                <a:moveTo>
                  <a:pt x="32006" y="3388"/>
                </a:moveTo>
                <a:cubicBezTo>
                  <a:pt x="32031" y="3388"/>
                  <a:pt x="32027" y="3453"/>
                  <a:pt x="31992" y="3532"/>
                </a:cubicBezTo>
                <a:cubicBezTo>
                  <a:pt x="31958" y="3615"/>
                  <a:pt x="31931" y="3655"/>
                  <a:pt x="31917" y="3655"/>
                </a:cubicBezTo>
                <a:cubicBezTo>
                  <a:pt x="31902" y="3655"/>
                  <a:pt x="31902" y="3606"/>
                  <a:pt x="31927" y="3512"/>
                </a:cubicBezTo>
                <a:cubicBezTo>
                  <a:pt x="31943" y="3446"/>
                  <a:pt x="31982" y="3389"/>
                  <a:pt x="32006" y="3388"/>
                </a:cubicBezTo>
                <a:close/>
                <a:moveTo>
                  <a:pt x="38484" y="3422"/>
                </a:moveTo>
                <a:cubicBezTo>
                  <a:pt x="38551" y="3422"/>
                  <a:pt x="38549" y="3443"/>
                  <a:pt x="38473" y="3559"/>
                </a:cubicBezTo>
                <a:cubicBezTo>
                  <a:pt x="38423" y="3636"/>
                  <a:pt x="38388" y="3674"/>
                  <a:pt x="38369" y="3674"/>
                </a:cubicBezTo>
                <a:cubicBezTo>
                  <a:pt x="38349" y="3674"/>
                  <a:pt x="38349" y="3629"/>
                  <a:pt x="38373" y="3538"/>
                </a:cubicBezTo>
                <a:cubicBezTo>
                  <a:pt x="38390" y="3473"/>
                  <a:pt x="38439" y="3422"/>
                  <a:pt x="38484" y="3422"/>
                </a:cubicBezTo>
                <a:close/>
                <a:moveTo>
                  <a:pt x="40091" y="3441"/>
                </a:moveTo>
                <a:cubicBezTo>
                  <a:pt x="40156" y="3441"/>
                  <a:pt x="40247" y="3473"/>
                  <a:pt x="40274" y="3526"/>
                </a:cubicBezTo>
                <a:cubicBezTo>
                  <a:pt x="40294" y="3567"/>
                  <a:pt x="40277" y="3616"/>
                  <a:pt x="40237" y="3637"/>
                </a:cubicBezTo>
                <a:cubicBezTo>
                  <a:pt x="40185" y="3664"/>
                  <a:pt x="40099" y="3677"/>
                  <a:pt x="40020" y="3677"/>
                </a:cubicBezTo>
                <a:cubicBezTo>
                  <a:pt x="39925" y="3677"/>
                  <a:pt x="39840" y="3658"/>
                  <a:pt x="39839" y="3623"/>
                </a:cubicBezTo>
                <a:cubicBezTo>
                  <a:pt x="39839" y="3591"/>
                  <a:pt x="39885" y="3565"/>
                  <a:pt x="39946" y="3565"/>
                </a:cubicBezTo>
                <a:cubicBezTo>
                  <a:pt x="40006" y="3564"/>
                  <a:pt x="40042" y="3535"/>
                  <a:pt x="40025" y="3500"/>
                </a:cubicBezTo>
                <a:cubicBezTo>
                  <a:pt x="40007" y="3459"/>
                  <a:pt x="40042" y="3441"/>
                  <a:pt x="40091" y="3441"/>
                </a:cubicBezTo>
                <a:close/>
                <a:moveTo>
                  <a:pt x="29725" y="3475"/>
                </a:moveTo>
                <a:cubicBezTo>
                  <a:pt x="29730" y="3475"/>
                  <a:pt x="29715" y="3505"/>
                  <a:pt x="29681" y="3568"/>
                </a:cubicBezTo>
                <a:cubicBezTo>
                  <a:pt x="29632" y="3659"/>
                  <a:pt x="29597" y="3706"/>
                  <a:pt x="29579" y="3706"/>
                </a:cubicBezTo>
                <a:cubicBezTo>
                  <a:pt x="29571" y="3706"/>
                  <a:pt x="29567" y="3697"/>
                  <a:pt x="29567" y="3677"/>
                </a:cubicBezTo>
                <a:cubicBezTo>
                  <a:pt x="29567" y="3662"/>
                  <a:pt x="29609" y="3601"/>
                  <a:pt x="29658" y="3543"/>
                </a:cubicBezTo>
                <a:cubicBezTo>
                  <a:pt x="29698" y="3498"/>
                  <a:pt x="29720" y="3475"/>
                  <a:pt x="29725" y="3475"/>
                </a:cubicBezTo>
                <a:close/>
                <a:moveTo>
                  <a:pt x="78144" y="3486"/>
                </a:moveTo>
                <a:cubicBezTo>
                  <a:pt x="78153" y="3486"/>
                  <a:pt x="78174" y="3537"/>
                  <a:pt x="78192" y="3601"/>
                </a:cubicBezTo>
                <a:cubicBezTo>
                  <a:pt x="78211" y="3674"/>
                  <a:pt x="78195" y="3717"/>
                  <a:pt x="78147" y="3717"/>
                </a:cubicBezTo>
                <a:cubicBezTo>
                  <a:pt x="78101" y="3717"/>
                  <a:pt x="78083" y="3674"/>
                  <a:pt x="78101" y="3603"/>
                </a:cubicBezTo>
                <a:cubicBezTo>
                  <a:pt x="78117" y="3537"/>
                  <a:pt x="78135" y="3486"/>
                  <a:pt x="78144" y="3486"/>
                </a:cubicBezTo>
                <a:close/>
                <a:moveTo>
                  <a:pt x="49876" y="3532"/>
                </a:moveTo>
                <a:cubicBezTo>
                  <a:pt x="49883" y="3532"/>
                  <a:pt x="49889" y="3560"/>
                  <a:pt x="49892" y="3613"/>
                </a:cubicBezTo>
                <a:cubicBezTo>
                  <a:pt x="49896" y="3677"/>
                  <a:pt x="49889" y="3719"/>
                  <a:pt x="49876" y="3719"/>
                </a:cubicBezTo>
                <a:cubicBezTo>
                  <a:pt x="49872" y="3719"/>
                  <a:pt x="49869" y="3716"/>
                  <a:pt x="49865" y="3712"/>
                </a:cubicBezTo>
                <a:cubicBezTo>
                  <a:pt x="49847" y="3685"/>
                  <a:pt x="49844" y="3617"/>
                  <a:pt x="49859" y="3567"/>
                </a:cubicBezTo>
                <a:cubicBezTo>
                  <a:pt x="49865" y="3544"/>
                  <a:pt x="49871" y="3532"/>
                  <a:pt x="49876" y="3532"/>
                </a:cubicBezTo>
                <a:close/>
                <a:moveTo>
                  <a:pt x="55533" y="2596"/>
                </a:moveTo>
                <a:cubicBezTo>
                  <a:pt x="55568" y="2596"/>
                  <a:pt x="55601" y="2669"/>
                  <a:pt x="55603" y="2791"/>
                </a:cubicBezTo>
                <a:cubicBezTo>
                  <a:pt x="55605" y="2877"/>
                  <a:pt x="55630" y="2941"/>
                  <a:pt x="55663" y="2941"/>
                </a:cubicBezTo>
                <a:cubicBezTo>
                  <a:pt x="55697" y="2941"/>
                  <a:pt x="55709" y="2989"/>
                  <a:pt x="55693" y="3053"/>
                </a:cubicBezTo>
                <a:cubicBezTo>
                  <a:pt x="55676" y="3119"/>
                  <a:pt x="55682" y="3165"/>
                  <a:pt x="55709" y="3165"/>
                </a:cubicBezTo>
                <a:cubicBezTo>
                  <a:pt x="55773" y="3165"/>
                  <a:pt x="55820" y="3440"/>
                  <a:pt x="55788" y="3628"/>
                </a:cubicBezTo>
                <a:cubicBezTo>
                  <a:pt x="55777" y="3697"/>
                  <a:pt x="55757" y="3728"/>
                  <a:pt x="55737" y="3728"/>
                </a:cubicBezTo>
                <a:cubicBezTo>
                  <a:pt x="55701" y="3728"/>
                  <a:pt x="55662" y="3635"/>
                  <a:pt x="55652" y="3485"/>
                </a:cubicBezTo>
                <a:cubicBezTo>
                  <a:pt x="55645" y="3391"/>
                  <a:pt x="55627" y="3318"/>
                  <a:pt x="55611" y="3318"/>
                </a:cubicBezTo>
                <a:cubicBezTo>
                  <a:pt x="55552" y="3318"/>
                  <a:pt x="55442" y="2806"/>
                  <a:pt x="55475" y="2683"/>
                </a:cubicBezTo>
                <a:cubicBezTo>
                  <a:pt x="55490" y="2623"/>
                  <a:pt x="55512" y="2596"/>
                  <a:pt x="55533" y="2596"/>
                </a:cubicBezTo>
                <a:close/>
                <a:moveTo>
                  <a:pt x="25144" y="3582"/>
                </a:moveTo>
                <a:cubicBezTo>
                  <a:pt x="25186" y="3582"/>
                  <a:pt x="25222" y="3614"/>
                  <a:pt x="25225" y="3656"/>
                </a:cubicBezTo>
                <a:cubicBezTo>
                  <a:pt x="25225" y="3700"/>
                  <a:pt x="25204" y="3732"/>
                  <a:pt x="25176" y="3732"/>
                </a:cubicBezTo>
                <a:cubicBezTo>
                  <a:pt x="25147" y="3732"/>
                  <a:pt x="25111" y="3700"/>
                  <a:pt x="25092" y="3656"/>
                </a:cubicBezTo>
                <a:lnTo>
                  <a:pt x="25092" y="3658"/>
                </a:lnTo>
                <a:cubicBezTo>
                  <a:pt x="25073" y="3616"/>
                  <a:pt x="25095" y="3582"/>
                  <a:pt x="25141" y="3582"/>
                </a:cubicBezTo>
                <a:cubicBezTo>
                  <a:pt x="25142" y="3582"/>
                  <a:pt x="25143" y="3582"/>
                  <a:pt x="25144" y="3582"/>
                </a:cubicBezTo>
                <a:close/>
                <a:moveTo>
                  <a:pt x="28935" y="3558"/>
                </a:moveTo>
                <a:cubicBezTo>
                  <a:pt x="28963" y="3558"/>
                  <a:pt x="28954" y="3609"/>
                  <a:pt x="28917" y="3667"/>
                </a:cubicBezTo>
                <a:cubicBezTo>
                  <a:pt x="28884" y="3718"/>
                  <a:pt x="28857" y="3743"/>
                  <a:pt x="28841" y="3743"/>
                </a:cubicBezTo>
                <a:cubicBezTo>
                  <a:pt x="28823" y="3743"/>
                  <a:pt x="28822" y="3706"/>
                  <a:pt x="28850" y="3638"/>
                </a:cubicBezTo>
                <a:lnTo>
                  <a:pt x="28851" y="3638"/>
                </a:lnTo>
                <a:cubicBezTo>
                  <a:pt x="28869" y="3595"/>
                  <a:pt x="28906" y="3558"/>
                  <a:pt x="28935" y="3558"/>
                </a:cubicBezTo>
                <a:close/>
                <a:moveTo>
                  <a:pt x="46368" y="3556"/>
                </a:moveTo>
                <a:cubicBezTo>
                  <a:pt x="46384" y="3556"/>
                  <a:pt x="46409" y="3596"/>
                  <a:pt x="46426" y="3655"/>
                </a:cubicBezTo>
                <a:cubicBezTo>
                  <a:pt x="46444" y="3717"/>
                  <a:pt x="46449" y="3747"/>
                  <a:pt x="46441" y="3747"/>
                </a:cubicBezTo>
                <a:cubicBezTo>
                  <a:pt x="46435" y="3747"/>
                  <a:pt x="46421" y="3731"/>
                  <a:pt x="46399" y="3700"/>
                </a:cubicBezTo>
                <a:cubicBezTo>
                  <a:pt x="46363" y="3649"/>
                  <a:pt x="46345" y="3585"/>
                  <a:pt x="46358" y="3562"/>
                </a:cubicBezTo>
                <a:cubicBezTo>
                  <a:pt x="46361" y="3558"/>
                  <a:pt x="46364" y="3556"/>
                  <a:pt x="46368" y="3556"/>
                </a:cubicBezTo>
                <a:close/>
                <a:moveTo>
                  <a:pt x="30700" y="3499"/>
                </a:moveTo>
                <a:cubicBezTo>
                  <a:pt x="30739" y="3499"/>
                  <a:pt x="30781" y="3548"/>
                  <a:pt x="30781" y="3619"/>
                </a:cubicBezTo>
                <a:cubicBezTo>
                  <a:pt x="30781" y="3646"/>
                  <a:pt x="30767" y="3662"/>
                  <a:pt x="30745" y="3662"/>
                </a:cubicBezTo>
                <a:cubicBezTo>
                  <a:pt x="30733" y="3662"/>
                  <a:pt x="30719" y="3658"/>
                  <a:pt x="30703" y="3649"/>
                </a:cubicBezTo>
                <a:cubicBezTo>
                  <a:pt x="30690" y="3642"/>
                  <a:pt x="30679" y="3639"/>
                  <a:pt x="30669" y="3639"/>
                </a:cubicBezTo>
                <a:cubicBezTo>
                  <a:pt x="30642" y="3639"/>
                  <a:pt x="30625" y="3663"/>
                  <a:pt x="30625" y="3704"/>
                </a:cubicBezTo>
                <a:cubicBezTo>
                  <a:pt x="30625" y="3735"/>
                  <a:pt x="30619" y="3751"/>
                  <a:pt x="30609" y="3751"/>
                </a:cubicBezTo>
                <a:cubicBezTo>
                  <a:pt x="30602" y="3751"/>
                  <a:pt x="30594" y="3744"/>
                  <a:pt x="30585" y="3729"/>
                </a:cubicBezTo>
                <a:cubicBezTo>
                  <a:pt x="30558" y="3682"/>
                  <a:pt x="30525" y="3637"/>
                  <a:pt x="30491" y="3595"/>
                </a:cubicBezTo>
                <a:lnTo>
                  <a:pt x="30491" y="3597"/>
                </a:lnTo>
                <a:cubicBezTo>
                  <a:pt x="30470" y="3573"/>
                  <a:pt x="30468" y="3561"/>
                  <a:pt x="30483" y="3561"/>
                </a:cubicBezTo>
                <a:cubicBezTo>
                  <a:pt x="30492" y="3561"/>
                  <a:pt x="30507" y="3565"/>
                  <a:pt x="30528" y="3574"/>
                </a:cubicBezTo>
                <a:cubicBezTo>
                  <a:pt x="30544" y="3581"/>
                  <a:pt x="30561" y="3584"/>
                  <a:pt x="30576" y="3584"/>
                </a:cubicBezTo>
                <a:cubicBezTo>
                  <a:pt x="30609" y="3584"/>
                  <a:pt x="30638" y="3569"/>
                  <a:pt x="30649" y="3541"/>
                </a:cubicBezTo>
                <a:cubicBezTo>
                  <a:pt x="30661" y="3512"/>
                  <a:pt x="30680" y="3499"/>
                  <a:pt x="30700" y="3499"/>
                </a:cubicBezTo>
                <a:close/>
                <a:moveTo>
                  <a:pt x="48777" y="3523"/>
                </a:moveTo>
                <a:cubicBezTo>
                  <a:pt x="48794" y="3523"/>
                  <a:pt x="48814" y="3531"/>
                  <a:pt x="48831" y="3547"/>
                </a:cubicBezTo>
                <a:cubicBezTo>
                  <a:pt x="48871" y="3583"/>
                  <a:pt x="48869" y="3626"/>
                  <a:pt x="48824" y="3698"/>
                </a:cubicBezTo>
                <a:cubicBezTo>
                  <a:pt x="48798" y="3740"/>
                  <a:pt x="48781" y="3761"/>
                  <a:pt x="48769" y="3761"/>
                </a:cubicBezTo>
                <a:cubicBezTo>
                  <a:pt x="48756" y="3761"/>
                  <a:pt x="48749" y="3736"/>
                  <a:pt x="48740" y="3688"/>
                </a:cubicBezTo>
                <a:cubicBezTo>
                  <a:pt x="48728" y="3623"/>
                  <a:pt x="48733" y="3559"/>
                  <a:pt x="48748" y="3537"/>
                </a:cubicBezTo>
                <a:cubicBezTo>
                  <a:pt x="48754" y="3527"/>
                  <a:pt x="48765" y="3523"/>
                  <a:pt x="48777" y="3523"/>
                </a:cubicBezTo>
                <a:close/>
                <a:moveTo>
                  <a:pt x="32097" y="3573"/>
                </a:moveTo>
                <a:cubicBezTo>
                  <a:pt x="32107" y="3573"/>
                  <a:pt x="32119" y="3576"/>
                  <a:pt x="32133" y="3583"/>
                </a:cubicBezTo>
                <a:cubicBezTo>
                  <a:pt x="32177" y="3607"/>
                  <a:pt x="32215" y="3656"/>
                  <a:pt x="32215" y="3695"/>
                </a:cubicBezTo>
                <a:cubicBezTo>
                  <a:pt x="32215" y="3734"/>
                  <a:pt x="32180" y="3764"/>
                  <a:pt x="32134" y="3764"/>
                </a:cubicBezTo>
                <a:cubicBezTo>
                  <a:pt x="32089" y="3764"/>
                  <a:pt x="32053" y="3716"/>
                  <a:pt x="32052" y="3652"/>
                </a:cubicBezTo>
                <a:cubicBezTo>
                  <a:pt x="32052" y="3600"/>
                  <a:pt x="32068" y="3573"/>
                  <a:pt x="32097" y="3573"/>
                </a:cubicBezTo>
                <a:close/>
                <a:moveTo>
                  <a:pt x="55500" y="3622"/>
                </a:moveTo>
                <a:cubicBezTo>
                  <a:pt x="55530" y="3622"/>
                  <a:pt x="55567" y="3655"/>
                  <a:pt x="55587" y="3697"/>
                </a:cubicBezTo>
                <a:cubicBezTo>
                  <a:pt x="55606" y="3740"/>
                  <a:pt x="55599" y="3773"/>
                  <a:pt x="55569" y="3773"/>
                </a:cubicBezTo>
                <a:cubicBezTo>
                  <a:pt x="55539" y="3773"/>
                  <a:pt x="55502" y="3741"/>
                  <a:pt x="55482" y="3698"/>
                </a:cubicBezTo>
                <a:cubicBezTo>
                  <a:pt x="55463" y="3655"/>
                  <a:pt x="55470" y="3622"/>
                  <a:pt x="55500" y="3622"/>
                </a:cubicBezTo>
                <a:close/>
                <a:moveTo>
                  <a:pt x="42400" y="3206"/>
                </a:moveTo>
                <a:cubicBezTo>
                  <a:pt x="42417" y="3206"/>
                  <a:pt x="42425" y="3220"/>
                  <a:pt x="42425" y="3247"/>
                </a:cubicBezTo>
                <a:cubicBezTo>
                  <a:pt x="42425" y="3292"/>
                  <a:pt x="42396" y="3326"/>
                  <a:pt x="42356" y="3326"/>
                </a:cubicBezTo>
                <a:cubicBezTo>
                  <a:pt x="42316" y="3326"/>
                  <a:pt x="42225" y="3429"/>
                  <a:pt x="42150" y="3552"/>
                </a:cubicBezTo>
                <a:cubicBezTo>
                  <a:pt x="42056" y="3709"/>
                  <a:pt x="42013" y="3774"/>
                  <a:pt x="41983" y="3774"/>
                </a:cubicBezTo>
                <a:cubicBezTo>
                  <a:pt x="41964" y="3774"/>
                  <a:pt x="41950" y="3749"/>
                  <a:pt x="41931" y="3706"/>
                </a:cubicBezTo>
                <a:cubicBezTo>
                  <a:pt x="41915" y="3667"/>
                  <a:pt x="41922" y="3644"/>
                  <a:pt x="41948" y="3644"/>
                </a:cubicBezTo>
                <a:cubicBezTo>
                  <a:pt x="41954" y="3644"/>
                  <a:pt x="41960" y="3645"/>
                  <a:pt x="41967" y="3647"/>
                </a:cubicBezTo>
                <a:cubicBezTo>
                  <a:pt x="41971" y="3649"/>
                  <a:pt x="41975" y="3649"/>
                  <a:pt x="41979" y="3649"/>
                </a:cubicBezTo>
                <a:cubicBezTo>
                  <a:pt x="42015" y="3649"/>
                  <a:pt x="42030" y="3592"/>
                  <a:pt x="42017" y="3495"/>
                </a:cubicBezTo>
                <a:cubicBezTo>
                  <a:pt x="42003" y="3367"/>
                  <a:pt x="42032" y="3308"/>
                  <a:pt x="42113" y="3308"/>
                </a:cubicBezTo>
                <a:cubicBezTo>
                  <a:pt x="42132" y="3308"/>
                  <a:pt x="42154" y="3311"/>
                  <a:pt x="42179" y="3318"/>
                </a:cubicBezTo>
                <a:cubicBezTo>
                  <a:pt x="42180" y="3318"/>
                  <a:pt x="42182" y="3318"/>
                  <a:pt x="42183" y="3318"/>
                </a:cubicBezTo>
                <a:cubicBezTo>
                  <a:pt x="42209" y="3318"/>
                  <a:pt x="42270" y="3288"/>
                  <a:pt x="42322" y="3247"/>
                </a:cubicBezTo>
                <a:cubicBezTo>
                  <a:pt x="42357" y="3220"/>
                  <a:pt x="42383" y="3206"/>
                  <a:pt x="42400" y="3206"/>
                </a:cubicBezTo>
                <a:close/>
                <a:moveTo>
                  <a:pt x="26046" y="3307"/>
                </a:moveTo>
                <a:cubicBezTo>
                  <a:pt x="26085" y="3307"/>
                  <a:pt x="26137" y="3330"/>
                  <a:pt x="26199" y="3376"/>
                </a:cubicBezTo>
                <a:lnTo>
                  <a:pt x="26342" y="3480"/>
                </a:lnTo>
                <a:lnTo>
                  <a:pt x="26229" y="3647"/>
                </a:lnTo>
                <a:cubicBezTo>
                  <a:pt x="26171" y="3734"/>
                  <a:pt x="26116" y="3777"/>
                  <a:pt x="26071" y="3777"/>
                </a:cubicBezTo>
                <a:cubicBezTo>
                  <a:pt x="26029" y="3777"/>
                  <a:pt x="25996" y="3739"/>
                  <a:pt x="25977" y="3662"/>
                </a:cubicBezTo>
                <a:lnTo>
                  <a:pt x="25975" y="3662"/>
                </a:lnTo>
                <a:cubicBezTo>
                  <a:pt x="25963" y="3613"/>
                  <a:pt x="25978" y="3576"/>
                  <a:pt x="26013" y="3576"/>
                </a:cubicBezTo>
                <a:cubicBezTo>
                  <a:pt x="26044" y="3576"/>
                  <a:pt x="26072" y="3610"/>
                  <a:pt x="26072" y="3647"/>
                </a:cubicBezTo>
                <a:cubicBezTo>
                  <a:pt x="26072" y="3674"/>
                  <a:pt x="26089" y="3689"/>
                  <a:pt x="26112" y="3689"/>
                </a:cubicBezTo>
                <a:cubicBezTo>
                  <a:pt x="26123" y="3689"/>
                  <a:pt x="26136" y="3686"/>
                  <a:pt x="26148" y="3679"/>
                </a:cubicBezTo>
                <a:cubicBezTo>
                  <a:pt x="26252" y="3621"/>
                  <a:pt x="26201" y="3449"/>
                  <a:pt x="26104" y="3449"/>
                </a:cubicBezTo>
                <a:cubicBezTo>
                  <a:pt x="26092" y="3449"/>
                  <a:pt x="26079" y="3452"/>
                  <a:pt x="26065" y="3458"/>
                </a:cubicBezTo>
                <a:cubicBezTo>
                  <a:pt x="26045" y="3467"/>
                  <a:pt x="26026" y="3471"/>
                  <a:pt x="26011" y="3471"/>
                </a:cubicBezTo>
                <a:cubicBezTo>
                  <a:pt x="25983" y="3471"/>
                  <a:pt x="25964" y="3457"/>
                  <a:pt x="25963" y="3431"/>
                </a:cubicBezTo>
                <a:cubicBezTo>
                  <a:pt x="25963" y="3349"/>
                  <a:pt x="25992" y="3307"/>
                  <a:pt x="26046" y="3307"/>
                </a:cubicBezTo>
                <a:close/>
                <a:moveTo>
                  <a:pt x="26794" y="3524"/>
                </a:moveTo>
                <a:cubicBezTo>
                  <a:pt x="26799" y="3524"/>
                  <a:pt x="26804" y="3526"/>
                  <a:pt x="26810" y="3531"/>
                </a:cubicBezTo>
                <a:cubicBezTo>
                  <a:pt x="26839" y="3558"/>
                  <a:pt x="26863" y="3628"/>
                  <a:pt x="26863" y="3686"/>
                </a:cubicBezTo>
                <a:cubicBezTo>
                  <a:pt x="26865" y="3744"/>
                  <a:pt x="26841" y="3795"/>
                  <a:pt x="26813" y="3795"/>
                </a:cubicBezTo>
                <a:cubicBezTo>
                  <a:pt x="26784" y="3795"/>
                  <a:pt x="26759" y="3726"/>
                  <a:pt x="26757" y="3640"/>
                </a:cubicBezTo>
                <a:cubicBezTo>
                  <a:pt x="26756" y="3569"/>
                  <a:pt x="26771" y="3524"/>
                  <a:pt x="26794" y="3524"/>
                </a:cubicBezTo>
                <a:close/>
                <a:moveTo>
                  <a:pt x="24894" y="3463"/>
                </a:moveTo>
                <a:cubicBezTo>
                  <a:pt x="24898" y="3463"/>
                  <a:pt x="24900" y="3469"/>
                  <a:pt x="24901" y="3482"/>
                </a:cubicBezTo>
                <a:cubicBezTo>
                  <a:pt x="24904" y="3528"/>
                  <a:pt x="24944" y="3622"/>
                  <a:pt x="24990" y="3686"/>
                </a:cubicBezTo>
                <a:cubicBezTo>
                  <a:pt x="25070" y="3797"/>
                  <a:pt x="25065" y="3806"/>
                  <a:pt x="24940" y="3806"/>
                </a:cubicBezTo>
                <a:cubicBezTo>
                  <a:pt x="24865" y="3806"/>
                  <a:pt x="24804" y="3782"/>
                  <a:pt x="24805" y="3749"/>
                </a:cubicBezTo>
                <a:cubicBezTo>
                  <a:pt x="24811" y="3651"/>
                  <a:pt x="24873" y="3463"/>
                  <a:pt x="24894" y="3463"/>
                </a:cubicBezTo>
                <a:close/>
                <a:moveTo>
                  <a:pt x="43483" y="3372"/>
                </a:moveTo>
                <a:cubicBezTo>
                  <a:pt x="43546" y="3372"/>
                  <a:pt x="43590" y="3386"/>
                  <a:pt x="43590" y="3409"/>
                </a:cubicBezTo>
                <a:cubicBezTo>
                  <a:pt x="43590" y="3441"/>
                  <a:pt x="43556" y="3470"/>
                  <a:pt x="43510" y="3471"/>
                </a:cubicBezTo>
                <a:cubicBezTo>
                  <a:pt x="43425" y="3471"/>
                  <a:pt x="43411" y="3631"/>
                  <a:pt x="43489" y="3738"/>
                </a:cubicBezTo>
                <a:cubicBezTo>
                  <a:pt x="43522" y="3783"/>
                  <a:pt x="43492" y="3810"/>
                  <a:pt x="43411" y="3810"/>
                </a:cubicBezTo>
                <a:cubicBezTo>
                  <a:pt x="43341" y="3810"/>
                  <a:pt x="43271" y="3771"/>
                  <a:pt x="43256" y="3722"/>
                </a:cubicBezTo>
                <a:cubicBezTo>
                  <a:pt x="43241" y="3671"/>
                  <a:pt x="43269" y="3610"/>
                  <a:pt x="43320" y="3580"/>
                </a:cubicBezTo>
                <a:cubicBezTo>
                  <a:pt x="43402" y="3534"/>
                  <a:pt x="43399" y="3523"/>
                  <a:pt x="43304" y="3471"/>
                </a:cubicBezTo>
                <a:cubicBezTo>
                  <a:pt x="43219" y="3426"/>
                  <a:pt x="43237" y="3407"/>
                  <a:pt x="43393" y="3380"/>
                </a:cubicBezTo>
                <a:cubicBezTo>
                  <a:pt x="43425" y="3375"/>
                  <a:pt x="43456" y="3372"/>
                  <a:pt x="43483" y="3372"/>
                </a:cubicBezTo>
                <a:close/>
                <a:moveTo>
                  <a:pt x="41727" y="3339"/>
                </a:moveTo>
                <a:cubicBezTo>
                  <a:pt x="41733" y="3339"/>
                  <a:pt x="41741" y="3341"/>
                  <a:pt x="41749" y="3344"/>
                </a:cubicBezTo>
                <a:cubicBezTo>
                  <a:pt x="41783" y="3359"/>
                  <a:pt x="41817" y="3488"/>
                  <a:pt x="41826" y="3632"/>
                </a:cubicBezTo>
                <a:cubicBezTo>
                  <a:pt x="41833" y="3746"/>
                  <a:pt x="41832" y="3815"/>
                  <a:pt x="41824" y="3815"/>
                </a:cubicBezTo>
                <a:cubicBezTo>
                  <a:pt x="41822" y="3815"/>
                  <a:pt x="41819" y="3809"/>
                  <a:pt x="41816" y="3798"/>
                </a:cubicBezTo>
                <a:cubicBezTo>
                  <a:pt x="41806" y="3764"/>
                  <a:pt x="41784" y="3745"/>
                  <a:pt x="41761" y="3745"/>
                </a:cubicBezTo>
                <a:cubicBezTo>
                  <a:pt x="41749" y="3745"/>
                  <a:pt x="41737" y="3749"/>
                  <a:pt x="41726" y="3759"/>
                </a:cubicBezTo>
                <a:cubicBezTo>
                  <a:pt x="41716" y="3768"/>
                  <a:pt x="41709" y="3773"/>
                  <a:pt x="41705" y="3773"/>
                </a:cubicBezTo>
                <a:cubicBezTo>
                  <a:pt x="41694" y="3773"/>
                  <a:pt x="41705" y="3743"/>
                  <a:pt x="41734" y="3691"/>
                </a:cubicBezTo>
                <a:cubicBezTo>
                  <a:pt x="41779" y="3612"/>
                  <a:pt x="41783" y="3550"/>
                  <a:pt x="41746" y="3519"/>
                </a:cubicBezTo>
                <a:cubicBezTo>
                  <a:pt x="41679" y="3460"/>
                  <a:pt x="41673" y="3339"/>
                  <a:pt x="41727" y="3339"/>
                </a:cubicBezTo>
                <a:close/>
                <a:moveTo>
                  <a:pt x="54740" y="3575"/>
                </a:moveTo>
                <a:cubicBezTo>
                  <a:pt x="54779" y="3575"/>
                  <a:pt x="54810" y="3654"/>
                  <a:pt x="54785" y="3750"/>
                </a:cubicBezTo>
                <a:cubicBezTo>
                  <a:pt x="54774" y="3794"/>
                  <a:pt x="54759" y="3817"/>
                  <a:pt x="54741" y="3817"/>
                </a:cubicBezTo>
                <a:cubicBezTo>
                  <a:pt x="54730" y="3817"/>
                  <a:pt x="54717" y="3808"/>
                  <a:pt x="54705" y="3791"/>
                </a:cubicBezTo>
                <a:cubicBezTo>
                  <a:pt x="54675" y="3741"/>
                  <a:pt x="54669" y="3680"/>
                  <a:pt x="54690" y="3628"/>
                </a:cubicBezTo>
                <a:cubicBezTo>
                  <a:pt x="54705" y="3591"/>
                  <a:pt x="54723" y="3575"/>
                  <a:pt x="54740" y="3575"/>
                </a:cubicBezTo>
                <a:close/>
                <a:moveTo>
                  <a:pt x="60586" y="3512"/>
                </a:moveTo>
                <a:cubicBezTo>
                  <a:pt x="60619" y="3512"/>
                  <a:pt x="60642" y="3523"/>
                  <a:pt x="60643" y="3547"/>
                </a:cubicBezTo>
                <a:cubicBezTo>
                  <a:pt x="60650" y="3600"/>
                  <a:pt x="60662" y="3650"/>
                  <a:pt x="60677" y="3700"/>
                </a:cubicBezTo>
                <a:cubicBezTo>
                  <a:pt x="60699" y="3779"/>
                  <a:pt x="60681" y="3822"/>
                  <a:pt x="60625" y="3823"/>
                </a:cubicBezTo>
                <a:cubicBezTo>
                  <a:pt x="60580" y="3823"/>
                  <a:pt x="60543" y="3789"/>
                  <a:pt x="60538" y="3744"/>
                </a:cubicBezTo>
                <a:cubicBezTo>
                  <a:pt x="60538" y="3718"/>
                  <a:pt x="60529" y="3705"/>
                  <a:pt x="60512" y="3705"/>
                </a:cubicBezTo>
                <a:cubicBezTo>
                  <a:pt x="60495" y="3705"/>
                  <a:pt x="60468" y="3719"/>
                  <a:pt x="60432" y="3746"/>
                </a:cubicBezTo>
                <a:cubicBezTo>
                  <a:pt x="60400" y="3771"/>
                  <a:pt x="60375" y="3783"/>
                  <a:pt x="60357" y="3783"/>
                </a:cubicBezTo>
                <a:cubicBezTo>
                  <a:pt x="60314" y="3783"/>
                  <a:pt x="60320" y="3711"/>
                  <a:pt x="60390" y="3607"/>
                </a:cubicBezTo>
                <a:cubicBezTo>
                  <a:pt x="60429" y="3550"/>
                  <a:pt x="60525" y="3512"/>
                  <a:pt x="60586" y="3512"/>
                </a:cubicBezTo>
                <a:close/>
                <a:moveTo>
                  <a:pt x="59289" y="3733"/>
                </a:moveTo>
                <a:cubicBezTo>
                  <a:pt x="59347" y="3733"/>
                  <a:pt x="59397" y="3742"/>
                  <a:pt x="59407" y="3765"/>
                </a:cubicBezTo>
                <a:cubicBezTo>
                  <a:pt x="59423" y="3801"/>
                  <a:pt x="59352" y="3831"/>
                  <a:pt x="59246" y="3831"/>
                </a:cubicBezTo>
                <a:cubicBezTo>
                  <a:pt x="59241" y="3831"/>
                  <a:pt x="59235" y="3831"/>
                  <a:pt x="59230" y="3831"/>
                </a:cubicBezTo>
                <a:cubicBezTo>
                  <a:pt x="59133" y="3831"/>
                  <a:pt x="59058" y="3818"/>
                  <a:pt x="59056" y="3804"/>
                </a:cubicBezTo>
                <a:cubicBezTo>
                  <a:pt x="59056" y="3762"/>
                  <a:pt x="59187" y="3733"/>
                  <a:pt x="59289" y="3733"/>
                </a:cubicBezTo>
                <a:close/>
                <a:moveTo>
                  <a:pt x="69680" y="3640"/>
                </a:moveTo>
                <a:cubicBezTo>
                  <a:pt x="69686" y="3640"/>
                  <a:pt x="69693" y="3643"/>
                  <a:pt x="69701" y="3649"/>
                </a:cubicBezTo>
                <a:cubicBezTo>
                  <a:pt x="69732" y="3680"/>
                  <a:pt x="69743" y="3728"/>
                  <a:pt x="69726" y="3768"/>
                </a:cubicBezTo>
                <a:cubicBezTo>
                  <a:pt x="69707" y="3814"/>
                  <a:pt x="69690" y="3837"/>
                  <a:pt x="69677" y="3837"/>
                </a:cubicBezTo>
                <a:cubicBezTo>
                  <a:pt x="69659" y="3837"/>
                  <a:pt x="69648" y="3797"/>
                  <a:pt x="69647" y="3719"/>
                </a:cubicBezTo>
                <a:cubicBezTo>
                  <a:pt x="69647" y="3669"/>
                  <a:pt x="69660" y="3640"/>
                  <a:pt x="69680" y="3640"/>
                </a:cubicBezTo>
                <a:close/>
                <a:moveTo>
                  <a:pt x="42719" y="3700"/>
                </a:moveTo>
                <a:cubicBezTo>
                  <a:pt x="42731" y="3700"/>
                  <a:pt x="42756" y="3732"/>
                  <a:pt x="42774" y="3776"/>
                </a:cubicBezTo>
                <a:cubicBezTo>
                  <a:pt x="42793" y="3819"/>
                  <a:pt x="42783" y="3850"/>
                  <a:pt x="42753" y="3850"/>
                </a:cubicBezTo>
                <a:cubicBezTo>
                  <a:pt x="42723" y="3850"/>
                  <a:pt x="42696" y="3817"/>
                  <a:pt x="42696" y="3776"/>
                </a:cubicBezTo>
                <a:cubicBezTo>
                  <a:pt x="42696" y="3732"/>
                  <a:pt x="42705" y="3700"/>
                  <a:pt x="42719" y="3700"/>
                </a:cubicBezTo>
                <a:close/>
                <a:moveTo>
                  <a:pt x="41482" y="3707"/>
                </a:moveTo>
                <a:cubicBezTo>
                  <a:pt x="41512" y="3707"/>
                  <a:pt x="41522" y="3741"/>
                  <a:pt x="41506" y="3783"/>
                </a:cubicBezTo>
                <a:cubicBezTo>
                  <a:pt x="41488" y="3825"/>
                  <a:pt x="41464" y="3859"/>
                  <a:pt x="41450" y="3859"/>
                </a:cubicBezTo>
                <a:cubicBezTo>
                  <a:pt x="41438" y="3859"/>
                  <a:pt x="41428" y="3826"/>
                  <a:pt x="41426" y="3783"/>
                </a:cubicBezTo>
                <a:cubicBezTo>
                  <a:pt x="41426" y="3741"/>
                  <a:pt x="41452" y="3707"/>
                  <a:pt x="41482" y="3707"/>
                </a:cubicBezTo>
                <a:close/>
                <a:moveTo>
                  <a:pt x="29039" y="3710"/>
                </a:moveTo>
                <a:cubicBezTo>
                  <a:pt x="29069" y="3710"/>
                  <a:pt x="29082" y="3746"/>
                  <a:pt x="29066" y="3786"/>
                </a:cubicBezTo>
                <a:cubicBezTo>
                  <a:pt x="29047" y="3829"/>
                  <a:pt x="29023" y="3862"/>
                  <a:pt x="29009" y="3862"/>
                </a:cubicBezTo>
                <a:cubicBezTo>
                  <a:pt x="28994" y="3862"/>
                  <a:pt x="28984" y="3829"/>
                  <a:pt x="28982" y="3786"/>
                </a:cubicBezTo>
                <a:lnTo>
                  <a:pt x="28984" y="3786"/>
                </a:lnTo>
                <a:cubicBezTo>
                  <a:pt x="28984" y="3747"/>
                  <a:pt x="29011" y="3710"/>
                  <a:pt x="29039" y="3710"/>
                </a:cubicBezTo>
                <a:close/>
                <a:moveTo>
                  <a:pt x="41400" y="3353"/>
                </a:moveTo>
                <a:cubicBezTo>
                  <a:pt x="41408" y="3353"/>
                  <a:pt x="41415" y="3379"/>
                  <a:pt x="41418" y="3425"/>
                </a:cubicBezTo>
                <a:cubicBezTo>
                  <a:pt x="41421" y="3500"/>
                  <a:pt x="41409" y="3533"/>
                  <a:pt x="41374" y="3533"/>
                </a:cubicBezTo>
                <a:cubicBezTo>
                  <a:pt x="41362" y="3533"/>
                  <a:pt x="41347" y="3529"/>
                  <a:pt x="41328" y="3520"/>
                </a:cubicBezTo>
                <a:cubicBezTo>
                  <a:pt x="41316" y="3515"/>
                  <a:pt x="41304" y="3512"/>
                  <a:pt x="41291" y="3512"/>
                </a:cubicBezTo>
                <a:cubicBezTo>
                  <a:pt x="41240" y="3512"/>
                  <a:pt x="41184" y="3554"/>
                  <a:pt x="41137" y="3629"/>
                </a:cubicBezTo>
                <a:cubicBezTo>
                  <a:pt x="41077" y="3727"/>
                  <a:pt x="41008" y="3788"/>
                  <a:pt x="40977" y="3788"/>
                </a:cubicBezTo>
                <a:cubicBezTo>
                  <a:pt x="40958" y="3788"/>
                  <a:pt x="40953" y="3764"/>
                  <a:pt x="40976" y="3710"/>
                </a:cubicBezTo>
                <a:cubicBezTo>
                  <a:pt x="40988" y="3684"/>
                  <a:pt x="40982" y="3669"/>
                  <a:pt x="40964" y="3669"/>
                </a:cubicBezTo>
                <a:cubicBezTo>
                  <a:pt x="40955" y="3669"/>
                  <a:pt x="40942" y="3673"/>
                  <a:pt x="40927" y="3682"/>
                </a:cubicBezTo>
                <a:cubicBezTo>
                  <a:pt x="40882" y="3706"/>
                  <a:pt x="40859" y="3756"/>
                  <a:pt x="40876" y="3794"/>
                </a:cubicBezTo>
                <a:cubicBezTo>
                  <a:pt x="40891" y="3831"/>
                  <a:pt x="40879" y="3862"/>
                  <a:pt x="40849" y="3862"/>
                </a:cubicBezTo>
                <a:cubicBezTo>
                  <a:pt x="40818" y="3862"/>
                  <a:pt x="40792" y="3783"/>
                  <a:pt x="40791" y="3682"/>
                </a:cubicBezTo>
                <a:cubicBezTo>
                  <a:pt x="40788" y="3519"/>
                  <a:pt x="40889" y="3405"/>
                  <a:pt x="40967" y="3405"/>
                </a:cubicBezTo>
                <a:cubicBezTo>
                  <a:pt x="41014" y="3405"/>
                  <a:pt x="41052" y="3446"/>
                  <a:pt x="41055" y="3543"/>
                </a:cubicBezTo>
                <a:cubicBezTo>
                  <a:pt x="41056" y="3600"/>
                  <a:pt x="41059" y="3629"/>
                  <a:pt x="41068" y="3629"/>
                </a:cubicBezTo>
                <a:cubicBezTo>
                  <a:pt x="41079" y="3629"/>
                  <a:pt x="41097" y="3596"/>
                  <a:pt x="41131" y="3528"/>
                </a:cubicBezTo>
                <a:cubicBezTo>
                  <a:pt x="41164" y="3463"/>
                  <a:pt x="41216" y="3420"/>
                  <a:pt x="41258" y="3420"/>
                </a:cubicBezTo>
                <a:cubicBezTo>
                  <a:pt x="41267" y="3420"/>
                  <a:pt x="41276" y="3422"/>
                  <a:pt x="41283" y="3426"/>
                </a:cubicBezTo>
                <a:cubicBezTo>
                  <a:pt x="41296" y="3433"/>
                  <a:pt x="41308" y="3436"/>
                  <a:pt x="41320" y="3436"/>
                </a:cubicBezTo>
                <a:cubicBezTo>
                  <a:pt x="41350" y="3436"/>
                  <a:pt x="41377" y="3416"/>
                  <a:pt x="41386" y="3379"/>
                </a:cubicBezTo>
                <a:cubicBezTo>
                  <a:pt x="41391" y="3362"/>
                  <a:pt x="41396" y="3353"/>
                  <a:pt x="41400" y="3353"/>
                </a:cubicBezTo>
                <a:close/>
                <a:moveTo>
                  <a:pt x="21927" y="3675"/>
                </a:moveTo>
                <a:cubicBezTo>
                  <a:pt x="21955" y="3675"/>
                  <a:pt x="21995" y="3715"/>
                  <a:pt x="22016" y="3789"/>
                </a:cubicBezTo>
                <a:cubicBezTo>
                  <a:pt x="22034" y="3850"/>
                  <a:pt x="22028" y="3887"/>
                  <a:pt x="22003" y="3887"/>
                </a:cubicBezTo>
                <a:cubicBezTo>
                  <a:pt x="21999" y="3887"/>
                  <a:pt x="21994" y="3886"/>
                  <a:pt x="21988" y="3883"/>
                </a:cubicBezTo>
                <a:cubicBezTo>
                  <a:pt x="21951" y="3867"/>
                  <a:pt x="21915" y="3816"/>
                  <a:pt x="21903" y="3768"/>
                </a:cubicBezTo>
                <a:cubicBezTo>
                  <a:pt x="21888" y="3705"/>
                  <a:pt x="21903" y="3675"/>
                  <a:pt x="21927" y="3675"/>
                </a:cubicBezTo>
                <a:close/>
                <a:moveTo>
                  <a:pt x="57073" y="3715"/>
                </a:moveTo>
                <a:cubicBezTo>
                  <a:pt x="57083" y="3715"/>
                  <a:pt x="57095" y="3720"/>
                  <a:pt x="57106" y="3729"/>
                </a:cubicBezTo>
                <a:cubicBezTo>
                  <a:pt x="57137" y="3758"/>
                  <a:pt x="57145" y="3806"/>
                  <a:pt x="57127" y="3844"/>
                </a:cubicBezTo>
                <a:cubicBezTo>
                  <a:pt x="57115" y="3872"/>
                  <a:pt x="57098" y="3887"/>
                  <a:pt x="57079" y="3887"/>
                </a:cubicBezTo>
                <a:cubicBezTo>
                  <a:pt x="57068" y="3887"/>
                  <a:pt x="57057" y="3883"/>
                  <a:pt x="57046" y="3874"/>
                </a:cubicBezTo>
                <a:cubicBezTo>
                  <a:pt x="57015" y="3844"/>
                  <a:pt x="57006" y="3797"/>
                  <a:pt x="57025" y="3758"/>
                </a:cubicBezTo>
                <a:cubicBezTo>
                  <a:pt x="57037" y="3730"/>
                  <a:pt x="57054" y="3715"/>
                  <a:pt x="57073" y="3715"/>
                </a:cubicBezTo>
                <a:close/>
                <a:moveTo>
                  <a:pt x="30113" y="3726"/>
                </a:moveTo>
                <a:cubicBezTo>
                  <a:pt x="30133" y="3726"/>
                  <a:pt x="30146" y="3755"/>
                  <a:pt x="30146" y="3804"/>
                </a:cubicBezTo>
                <a:cubicBezTo>
                  <a:pt x="30148" y="3883"/>
                  <a:pt x="30138" y="3923"/>
                  <a:pt x="30121" y="3923"/>
                </a:cubicBezTo>
                <a:cubicBezTo>
                  <a:pt x="30108" y="3923"/>
                  <a:pt x="30091" y="3901"/>
                  <a:pt x="30072" y="3855"/>
                </a:cubicBezTo>
                <a:cubicBezTo>
                  <a:pt x="30054" y="3814"/>
                  <a:pt x="30063" y="3767"/>
                  <a:pt x="30093" y="3735"/>
                </a:cubicBezTo>
                <a:cubicBezTo>
                  <a:pt x="30100" y="3729"/>
                  <a:pt x="30107" y="3726"/>
                  <a:pt x="30113" y="3726"/>
                </a:cubicBezTo>
                <a:close/>
                <a:moveTo>
                  <a:pt x="29590" y="3779"/>
                </a:moveTo>
                <a:cubicBezTo>
                  <a:pt x="29603" y="3779"/>
                  <a:pt x="29627" y="3811"/>
                  <a:pt x="29646" y="3855"/>
                </a:cubicBezTo>
                <a:cubicBezTo>
                  <a:pt x="29664" y="3898"/>
                  <a:pt x="29654" y="3931"/>
                  <a:pt x="29624" y="3931"/>
                </a:cubicBezTo>
                <a:cubicBezTo>
                  <a:pt x="29594" y="3931"/>
                  <a:pt x="29569" y="3897"/>
                  <a:pt x="29569" y="3855"/>
                </a:cubicBezTo>
                <a:cubicBezTo>
                  <a:pt x="29569" y="3811"/>
                  <a:pt x="29576" y="3779"/>
                  <a:pt x="29590" y="3779"/>
                </a:cubicBezTo>
                <a:close/>
                <a:moveTo>
                  <a:pt x="50294" y="3806"/>
                </a:moveTo>
                <a:cubicBezTo>
                  <a:pt x="50309" y="3806"/>
                  <a:pt x="50334" y="3838"/>
                  <a:pt x="50353" y="3880"/>
                </a:cubicBezTo>
                <a:cubicBezTo>
                  <a:pt x="50370" y="3920"/>
                  <a:pt x="50359" y="3956"/>
                  <a:pt x="50328" y="3956"/>
                </a:cubicBezTo>
                <a:cubicBezTo>
                  <a:pt x="50298" y="3956"/>
                  <a:pt x="50270" y="3920"/>
                  <a:pt x="50270" y="3882"/>
                </a:cubicBezTo>
                <a:cubicBezTo>
                  <a:pt x="50270" y="3838"/>
                  <a:pt x="50279" y="3806"/>
                  <a:pt x="50294" y="3806"/>
                </a:cubicBezTo>
                <a:close/>
                <a:moveTo>
                  <a:pt x="23646" y="3675"/>
                </a:moveTo>
                <a:cubicBezTo>
                  <a:pt x="23658" y="3675"/>
                  <a:pt x="23666" y="3678"/>
                  <a:pt x="23671" y="3685"/>
                </a:cubicBezTo>
                <a:cubicBezTo>
                  <a:pt x="23682" y="3700"/>
                  <a:pt x="23677" y="3771"/>
                  <a:pt x="23661" y="3837"/>
                </a:cubicBezTo>
                <a:cubicBezTo>
                  <a:pt x="23640" y="3918"/>
                  <a:pt x="23544" y="3966"/>
                  <a:pt x="23468" y="3966"/>
                </a:cubicBezTo>
                <a:cubicBezTo>
                  <a:pt x="23415" y="3966"/>
                  <a:pt x="23372" y="3943"/>
                  <a:pt x="23371" y="3889"/>
                </a:cubicBezTo>
                <a:cubicBezTo>
                  <a:pt x="23370" y="3819"/>
                  <a:pt x="23570" y="3675"/>
                  <a:pt x="23646" y="3675"/>
                </a:cubicBezTo>
                <a:close/>
                <a:moveTo>
                  <a:pt x="35003" y="3448"/>
                </a:moveTo>
                <a:cubicBezTo>
                  <a:pt x="35047" y="3448"/>
                  <a:pt x="35057" y="3487"/>
                  <a:pt x="35037" y="3565"/>
                </a:cubicBezTo>
                <a:cubicBezTo>
                  <a:pt x="35020" y="3631"/>
                  <a:pt x="35050" y="3732"/>
                  <a:pt x="35107" y="3797"/>
                </a:cubicBezTo>
                <a:cubicBezTo>
                  <a:pt x="35149" y="3845"/>
                  <a:pt x="35168" y="3873"/>
                  <a:pt x="35160" y="3873"/>
                </a:cubicBezTo>
                <a:cubicBezTo>
                  <a:pt x="35157" y="3873"/>
                  <a:pt x="35151" y="3870"/>
                  <a:pt x="35141" y="3862"/>
                </a:cubicBezTo>
                <a:cubicBezTo>
                  <a:pt x="35131" y="3854"/>
                  <a:pt x="35121" y="3850"/>
                  <a:pt x="35112" y="3850"/>
                </a:cubicBezTo>
                <a:cubicBezTo>
                  <a:pt x="35090" y="3850"/>
                  <a:pt x="35075" y="3876"/>
                  <a:pt x="35075" y="3923"/>
                </a:cubicBezTo>
                <a:cubicBezTo>
                  <a:pt x="35076" y="3975"/>
                  <a:pt x="35068" y="3999"/>
                  <a:pt x="35040" y="3999"/>
                </a:cubicBezTo>
                <a:cubicBezTo>
                  <a:pt x="35016" y="3999"/>
                  <a:pt x="34980" y="3983"/>
                  <a:pt x="34923" y="3953"/>
                </a:cubicBezTo>
                <a:cubicBezTo>
                  <a:pt x="34837" y="3907"/>
                  <a:pt x="34778" y="3829"/>
                  <a:pt x="34792" y="3777"/>
                </a:cubicBezTo>
                <a:lnTo>
                  <a:pt x="34792" y="3776"/>
                </a:lnTo>
                <a:cubicBezTo>
                  <a:pt x="34798" y="3738"/>
                  <a:pt x="34832" y="3713"/>
                  <a:pt x="34868" y="3713"/>
                </a:cubicBezTo>
                <a:cubicBezTo>
                  <a:pt x="34880" y="3713"/>
                  <a:pt x="34892" y="3716"/>
                  <a:pt x="34904" y="3722"/>
                </a:cubicBezTo>
                <a:cubicBezTo>
                  <a:pt x="34929" y="3733"/>
                  <a:pt x="34946" y="3739"/>
                  <a:pt x="34954" y="3739"/>
                </a:cubicBezTo>
                <a:cubicBezTo>
                  <a:pt x="34971" y="3739"/>
                  <a:pt x="34953" y="3714"/>
                  <a:pt x="34898" y="3649"/>
                </a:cubicBezTo>
                <a:cubicBezTo>
                  <a:pt x="34811" y="3547"/>
                  <a:pt x="34810" y="3534"/>
                  <a:pt x="34887" y="3491"/>
                </a:cubicBezTo>
                <a:cubicBezTo>
                  <a:pt x="34938" y="3463"/>
                  <a:pt x="34977" y="3448"/>
                  <a:pt x="35003" y="3448"/>
                </a:cubicBezTo>
                <a:close/>
                <a:moveTo>
                  <a:pt x="28080" y="3030"/>
                </a:moveTo>
                <a:cubicBezTo>
                  <a:pt x="28105" y="3030"/>
                  <a:pt x="28126" y="3079"/>
                  <a:pt x="28126" y="3144"/>
                </a:cubicBezTo>
                <a:cubicBezTo>
                  <a:pt x="28127" y="3210"/>
                  <a:pt x="28102" y="3261"/>
                  <a:pt x="28071" y="3261"/>
                </a:cubicBezTo>
                <a:cubicBezTo>
                  <a:pt x="28026" y="3261"/>
                  <a:pt x="28027" y="3286"/>
                  <a:pt x="28074" y="3365"/>
                </a:cubicBezTo>
                <a:cubicBezTo>
                  <a:pt x="28121" y="3444"/>
                  <a:pt x="28117" y="3498"/>
                  <a:pt x="28057" y="3586"/>
                </a:cubicBezTo>
                <a:cubicBezTo>
                  <a:pt x="28009" y="3661"/>
                  <a:pt x="27994" y="3752"/>
                  <a:pt x="28015" y="3838"/>
                </a:cubicBezTo>
                <a:cubicBezTo>
                  <a:pt x="28033" y="3906"/>
                  <a:pt x="28040" y="3938"/>
                  <a:pt x="28029" y="3938"/>
                </a:cubicBezTo>
                <a:cubicBezTo>
                  <a:pt x="28020" y="3938"/>
                  <a:pt x="27999" y="3916"/>
                  <a:pt x="27963" y="3876"/>
                </a:cubicBezTo>
                <a:cubicBezTo>
                  <a:pt x="27927" y="3837"/>
                  <a:pt x="27905" y="3816"/>
                  <a:pt x="27888" y="3816"/>
                </a:cubicBezTo>
                <a:cubicBezTo>
                  <a:pt x="27867" y="3816"/>
                  <a:pt x="27855" y="3848"/>
                  <a:pt x="27836" y="3917"/>
                </a:cubicBezTo>
                <a:cubicBezTo>
                  <a:pt x="27820" y="3983"/>
                  <a:pt x="27810" y="4015"/>
                  <a:pt x="27803" y="4015"/>
                </a:cubicBezTo>
                <a:cubicBezTo>
                  <a:pt x="27795" y="4015"/>
                  <a:pt x="27789" y="3983"/>
                  <a:pt x="27780" y="3920"/>
                </a:cubicBezTo>
                <a:cubicBezTo>
                  <a:pt x="27768" y="3849"/>
                  <a:pt x="27784" y="3735"/>
                  <a:pt x="27814" y="3682"/>
                </a:cubicBezTo>
                <a:lnTo>
                  <a:pt x="27814" y="3680"/>
                </a:lnTo>
                <a:cubicBezTo>
                  <a:pt x="27844" y="3626"/>
                  <a:pt x="27854" y="3522"/>
                  <a:pt x="27835" y="3456"/>
                </a:cubicBezTo>
                <a:cubicBezTo>
                  <a:pt x="27811" y="3371"/>
                  <a:pt x="27829" y="3334"/>
                  <a:pt x="27894" y="3334"/>
                </a:cubicBezTo>
                <a:cubicBezTo>
                  <a:pt x="27945" y="3334"/>
                  <a:pt x="27972" y="3310"/>
                  <a:pt x="27953" y="3283"/>
                </a:cubicBezTo>
                <a:cubicBezTo>
                  <a:pt x="27911" y="3224"/>
                  <a:pt x="28008" y="3030"/>
                  <a:pt x="28080" y="3030"/>
                </a:cubicBezTo>
                <a:close/>
                <a:moveTo>
                  <a:pt x="59794" y="3768"/>
                </a:moveTo>
                <a:cubicBezTo>
                  <a:pt x="59807" y="3768"/>
                  <a:pt x="59819" y="3770"/>
                  <a:pt x="59829" y="3776"/>
                </a:cubicBezTo>
                <a:cubicBezTo>
                  <a:pt x="59896" y="3810"/>
                  <a:pt x="59901" y="3844"/>
                  <a:pt x="59852" y="3922"/>
                </a:cubicBezTo>
                <a:cubicBezTo>
                  <a:pt x="59811" y="3984"/>
                  <a:pt x="59722" y="4023"/>
                  <a:pt x="59659" y="4023"/>
                </a:cubicBezTo>
                <a:cubicBezTo>
                  <a:pt x="59620" y="4023"/>
                  <a:pt x="59591" y="4008"/>
                  <a:pt x="59591" y="3974"/>
                </a:cubicBezTo>
                <a:cubicBezTo>
                  <a:pt x="59589" y="3879"/>
                  <a:pt x="59710" y="3768"/>
                  <a:pt x="59794" y="3768"/>
                </a:cubicBezTo>
                <a:close/>
                <a:moveTo>
                  <a:pt x="35646" y="3594"/>
                </a:moveTo>
                <a:cubicBezTo>
                  <a:pt x="35671" y="3594"/>
                  <a:pt x="35708" y="3614"/>
                  <a:pt x="35754" y="3655"/>
                </a:cubicBezTo>
                <a:cubicBezTo>
                  <a:pt x="35813" y="3707"/>
                  <a:pt x="35808" y="3749"/>
                  <a:pt x="35733" y="3879"/>
                </a:cubicBezTo>
                <a:cubicBezTo>
                  <a:pt x="35672" y="3985"/>
                  <a:pt x="35600" y="4045"/>
                  <a:pt x="35553" y="4045"/>
                </a:cubicBezTo>
                <a:cubicBezTo>
                  <a:pt x="35522" y="4045"/>
                  <a:pt x="35502" y="4020"/>
                  <a:pt x="35501" y="3967"/>
                </a:cubicBezTo>
                <a:cubicBezTo>
                  <a:pt x="35504" y="3917"/>
                  <a:pt x="35532" y="3873"/>
                  <a:pt x="35575" y="3847"/>
                </a:cubicBezTo>
                <a:cubicBezTo>
                  <a:pt x="35616" y="3826"/>
                  <a:pt x="35636" y="3756"/>
                  <a:pt x="35620" y="3698"/>
                </a:cubicBezTo>
                <a:cubicBezTo>
                  <a:pt x="35601" y="3630"/>
                  <a:pt x="35613" y="3594"/>
                  <a:pt x="35646" y="3594"/>
                </a:cubicBezTo>
                <a:close/>
                <a:moveTo>
                  <a:pt x="23063" y="3753"/>
                </a:moveTo>
                <a:cubicBezTo>
                  <a:pt x="23071" y="3753"/>
                  <a:pt x="23085" y="3761"/>
                  <a:pt x="23103" y="3776"/>
                </a:cubicBezTo>
                <a:cubicBezTo>
                  <a:pt x="23165" y="3832"/>
                  <a:pt x="23121" y="4049"/>
                  <a:pt x="23046" y="4049"/>
                </a:cubicBezTo>
                <a:cubicBezTo>
                  <a:pt x="23019" y="4049"/>
                  <a:pt x="23009" y="3992"/>
                  <a:pt x="23024" y="3926"/>
                </a:cubicBezTo>
                <a:cubicBezTo>
                  <a:pt x="23036" y="3874"/>
                  <a:pt x="23046" y="3820"/>
                  <a:pt x="23052" y="3767"/>
                </a:cubicBezTo>
                <a:cubicBezTo>
                  <a:pt x="23052" y="3758"/>
                  <a:pt x="23056" y="3753"/>
                  <a:pt x="23063" y="3753"/>
                </a:cubicBezTo>
                <a:close/>
                <a:moveTo>
                  <a:pt x="57850" y="3780"/>
                </a:moveTo>
                <a:cubicBezTo>
                  <a:pt x="57901" y="3780"/>
                  <a:pt x="57889" y="3846"/>
                  <a:pt x="57812" y="3964"/>
                </a:cubicBezTo>
                <a:cubicBezTo>
                  <a:pt x="57768" y="4029"/>
                  <a:pt x="57743" y="4061"/>
                  <a:pt x="57724" y="4061"/>
                </a:cubicBezTo>
                <a:cubicBezTo>
                  <a:pt x="57707" y="4061"/>
                  <a:pt x="57695" y="4038"/>
                  <a:pt x="57680" y="3992"/>
                </a:cubicBezTo>
                <a:cubicBezTo>
                  <a:pt x="57658" y="3925"/>
                  <a:pt x="57688" y="3850"/>
                  <a:pt x="57752" y="3817"/>
                </a:cubicBezTo>
                <a:cubicBezTo>
                  <a:pt x="57796" y="3792"/>
                  <a:pt x="57829" y="3780"/>
                  <a:pt x="57850" y="3780"/>
                </a:cubicBezTo>
                <a:close/>
                <a:moveTo>
                  <a:pt x="56943" y="3767"/>
                </a:moveTo>
                <a:cubicBezTo>
                  <a:pt x="56949" y="3767"/>
                  <a:pt x="56943" y="3799"/>
                  <a:pt x="56928" y="3859"/>
                </a:cubicBezTo>
                <a:cubicBezTo>
                  <a:pt x="56907" y="3941"/>
                  <a:pt x="56928" y="3995"/>
                  <a:pt x="56990" y="4019"/>
                </a:cubicBezTo>
                <a:cubicBezTo>
                  <a:pt x="57040" y="4038"/>
                  <a:pt x="57012" y="4058"/>
                  <a:pt x="56927" y="4062"/>
                </a:cubicBezTo>
                <a:cubicBezTo>
                  <a:pt x="56908" y="4063"/>
                  <a:pt x="56891" y="4064"/>
                  <a:pt x="56877" y="4064"/>
                </a:cubicBezTo>
                <a:cubicBezTo>
                  <a:pt x="56790" y="4064"/>
                  <a:pt x="56789" y="4040"/>
                  <a:pt x="56842" y="3940"/>
                </a:cubicBezTo>
                <a:cubicBezTo>
                  <a:pt x="56905" y="3821"/>
                  <a:pt x="56935" y="3767"/>
                  <a:pt x="56943" y="3767"/>
                </a:cubicBezTo>
                <a:close/>
                <a:moveTo>
                  <a:pt x="20411" y="3913"/>
                </a:moveTo>
                <a:cubicBezTo>
                  <a:pt x="20441" y="3913"/>
                  <a:pt x="20451" y="3947"/>
                  <a:pt x="20435" y="3989"/>
                </a:cubicBezTo>
                <a:cubicBezTo>
                  <a:pt x="20417" y="4031"/>
                  <a:pt x="20393" y="4065"/>
                  <a:pt x="20379" y="4065"/>
                </a:cubicBezTo>
                <a:cubicBezTo>
                  <a:pt x="20366" y="4065"/>
                  <a:pt x="20357" y="4032"/>
                  <a:pt x="20355" y="3989"/>
                </a:cubicBezTo>
                <a:cubicBezTo>
                  <a:pt x="20355" y="3949"/>
                  <a:pt x="20381" y="3913"/>
                  <a:pt x="20411" y="3913"/>
                </a:cubicBezTo>
                <a:close/>
                <a:moveTo>
                  <a:pt x="37241" y="3509"/>
                </a:moveTo>
                <a:cubicBezTo>
                  <a:pt x="37272" y="3509"/>
                  <a:pt x="37296" y="3573"/>
                  <a:pt x="37297" y="3661"/>
                </a:cubicBezTo>
                <a:cubicBezTo>
                  <a:pt x="37299" y="3754"/>
                  <a:pt x="37317" y="3802"/>
                  <a:pt x="37349" y="3802"/>
                </a:cubicBezTo>
                <a:cubicBezTo>
                  <a:pt x="37374" y="3802"/>
                  <a:pt x="37406" y="3774"/>
                  <a:pt x="37445" y="3717"/>
                </a:cubicBezTo>
                <a:cubicBezTo>
                  <a:pt x="37468" y="3683"/>
                  <a:pt x="37484" y="3666"/>
                  <a:pt x="37495" y="3666"/>
                </a:cubicBezTo>
                <a:cubicBezTo>
                  <a:pt x="37504" y="3666"/>
                  <a:pt x="37509" y="3681"/>
                  <a:pt x="37509" y="3710"/>
                </a:cubicBezTo>
                <a:cubicBezTo>
                  <a:pt x="37511" y="3761"/>
                  <a:pt x="37491" y="3810"/>
                  <a:pt x="37457" y="3847"/>
                </a:cubicBezTo>
                <a:cubicBezTo>
                  <a:pt x="37426" y="3876"/>
                  <a:pt x="37412" y="3938"/>
                  <a:pt x="37426" y="3988"/>
                </a:cubicBezTo>
                <a:cubicBezTo>
                  <a:pt x="37439" y="4038"/>
                  <a:pt x="37406" y="4079"/>
                  <a:pt x="37351" y="4079"/>
                </a:cubicBezTo>
                <a:cubicBezTo>
                  <a:pt x="37281" y="4079"/>
                  <a:pt x="37260" y="4043"/>
                  <a:pt x="37278" y="3949"/>
                </a:cubicBezTo>
                <a:cubicBezTo>
                  <a:pt x="37293" y="3877"/>
                  <a:pt x="37279" y="3798"/>
                  <a:pt x="37248" y="3771"/>
                </a:cubicBezTo>
                <a:cubicBezTo>
                  <a:pt x="37176" y="3710"/>
                  <a:pt x="37170" y="3509"/>
                  <a:pt x="37241" y="3509"/>
                </a:cubicBezTo>
                <a:close/>
                <a:moveTo>
                  <a:pt x="55066" y="3955"/>
                </a:moveTo>
                <a:cubicBezTo>
                  <a:pt x="55081" y="3955"/>
                  <a:pt x="55092" y="3972"/>
                  <a:pt x="55093" y="4001"/>
                </a:cubicBezTo>
                <a:cubicBezTo>
                  <a:pt x="55093" y="4044"/>
                  <a:pt x="55069" y="4080"/>
                  <a:pt x="55041" y="4082"/>
                </a:cubicBezTo>
                <a:cubicBezTo>
                  <a:pt x="55012" y="4082"/>
                  <a:pt x="54987" y="4067"/>
                  <a:pt x="54987" y="4049"/>
                </a:cubicBezTo>
                <a:cubicBezTo>
                  <a:pt x="54987" y="4031"/>
                  <a:pt x="55009" y="3997"/>
                  <a:pt x="55039" y="3968"/>
                </a:cubicBezTo>
                <a:cubicBezTo>
                  <a:pt x="55049" y="3959"/>
                  <a:pt x="55058" y="3955"/>
                  <a:pt x="55066" y="3955"/>
                </a:cubicBezTo>
                <a:close/>
                <a:moveTo>
                  <a:pt x="38146" y="3621"/>
                </a:moveTo>
                <a:cubicBezTo>
                  <a:pt x="38226" y="3621"/>
                  <a:pt x="38302" y="3738"/>
                  <a:pt x="38305" y="3885"/>
                </a:cubicBezTo>
                <a:cubicBezTo>
                  <a:pt x="38305" y="3960"/>
                  <a:pt x="38281" y="3990"/>
                  <a:pt x="38209" y="3990"/>
                </a:cubicBezTo>
                <a:cubicBezTo>
                  <a:pt x="38192" y="3990"/>
                  <a:pt x="38171" y="3988"/>
                  <a:pt x="38146" y="3985"/>
                </a:cubicBezTo>
                <a:cubicBezTo>
                  <a:pt x="38125" y="3981"/>
                  <a:pt x="38104" y="3980"/>
                  <a:pt x="38085" y="3980"/>
                </a:cubicBezTo>
                <a:cubicBezTo>
                  <a:pt x="38029" y="3980"/>
                  <a:pt x="37988" y="3994"/>
                  <a:pt x="37988" y="4017"/>
                </a:cubicBezTo>
                <a:cubicBezTo>
                  <a:pt x="37988" y="4049"/>
                  <a:pt x="37944" y="4080"/>
                  <a:pt x="37884" y="4086"/>
                </a:cubicBezTo>
                <a:cubicBezTo>
                  <a:pt x="37872" y="4087"/>
                  <a:pt x="37862" y="4088"/>
                  <a:pt x="37851" y="4088"/>
                </a:cubicBezTo>
                <a:cubicBezTo>
                  <a:pt x="37807" y="4088"/>
                  <a:pt x="37776" y="4075"/>
                  <a:pt x="37776" y="4055"/>
                </a:cubicBezTo>
                <a:cubicBezTo>
                  <a:pt x="37776" y="3989"/>
                  <a:pt x="38014" y="3683"/>
                  <a:pt x="38103" y="3632"/>
                </a:cubicBezTo>
                <a:cubicBezTo>
                  <a:pt x="38117" y="3625"/>
                  <a:pt x="38132" y="3621"/>
                  <a:pt x="38146" y="3621"/>
                </a:cubicBezTo>
                <a:close/>
                <a:moveTo>
                  <a:pt x="36055" y="3819"/>
                </a:moveTo>
                <a:cubicBezTo>
                  <a:pt x="36077" y="3819"/>
                  <a:pt x="36066" y="3873"/>
                  <a:pt x="36005" y="3973"/>
                </a:cubicBezTo>
                <a:cubicBezTo>
                  <a:pt x="35959" y="4047"/>
                  <a:pt x="35915" y="4093"/>
                  <a:pt x="35894" y="4093"/>
                </a:cubicBezTo>
                <a:cubicBezTo>
                  <a:pt x="35891" y="4093"/>
                  <a:pt x="35888" y="4092"/>
                  <a:pt x="35886" y="4089"/>
                </a:cubicBezTo>
                <a:cubicBezTo>
                  <a:pt x="35871" y="4068"/>
                  <a:pt x="35895" y="4001"/>
                  <a:pt x="35939" y="3937"/>
                </a:cubicBezTo>
                <a:cubicBezTo>
                  <a:pt x="35994" y="3856"/>
                  <a:pt x="36036" y="3819"/>
                  <a:pt x="36055" y="3819"/>
                </a:cubicBezTo>
                <a:close/>
                <a:moveTo>
                  <a:pt x="40422" y="3944"/>
                </a:moveTo>
                <a:cubicBezTo>
                  <a:pt x="40454" y="3944"/>
                  <a:pt x="40479" y="3979"/>
                  <a:pt x="40479" y="4020"/>
                </a:cubicBezTo>
                <a:cubicBezTo>
                  <a:pt x="40479" y="4062"/>
                  <a:pt x="40470" y="4097"/>
                  <a:pt x="40457" y="4097"/>
                </a:cubicBezTo>
                <a:cubicBezTo>
                  <a:pt x="40445" y="4097"/>
                  <a:pt x="40419" y="4064"/>
                  <a:pt x="40401" y="4020"/>
                </a:cubicBezTo>
                <a:cubicBezTo>
                  <a:pt x="40382" y="3980"/>
                  <a:pt x="40392" y="3944"/>
                  <a:pt x="40422" y="3944"/>
                </a:cubicBezTo>
                <a:close/>
                <a:moveTo>
                  <a:pt x="38538" y="3656"/>
                </a:moveTo>
                <a:cubicBezTo>
                  <a:pt x="38570" y="3656"/>
                  <a:pt x="38594" y="3712"/>
                  <a:pt x="38596" y="3826"/>
                </a:cubicBezTo>
                <a:cubicBezTo>
                  <a:pt x="38597" y="3916"/>
                  <a:pt x="38577" y="3978"/>
                  <a:pt x="38548" y="3978"/>
                </a:cubicBezTo>
                <a:cubicBezTo>
                  <a:pt x="38544" y="3978"/>
                  <a:pt x="38541" y="3977"/>
                  <a:pt x="38537" y="3976"/>
                </a:cubicBezTo>
                <a:cubicBezTo>
                  <a:pt x="38529" y="3971"/>
                  <a:pt x="38521" y="3969"/>
                  <a:pt x="38512" y="3969"/>
                </a:cubicBezTo>
                <a:cubicBezTo>
                  <a:pt x="38484" y="3969"/>
                  <a:pt x="38456" y="3991"/>
                  <a:pt x="38440" y="4029"/>
                </a:cubicBezTo>
                <a:cubicBezTo>
                  <a:pt x="38420" y="4079"/>
                  <a:pt x="38404" y="4100"/>
                  <a:pt x="38394" y="4100"/>
                </a:cubicBezTo>
                <a:cubicBezTo>
                  <a:pt x="38370" y="4100"/>
                  <a:pt x="38376" y="3990"/>
                  <a:pt x="38418" y="3849"/>
                </a:cubicBezTo>
                <a:cubicBezTo>
                  <a:pt x="38457" y="3721"/>
                  <a:pt x="38502" y="3656"/>
                  <a:pt x="38538" y="3656"/>
                </a:cubicBezTo>
                <a:close/>
                <a:moveTo>
                  <a:pt x="22784" y="3785"/>
                </a:moveTo>
                <a:cubicBezTo>
                  <a:pt x="22821" y="3785"/>
                  <a:pt x="22840" y="3813"/>
                  <a:pt x="22842" y="3867"/>
                </a:cubicBezTo>
                <a:cubicBezTo>
                  <a:pt x="22842" y="3915"/>
                  <a:pt x="22832" y="3939"/>
                  <a:pt x="22813" y="3939"/>
                </a:cubicBezTo>
                <a:cubicBezTo>
                  <a:pt x="22803" y="3939"/>
                  <a:pt x="22791" y="3933"/>
                  <a:pt x="22776" y="3920"/>
                </a:cubicBezTo>
                <a:cubicBezTo>
                  <a:pt x="22756" y="3903"/>
                  <a:pt x="22743" y="3894"/>
                  <a:pt x="22738" y="3894"/>
                </a:cubicBezTo>
                <a:cubicBezTo>
                  <a:pt x="22730" y="3894"/>
                  <a:pt x="22742" y="3920"/>
                  <a:pt x="22774" y="3979"/>
                </a:cubicBezTo>
                <a:cubicBezTo>
                  <a:pt x="22827" y="4073"/>
                  <a:pt x="22824" y="4095"/>
                  <a:pt x="22749" y="4102"/>
                </a:cubicBezTo>
                <a:cubicBezTo>
                  <a:pt x="22747" y="4103"/>
                  <a:pt x="22745" y="4103"/>
                  <a:pt x="22743" y="4103"/>
                </a:cubicBezTo>
                <a:cubicBezTo>
                  <a:pt x="22692" y="4103"/>
                  <a:pt x="22653" y="4049"/>
                  <a:pt x="22648" y="3973"/>
                </a:cubicBezTo>
                <a:cubicBezTo>
                  <a:pt x="22643" y="3897"/>
                  <a:pt x="22683" y="3817"/>
                  <a:pt x="22739" y="3795"/>
                </a:cubicBezTo>
                <a:cubicBezTo>
                  <a:pt x="22756" y="3788"/>
                  <a:pt x="22771" y="3785"/>
                  <a:pt x="22784" y="3785"/>
                </a:cubicBezTo>
                <a:close/>
                <a:moveTo>
                  <a:pt x="36273" y="3616"/>
                </a:moveTo>
                <a:cubicBezTo>
                  <a:pt x="36276" y="3616"/>
                  <a:pt x="36279" y="3616"/>
                  <a:pt x="36283" y="3616"/>
                </a:cubicBezTo>
                <a:cubicBezTo>
                  <a:pt x="36371" y="3623"/>
                  <a:pt x="36441" y="3759"/>
                  <a:pt x="36451" y="3940"/>
                </a:cubicBezTo>
                <a:cubicBezTo>
                  <a:pt x="36456" y="4019"/>
                  <a:pt x="36411" y="4055"/>
                  <a:pt x="36245" y="4107"/>
                </a:cubicBezTo>
                <a:cubicBezTo>
                  <a:pt x="36245" y="4107"/>
                  <a:pt x="36245" y="4107"/>
                  <a:pt x="36244" y="4107"/>
                </a:cubicBezTo>
                <a:cubicBezTo>
                  <a:pt x="36231" y="4107"/>
                  <a:pt x="36214" y="3997"/>
                  <a:pt x="36208" y="3862"/>
                </a:cubicBezTo>
                <a:lnTo>
                  <a:pt x="36206" y="3862"/>
                </a:lnTo>
                <a:cubicBezTo>
                  <a:pt x="36197" y="3676"/>
                  <a:pt x="36211" y="3616"/>
                  <a:pt x="36273" y="3616"/>
                </a:cubicBezTo>
                <a:close/>
                <a:moveTo>
                  <a:pt x="36975" y="3280"/>
                </a:moveTo>
                <a:cubicBezTo>
                  <a:pt x="37045" y="3280"/>
                  <a:pt x="37068" y="3313"/>
                  <a:pt x="37047" y="3395"/>
                </a:cubicBezTo>
                <a:cubicBezTo>
                  <a:pt x="37030" y="3459"/>
                  <a:pt x="37047" y="3510"/>
                  <a:pt x="37085" y="3510"/>
                </a:cubicBezTo>
                <a:cubicBezTo>
                  <a:pt x="37130" y="3510"/>
                  <a:pt x="37123" y="3561"/>
                  <a:pt x="37063" y="3655"/>
                </a:cubicBezTo>
                <a:cubicBezTo>
                  <a:pt x="37012" y="3735"/>
                  <a:pt x="36988" y="3838"/>
                  <a:pt x="37009" y="3886"/>
                </a:cubicBezTo>
                <a:cubicBezTo>
                  <a:pt x="37063" y="4009"/>
                  <a:pt x="36919" y="4134"/>
                  <a:pt x="36745" y="4134"/>
                </a:cubicBezTo>
                <a:cubicBezTo>
                  <a:pt x="36727" y="4134"/>
                  <a:pt x="36708" y="4132"/>
                  <a:pt x="36688" y="4129"/>
                </a:cubicBezTo>
                <a:cubicBezTo>
                  <a:pt x="36551" y="4107"/>
                  <a:pt x="36506" y="4064"/>
                  <a:pt x="36505" y="3955"/>
                </a:cubicBezTo>
                <a:cubicBezTo>
                  <a:pt x="36502" y="3780"/>
                  <a:pt x="36635" y="3473"/>
                  <a:pt x="36705" y="3473"/>
                </a:cubicBezTo>
                <a:cubicBezTo>
                  <a:pt x="36710" y="3473"/>
                  <a:pt x="36715" y="3475"/>
                  <a:pt x="36720" y="3479"/>
                </a:cubicBezTo>
                <a:cubicBezTo>
                  <a:pt x="36747" y="3503"/>
                  <a:pt x="36766" y="3565"/>
                  <a:pt x="36768" y="3631"/>
                </a:cubicBezTo>
                <a:cubicBezTo>
                  <a:pt x="36769" y="3682"/>
                  <a:pt x="36757" y="3711"/>
                  <a:pt x="36739" y="3711"/>
                </a:cubicBezTo>
                <a:cubicBezTo>
                  <a:pt x="36734" y="3711"/>
                  <a:pt x="36729" y="3709"/>
                  <a:pt x="36723" y="3704"/>
                </a:cubicBezTo>
                <a:cubicBezTo>
                  <a:pt x="36719" y="3701"/>
                  <a:pt x="36715" y="3699"/>
                  <a:pt x="36711" y="3699"/>
                </a:cubicBezTo>
                <a:cubicBezTo>
                  <a:pt x="36684" y="3699"/>
                  <a:pt x="36647" y="3764"/>
                  <a:pt x="36618" y="3853"/>
                </a:cubicBezTo>
                <a:cubicBezTo>
                  <a:pt x="36573" y="4003"/>
                  <a:pt x="36576" y="4040"/>
                  <a:pt x="36638" y="4040"/>
                </a:cubicBezTo>
                <a:cubicBezTo>
                  <a:pt x="36640" y="4040"/>
                  <a:pt x="36641" y="4040"/>
                  <a:pt x="36642" y="4040"/>
                </a:cubicBezTo>
                <a:cubicBezTo>
                  <a:pt x="36687" y="4040"/>
                  <a:pt x="36744" y="3956"/>
                  <a:pt x="36771" y="3849"/>
                </a:cubicBezTo>
                <a:cubicBezTo>
                  <a:pt x="36797" y="3740"/>
                  <a:pt x="36871" y="3628"/>
                  <a:pt x="36938" y="3591"/>
                </a:cubicBezTo>
                <a:cubicBezTo>
                  <a:pt x="37044" y="3532"/>
                  <a:pt x="37047" y="3518"/>
                  <a:pt x="36968" y="3473"/>
                </a:cubicBezTo>
                <a:cubicBezTo>
                  <a:pt x="36839" y="3398"/>
                  <a:pt x="36844" y="3280"/>
                  <a:pt x="36975" y="3280"/>
                </a:cubicBezTo>
                <a:close/>
                <a:moveTo>
                  <a:pt x="26981" y="3875"/>
                </a:moveTo>
                <a:cubicBezTo>
                  <a:pt x="27038" y="3875"/>
                  <a:pt x="27089" y="3900"/>
                  <a:pt x="27113" y="3953"/>
                </a:cubicBezTo>
                <a:cubicBezTo>
                  <a:pt x="27129" y="3991"/>
                  <a:pt x="27125" y="4010"/>
                  <a:pt x="27101" y="4010"/>
                </a:cubicBezTo>
                <a:cubicBezTo>
                  <a:pt x="27089" y="4010"/>
                  <a:pt x="27070" y="4005"/>
                  <a:pt x="27045" y="3994"/>
                </a:cubicBezTo>
                <a:cubicBezTo>
                  <a:pt x="27028" y="3986"/>
                  <a:pt x="27010" y="3982"/>
                  <a:pt x="26992" y="3982"/>
                </a:cubicBezTo>
                <a:cubicBezTo>
                  <a:pt x="26946" y="3982"/>
                  <a:pt x="26903" y="4009"/>
                  <a:pt x="26874" y="4059"/>
                </a:cubicBezTo>
                <a:cubicBezTo>
                  <a:pt x="26845" y="4110"/>
                  <a:pt x="26811" y="4140"/>
                  <a:pt x="26783" y="4140"/>
                </a:cubicBezTo>
                <a:cubicBezTo>
                  <a:pt x="26776" y="4140"/>
                  <a:pt x="26768" y="4138"/>
                  <a:pt x="26762" y="4132"/>
                </a:cubicBezTo>
                <a:cubicBezTo>
                  <a:pt x="26735" y="4110"/>
                  <a:pt x="26748" y="4043"/>
                  <a:pt x="26787" y="3983"/>
                </a:cubicBezTo>
                <a:lnTo>
                  <a:pt x="26787" y="3983"/>
                </a:lnTo>
                <a:lnTo>
                  <a:pt x="26786" y="3985"/>
                </a:lnTo>
                <a:cubicBezTo>
                  <a:pt x="26834" y="3912"/>
                  <a:pt x="26912" y="3875"/>
                  <a:pt x="26981" y="3875"/>
                </a:cubicBezTo>
                <a:close/>
                <a:moveTo>
                  <a:pt x="19717" y="3989"/>
                </a:moveTo>
                <a:cubicBezTo>
                  <a:pt x="19747" y="3989"/>
                  <a:pt x="19772" y="4023"/>
                  <a:pt x="19772" y="4065"/>
                </a:cubicBezTo>
                <a:cubicBezTo>
                  <a:pt x="19772" y="4107"/>
                  <a:pt x="19763" y="4141"/>
                  <a:pt x="19751" y="4141"/>
                </a:cubicBezTo>
                <a:cubicBezTo>
                  <a:pt x="19738" y="4141"/>
                  <a:pt x="19714" y="4108"/>
                  <a:pt x="19694" y="4065"/>
                </a:cubicBezTo>
                <a:cubicBezTo>
                  <a:pt x="19676" y="4025"/>
                  <a:pt x="19685" y="3989"/>
                  <a:pt x="19717" y="3989"/>
                </a:cubicBezTo>
                <a:close/>
                <a:moveTo>
                  <a:pt x="25671" y="3928"/>
                </a:moveTo>
                <a:cubicBezTo>
                  <a:pt x="25686" y="3928"/>
                  <a:pt x="25702" y="3931"/>
                  <a:pt x="25719" y="3937"/>
                </a:cubicBezTo>
                <a:cubicBezTo>
                  <a:pt x="25825" y="3974"/>
                  <a:pt x="25825" y="3980"/>
                  <a:pt x="25735" y="4077"/>
                </a:cubicBezTo>
                <a:cubicBezTo>
                  <a:pt x="25693" y="4123"/>
                  <a:pt x="25654" y="4144"/>
                  <a:pt x="25625" y="4144"/>
                </a:cubicBezTo>
                <a:cubicBezTo>
                  <a:pt x="25580" y="4144"/>
                  <a:pt x="25558" y="4092"/>
                  <a:pt x="25581" y="3998"/>
                </a:cubicBezTo>
                <a:cubicBezTo>
                  <a:pt x="25593" y="3953"/>
                  <a:pt x="25626" y="3928"/>
                  <a:pt x="25671" y="3928"/>
                </a:cubicBezTo>
                <a:close/>
                <a:moveTo>
                  <a:pt x="38924" y="4026"/>
                </a:moveTo>
                <a:cubicBezTo>
                  <a:pt x="38969" y="4026"/>
                  <a:pt x="38988" y="4058"/>
                  <a:pt x="38970" y="4102"/>
                </a:cubicBezTo>
                <a:cubicBezTo>
                  <a:pt x="38951" y="4146"/>
                  <a:pt x="38909" y="4176"/>
                  <a:pt x="38860" y="4179"/>
                </a:cubicBezTo>
                <a:cubicBezTo>
                  <a:pt x="38815" y="4179"/>
                  <a:pt x="38796" y="4147"/>
                  <a:pt x="38814" y="4102"/>
                </a:cubicBezTo>
                <a:cubicBezTo>
                  <a:pt x="38833" y="4058"/>
                  <a:pt x="38875" y="4028"/>
                  <a:pt x="38924" y="4026"/>
                </a:cubicBezTo>
                <a:close/>
                <a:moveTo>
                  <a:pt x="37699" y="3489"/>
                </a:moveTo>
                <a:cubicBezTo>
                  <a:pt x="37711" y="3489"/>
                  <a:pt x="37721" y="3500"/>
                  <a:pt x="37730" y="3520"/>
                </a:cubicBezTo>
                <a:cubicBezTo>
                  <a:pt x="37781" y="3633"/>
                  <a:pt x="37784" y="3696"/>
                  <a:pt x="37743" y="3696"/>
                </a:cubicBezTo>
                <a:cubicBezTo>
                  <a:pt x="37731" y="3696"/>
                  <a:pt x="37715" y="3691"/>
                  <a:pt x="37696" y="3680"/>
                </a:cubicBezTo>
                <a:cubicBezTo>
                  <a:pt x="37682" y="3673"/>
                  <a:pt x="37670" y="3670"/>
                  <a:pt x="37659" y="3670"/>
                </a:cubicBezTo>
                <a:cubicBezTo>
                  <a:pt x="37633" y="3670"/>
                  <a:pt x="37616" y="3689"/>
                  <a:pt x="37617" y="3723"/>
                </a:cubicBezTo>
                <a:cubicBezTo>
                  <a:pt x="37617" y="3773"/>
                  <a:pt x="37638" y="3810"/>
                  <a:pt x="37666" y="3810"/>
                </a:cubicBezTo>
                <a:cubicBezTo>
                  <a:pt x="37693" y="3810"/>
                  <a:pt x="37711" y="3897"/>
                  <a:pt x="37708" y="3998"/>
                </a:cubicBezTo>
                <a:cubicBezTo>
                  <a:pt x="37705" y="4120"/>
                  <a:pt x="37694" y="4180"/>
                  <a:pt x="37672" y="4180"/>
                </a:cubicBezTo>
                <a:cubicBezTo>
                  <a:pt x="37652" y="4180"/>
                  <a:pt x="37622" y="4131"/>
                  <a:pt x="37579" y="4035"/>
                </a:cubicBezTo>
                <a:lnTo>
                  <a:pt x="37579" y="4034"/>
                </a:lnTo>
                <a:cubicBezTo>
                  <a:pt x="37518" y="3901"/>
                  <a:pt x="37521" y="3840"/>
                  <a:pt x="37597" y="3650"/>
                </a:cubicBezTo>
                <a:cubicBezTo>
                  <a:pt x="37642" y="3541"/>
                  <a:pt x="37674" y="3489"/>
                  <a:pt x="37699" y="3489"/>
                </a:cubicBezTo>
                <a:close/>
                <a:moveTo>
                  <a:pt x="31185" y="3811"/>
                </a:moveTo>
                <a:cubicBezTo>
                  <a:pt x="31209" y="3811"/>
                  <a:pt x="31237" y="3825"/>
                  <a:pt x="31269" y="3853"/>
                </a:cubicBezTo>
                <a:cubicBezTo>
                  <a:pt x="31336" y="3911"/>
                  <a:pt x="31336" y="3920"/>
                  <a:pt x="31270" y="3922"/>
                </a:cubicBezTo>
                <a:cubicBezTo>
                  <a:pt x="31191" y="3923"/>
                  <a:pt x="31236" y="4026"/>
                  <a:pt x="31322" y="4043"/>
                </a:cubicBezTo>
                <a:cubicBezTo>
                  <a:pt x="31424" y="4062"/>
                  <a:pt x="31431" y="4071"/>
                  <a:pt x="31403" y="4137"/>
                </a:cubicBezTo>
                <a:cubicBezTo>
                  <a:pt x="31389" y="4171"/>
                  <a:pt x="31358" y="4186"/>
                  <a:pt x="31321" y="4186"/>
                </a:cubicBezTo>
                <a:cubicBezTo>
                  <a:pt x="31231" y="4186"/>
                  <a:pt x="31105" y="4097"/>
                  <a:pt x="31104" y="3994"/>
                </a:cubicBezTo>
                <a:cubicBezTo>
                  <a:pt x="31102" y="3875"/>
                  <a:pt x="31133" y="3811"/>
                  <a:pt x="31185" y="3811"/>
                </a:cubicBezTo>
                <a:close/>
                <a:moveTo>
                  <a:pt x="31557" y="4020"/>
                </a:moveTo>
                <a:cubicBezTo>
                  <a:pt x="31567" y="4020"/>
                  <a:pt x="31578" y="4024"/>
                  <a:pt x="31589" y="4034"/>
                </a:cubicBezTo>
                <a:cubicBezTo>
                  <a:pt x="31621" y="4064"/>
                  <a:pt x="31630" y="4110"/>
                  <a:pt x="31610" y="4150"/>
                </a:cubicBezTo>
                <a:cubicBezTo>
                  <a:pt x="31599" y="4178"/>
                  <a:pt x="31582" y="4193"/>
                  <a:pt x="31563" y="4193"/>
                </a:cubicBezTo>
                <a:cubicBezTo>
                  <a:pt x="31552" y="4193"/>
                  <a:pt x="31541" y="4188"/>
                  <a:pt x="31530" y="4179"/>
                </a:cubicBezTo>
                <a:cubicBezTo>
                  <a:pt x="31498" y="4149"/>
                  <a:pt x="31491" y="4102"/>
                  <a:pt x="31509" y="4064"/>
                </a:cubicBezTo>
                <a:cubicBezTo>
                  <a:pt x="31520" y="4036"/>
                  <a:pt x="31538" y="4020"/>
                  <a:pt x="31557" y="4020"/>
                </a:cubicBezTo>
                <a:close/>
                <a:moveTo>
                  <a:pt x="20643" y="4015"/>
                </a:moveTo>
                <a:cubicBezTo>
                  <a:pt x="20659" y="4015"/>
                  <a:pt x="20683" y="4056"/>
                  <a:pt x="20700" y="4114"/>
                </a:cubicBezTo>
                <a:cubicBezTo>
                  <a:pt x="20718" y="4177"/>
                  <a:pt x="20724" y="4206"/>
                  <a:pt x="20716" y="4206"/>
                </a:cubicBezTo>
                <a:cubicBezTo>
                  <a:pt x="20710" y="4206"/>
                  <a:pt x="20696" y="4190"/>
                  <a:pt x="20673" y="4158"/>
                </a:cubicBezTo>
                <a:cubicBezTo>
                  <a:pt x="20637" y="4108"/>
                  <a:pt x="20620" y="4044"/>
                  <a:pt x="20633" y="4020"/>
                </a:cubicBezTo>
                <a:lnTo>
                  <a:pt x="20633" y="4020"/>
                </a:lnTo>
                <a:lnTo>
                  <a:pt x="20633" y="4022"/>
                </a:lnTo>
                <a:cubicBezTo>
                  <a:pt x="20636" y="4018"/>
                  <a:pt x="20639" y="4015"/>
                  <a:pt x="20643" y="4015"/>
                </a:cubicBezTo>
                <a:close/>
                <a:moveTo>
                  <a:pt x="30695" y="4004"/>
                </a:moveTo>
                <a:cubicBezTo>
                  <a:pt x="30746" y="4004"/>
                  <a:pt x="30787" y="4053"/>
                  <a:pt x="30788" y="4116"/>
                </a:cubicBezTo>
                <a:cubicBezTo>
                  <a:pt x="30791" y="4176"/>
                  <a:pt x="30753" y="4221"/>
                  <a:pt x="30705" y="4221"/>
                </a:cubicBezTo>
                <a:cubicBezTo>
                  <a:pt x="30703" y="4221"/>
                  <a:pt x="30701" y="4221"/>
                  <a:pt x="30698" y="4220"/>
                </a:cubicBezTo>
                <a:cubicBezTo>
                  <a:pt x="30633" y="4216"/>
                  <a:pt x="30628" y="4202"/>
                  <a:pt x="30678" y="4174"/>
                </a:cubicBezTo>
                <a:cubicBezTo>
                  <a:pt x="30739" y="4140"/>
                  <a:pt x="30739" y="4123"/>
                  <a:pt x="30676" y="4068"/>
                </a:cubicBezTo>
                <a:cubicBezTo>
                  <a:pt x="30621" y="4019"/>
                  <a:pt x="30625" y="4004"/>
                  <a:pt x="30695" y="4004"/>
                </a:cubicBezTo>
                <a:close/>
                <a:moveTo>
                  <a:pt x="34369" y="3750"/>
                </a:moveTo>
                <a:cubicBezTo>
                  <a:pt x="34459" y="3750"/>
                  <a:pt x="34528" y="3923"/>
                  <a:pt x="34453" y="3961"/>
                </a:cubicBezTo>
                <a:cubicBezTo>
                  <a:pt x="34390" y="3991"/>
                  <a:pt x="34368" y="4124"/>
                  <a:pt x="34421" y="4124"/>
                </a:cubicBezTo>
                <a:cubicBezTo>
                  <a:pt x="34424" y="4124"/>
                  <a:pt x="34426" y="4124"/>
                  <a:pt x="34429" y="4123"/>
                </a:cubicBezTo>
                <a:cubicBezTo>
                  <a:pt x="34451" y="4118"/>
                  <a:pt x="34470" y="4116"/>
                  <a:pt x="34486" y="4116"/>
                </a:cubicBezTo>
                <a:cubicBezTo>
                  <a:pt x="34545" y="4116"/>
                  <a:pt x="34556" y="4152"/>
                  <a:pt x="34501" y="4202"/>
                </a:cubicBezTo>
                <a:cubicBezTo>
                  <a:pt x="34478" y="4223"/>
                  <a:pt x="34455" y="4233"/>
                  <a:pt x="34434" y="4233"/>
                </a:cubicBezTo>
                <a:cubicBezTo>
                  <a:pt x="34355" y="4233"/>
                  <a:pt x="34289" y="4106"/>
                  <a:pt x="34296" y="3931"/>
                </a:cubicBezTo>
                <a:cubicBezTo>
                  <a:pt x="34299" y="3829"/>
                  <a:pt x="34332" y="3750"/>
                  <a:pt x="34369" y="3750"/>
                </a:cubicBezTo>
                <a:close/>
                <a:moveTo>
                  <a:pt x="23982" y="3451"/>
                </a:moveTo>
                <a:cubicBezTo>
                  <a:pt x="23997" y="3451"/>
                  <a:pt x="24003" y="3488"/>
                  <a:pt x="24004" y="3567"/>
                </a:cubicBezTo>
                <a:cubicBezTo>
                  <a:pt x="24006" y="3697"/>
                  <a:pt x="24040" y="3775"/>
                  <a:pt x="24076" y="3775"/>
                </a:cubicBezTo>
                <a:cubicBezTo>
                  <a:pt x="24098" y="3775"/>
                  <a:pt x="24120" y="3746"/>
                  <a:pt x="24137" y="3682"/>
                </a:cubicBezTo>
                <a:cubicBezTo>
                  <a:pt x="24152" y="3624"/>
                  <a:pt x="24163" y="3596"/>
                  <a:pt x="24176" y="3596"/>
                </a:cubicBezTo>
                <a:cubicBezTo>
                  <a:pt x="24188" y="3596"/>
                  <a:pt x="24202" y="3619"/>
                  <a:pt x="24222" y="3662"/>
                </a:cubicBezTo>
                <a:cubicBezTo>
                  <a:pt x="24243" y="3708"/>
                  <a:pt x="24256" y="3732"/>
                  <a:pt x="24263" y="3732"/>
                </a:cubicBezTo>
                <a:cubicBezTo>
                  <a:pt x="24272" y="3732"/>
                  <a:pt x="24273" y="3702"/>
                  <a:pt x="24273" y="3641"/>
                </a:cubicBezTo>
                <a:cubicBezTo>
                  <a:pt x="24271" y="3568"/>
                  <a:pt x="24297" y="3507"/>
                  <a:pt x="24325" y="3507"/>
                </a:cubicBezTo>
                <a:cubicBezTo>
                  <a:pt x="24355" y="3507"/>
                  <a:pt x="24370" y="3534"/>
                  <a:pt x="24356" y="3568"/>
                </a:cubicBezTo>
                <a:cubicBezTo>
                  <a:pt x="24343" y="3601"/>
                  <a:pt x="24352" y="3673"/>
                  <a:pt x="24377" y="3731"/>
                </a:cubicBezTo>
                <a:cubicBezTo>
                  <a:pt x="24419" y="3825"/>
                  <a:pt x="24264" y="4239"/>
                  <a:pt x="24198" y="4239"/>
                </a:cubicBezTo>
                <a:cubicBezTo>
                  <a:pt x="24193" y="4239"/>
                  <a:pt x="24189" y="4236"/>
                  <a:pt x="24185" y="4231"/>
                </a:cubicBezTo>
                <a:cubicBezTo>
                  <a:pt x="24171" y="4211"/>
                  <a:pt x="24188" y="4144"/>
                  <a:pt x="24220" y="4086"/>
                </a:cubicBezTo>
                <a:lnTo>
                  <a:pt x="24219" y="4086"/>
                </a:lnTo>
                <a:cubicBezTo>
                  <a:pt x="24281" y="3976"/>
                  <a:pt x="24257" y="3923"/>
                  <a:pt x="24141" y="3923"/>
                </a:cubicBezTo>
                <a:cubicBezTo>
                  <a:pt x="24121" y="3923"/>
                  <a:pt x="24099" y="3925"/>
                  <a:pt x="24074" y="3928"/>
                </a:cubicBezTo>
                <a:cubicBezTo>
                  <a:pt x="24065" y="3929"/>
                  <a:pt x="24057" y="3929"/>
                  <a:pt x="24049" y="3929"/>
                </a:cubicBezTo>
                <a:cubicBezTo>
                  <a:pt x="23990" y="3929"/>
                  <a:pt x="23964" y="3900"/>
                  <a:pt x="23977" y="3849"/>
                </a:cubicBezTo>
                <a:cubicBezTo>
                  <a:pt x="23988" y="3788"/>
                  <a:pt x="23974" y="3723"/>
                  <a:pt x="23940" y="3671"/>
                </a:cubicBezTo>
                <a:cubicBezTo>
                  <a:pt x="23892" y="3609"/>
                  <a:pt x="23892" y="3567"/>
                  <a:pt x="23940" y="3495"/>
                </a:cubicBezTo>
                <a:cubicBezTo>
                  <a:pt x="23959" y="3466"/>
                  <a:pt x="23972" y="3451"/>
                  <a:pt x="23982" y="3451"/>
                </a:cubicBezTo>
                <a:close/>
                <a:moveTo>
                  <a:pt x="33462" y="3835"/>
                </a:moveTo>
                <a:cubicBezTo>
                  <a:pt x="33604" y="3835"/>
                  <a:pt x="33647" y="3952"/>
                  <a:pt x="33568" y="4116"/>
                </a:cubicBezTo>
                <a:cubicBezTo>
                  <a:pt x="33516" y="4224"/>
                  <a:pt x="33429" y="4288"/>
                  <a:pt x="33356" y="4288"/>
                </a:cubicBezTo>
                <a:cubicBezTo>
                  <a:pt x="33321" y="4288"/>
                  <a:pt x="33289" y="4273"/>
                  <a:pt x="33267" y="4241"/>
                </a:cubicBezTo>
                <a:cubicBezTo>
                  <a:pt x="33247" y="4216"/>
                  <a:pt x="33247" y="4150"/>
                  <a:pt x="33264" y="4086"/>
                </a:cubicBezTo>
                <a:cubicBezTo>
                  <a:pt x="33276" y="4039"/>
                  <a:pt x="33286" y="4016"/>
                  <a:pt x="33297" y="4016"/>
                </a:cubicBezTo>
                <a:cubicBezTo>
                  <a:pt x="33307" y="4016"/>
                  <a:pt x="33319" y="4033"/>
                  <a:pt x="33334" y="4067"/>
                </a:cubicBezTo>
                <a:cubicBezTo>
                  <a:pt x="33351" y="4104"/>
                  <a:pt x="33364" y="4123"/>
                  <a:pt x="33382" y="4123"/>
                </a:cubicBezTo>
                <a:cubicBezTo>
                  <a:pt x="33401" y="4123"/>
                  <a:pt x="33425" y="4102"/>
                  <a:pt x="33461" y="4059"/>
                </a:cubicBezTo>
                <a:cubicBezTo>
                  <a:pt x="33525" y="3982"/>
                  <a:pt x="33528" y="3943"/>
                  <a:pt x="33476" y="3897"/>
                </a:cubicBezTo>
                <a:cubicBezTo>
                  <a:pt x="33440" y="3865"/>
                  <a:pt x="33434" y="3835"/>
                  <a:pt x="33462" y="3835"/>
                </a:cubicBezTo>
                <a:close/>
                <a:moveTo>
                  <a:pt x="31780" y="4025"/>
                </a:moveTo>
                <a:cubicBezTo>
                  <a:pt x="31789" y="4025"/>
                  <a:pt x="31802" y="4030"/>
                  <a:pt x="31821" y="4040"/>
                </a:cubicBezTo>
                <a:cubicBezTo>
                  <a:pt x="31867" y="4064"/>
                  <a:pt x="31903" y="4131"/>
                  <a:pt x="31904" y="4192"/>
                </a:cubicBezTo>
                <a:cubicBezTo>
                  <a:pt x="31905" y="4258"/>
                  <a:pt x="31897" y="4291"/>
                  <a:pt x="31882" y="4291"/>
                </a:cubicBezTo>
                <a:cubicBezTo>
                  <a:pt x="31864" y="4291"/>
                  <a:pt x="31835" y="4243"/>
                  <a:pt x="31798" y="4149"/>
                </a:cubicBezTo>
                <a:cubicBezTo>
                  <a:pt x="31764" y="4060"/>
                  <a:pt x="31757" y="4025"/>
                  <a:pt x="31780" y="4025"/>
                </a:cubicBezTo>
                <a:close/>
                <a:moveTo>
                  <a:pt x="42733" y="4155"/>
                </a:moveTo>
                <a:cubicBezTo>
                  <a:pt x="42776" y="4155"/>
                  <a:pt x="42811" y="4188"/>
                  <a:pt x="42813" y="4231"/>
                </a:cubicBezTo>
                <a:cubicBezTo>
                  <a:pt x="42813" y="4273"/>
                  <a:pt x="42777" y="4307"/>
                  <a:pt x="42735" y="4307"/>
                </a:cubicBezTo>
                <a:cubicBezTo>
                  <a:pt x="42734" y="4307"/>
                  <a:pt x="42733" y="4307"/>
                  <a:pt x="42732" y="4307"/>
                </a:cubicBezTo>
                <a:cubicBezTo>
                  <a:pt x="42731" y="4307"/>
                  <a:pt x="42730" y="4307"/>
                  <a:pt x="42729" y="4307"/>
                </a:cubicBezTo>
                <a:cubicBezTo>
                  <a:pt x="42687" y="4307"/>
                  <a:pt x="42653" y="4275"/>
                  <a:pt x="42652" y="4232"/>
                </a:cubicBezTo>
                <a:lnTo>
                  <a:pt x="42652" y="4231"/>
                </a:lnTo>
                <a:cubicBezTo>
                  <a:pt x="42652" y="4188"/>
                  <a:pt x="42686" y="4155"/>
                  <a:pt x="42728" y="4155"/>
                </a:cubicBezTo>
                <a:cubicBezTo>
                  <a:pt x="42729" y="4155"/>
                  <a:pt x="42730" y="4155"/>
                  <a:pt x="42731" y="4155"/>
                </a:cubicBezTo>
                <a:cubicBezTo>
                  <a:pt x="42732" y="4155"/>
                  <a:pt x="42733" y="4155"/>
                  <a:pt x="42733" y="4155"/>
                </a:cubicBezTo>
                <a:close/>
                <a:moveTo>
                  <a:pt x="40120" y="4035"/>
                </a:moveTo>
                <a:cubicBezTo>
                  <a:pt x="40129" y="4035"/>
                  <a:pt x="40144" y="4055"/>
                  <a:pt x="40163" y="4095"/>
                </a:cubicBezTo>
                <a:cubicBezTo>
                  <a:pt x="40192" y="4159"/>
                  <a:pt x="40215" y="4238"/>
                  <a:pt x="40215" y="4283"/>
                </a:cubicBezTo>
                <a:cubicBezTo>
                  <a:pt x="40215" y="4300"/>
                  <a:pt x="40213" y="4308"/>
                  <a:pt x="40207" y="4308"/>
                </a:cubicBezTo>
                <a:cubicBezTo>
                  <a:pt x="40199" y="4308"/>
                  <a:pt x="40183" y="4287"/>
                  <a:pt x="40164" y="4247"/>
                </a:cubicBezTo>
                <a:cubicBezTo>
                  <a:pt x="40136" y="4188"/>
                  <a:pt x="40118" y="4125"/>
                  <a:pt x="40112" y="4059"/>
                </a:cubicBezTo>
                <a:cubicBezTo>
                  <a:pt x="40112" y="4043"/>
                  <a:pt x="40115" y="4035"/>
                  <a:pt x="40120" y="4035"/>
                </a:cubicBezTo>
                <a:close/>
                <a:moveTo>
                  <a:pt x="76818" y="4265"/>
                </a:moveTo>
                <a:cubicBezTo>
                  <a:pt x="76835" y="4265"/>
                  <a:pt x="76853" y="4270"/>
                  <a:pt x="76868" y="4279"/>
                </a:cubicBezTo>
                <a:cubicBezTo>
                  <a:pt x="76910" y="4302"/>
                  <a:pt x="76897" y="4322"/>
                  <a:pt x="76837" y="4326"/>
                </a:cubicBezTo>
                <a:cubicBezTo>
                  <a:pt x="76831" y="4327"/>
                  <a:pt x="76825" y="4327"/>
                  <a:pt x="76820" y="4327"/>
                </a:cubicBezTo>
                <a:cubicBezTo>
                  <a:pt x="76775" y="4327"/>
                  <a:pt x="76752" y="4310"/>
                  <a:pt x="76768" y="4286"/>
                </a:cubicBezTo>
                <a:cubicBezTo>
                  <a:pt x="76778" y="4273"/>
                  <a:pt x="76797" y="4265"/>
                  <a:pt x="76818" y="4265"/>
                </a:cubicBezTo>
                <a:close/>
                <a:moveTo>
                  <a:pt x="38649" y="4126"/>
                </a:moveTo>
                <a:cubicBezTo>
                  <a:pt x="38657" y="4126"/>
                  <a:pt x="38676" y="4144"/>
                  <a:pt x="38706" y="4179"/>
                </a:cubicBezTo>
                <a:cubicBezTo>
                  <a:pt x="38803" y="4289"/>
                  <a:pt x="38814" y="4331"/>
                  <a:pt x="38743" y="4331"/>
                </a:cubicBezTo>
                <a:cubicBezTo>
                  <a:pt x="38717" y="4331"/>
                  <a:pt x="38678" y="4274"/>
                  <a:pt x="38658" y="4208"/>
                </a:cubicBezTo>
                <a:cubicBezTo>
                  <a:pt x="38643" y="4153"/>
                  <a:pt x="38638" y="4126"/>
                  <a:pt x="38649" y="4126"/>
                </a:cubicBezTo>
                <a:close/>
                <a:moveTo>
                  <a:pt x="35690" y="4224"/>
                </a:moveTo>
                <a:cubicBezTo>
                  <a:pt x="35706" y="4224"/>
                  <a:pt x="35717" y="4241"/>
                  <a:pt x="35717" y="4270"/>
                </a:cubicBezTo>
                <a:cubicBezTo>
                  <a:pt x="35717" y="4313"/>
                  <a:pt x="35695" y="4349"/>
                  <a:pt x="35665" y="4350"/>
                </a:cubicBezTo>
                <a:cubicBezTo>
                  <a:pt x="35636" y="4350"/>
                  <a:pt x="35613" y="4335"/>
                  <a:pt x="35611" y="4317"/>
                </a:cubicBezTo>
                <a:cubicBezTo>
                  <a:pt x="35611" y="4298"/>
                  <a:pt x="35633" y="4265"/>
                  <a:pt x="35663" y="4237"/>
                </a:cubicBezTo>
                <a:cubicBezTo>
                  <a:pt x="35673" y="4228"/>
                  <a:pt x="35682" y="4224"/>
                  <a:pt x="35690" y="4224"/>
                </a:cubicBezTo>
                <a:close/>
                <a:moveTo>
                  <a:pt x="32195" y="4146"/>
                </a:moveTo>
                <a:cubicBezTo>
                  <a:pt x="32276" y="4146"/>
                  <a:pt x="32298" y="4237"/>
                  <a:pt x="32239" y="4323"/>
                </a:cubicBezTo>
                <a:cubicBezTo>
                  <a:pt x="32217" y="4354"/>
                  <a:pt x="32194" y="4368"/>
                  <a:pt x="32175" y="4368"/>
                </a:cubicBezTo>
                <a:cubicBezTo>
                  <a:pt x="32142" y="4368"/>
                  <a:pt x="32117" y="4328"/>
                  <a:pt x="32116" y="4255"/>
                </a:cubicBezTo>
                <a:cubicBezTo>
                  <a:pt x="32116" y="4194"/>
                  <a:pt x="32150" y="4147"/>
                  <a:pt x="32195" y="4146"/>
                </a:cubicBezTo>
                <a:close/>
                <a:moveTo>
                  <a:pt x="42195" y="4158"/>
                </a:moveTo>
                <a:cubicBezTo>
                  <a:pt x="42205" y="4158"/>
                  <a:pt x="42229" y="4208"/>
                  <a:pt x="42247" y="4274"/>
                </a:cubicBezTo>
                <a:cubicBezTo>
                  <a:pt x="42264" y="4338"/>
                  <a:pt x="42256" y="4389"/>
                  <a:pt x="42228" y="4389"/>
                </a:cubicBezTo>
                <a:cubicBezTo>
                  <a:pt x="42199" y="4389"/>
                  <a:pt x="42177" y="4340"/>
                  <a:pt x="42176" y="4274"/>
                </a:cubicBezTo>
                <a:cubicBezTo>
                  <a:pt x="42176" y="4208"/>
                  <a:pt x="42183" y="4158"/>
                  <a:pt x="42195" y="4158"/>
                </a:cubicBezTo>
                <a:close/>
                <a:moveTo>
                  <a:pt x="27333" y="4197"/>
                </a:moveTo>
                <a:cubicBezTo>
                  <a:pt x="27338" y="4197"/>
                  <a:pt x="27344" y="4201"/>
                  <a:pt x="27351" y="4207"/>
                </a:cubicBezTo>
                <a:cubicBezTo>
                  <a:pt x="27383" y="4238"/>
                  <a:pt x="27402" y="4282"/>
                  <a:pt x="27403" y="4326"/>
                </a:cubicBezTo>
                <a:cubicBezTo>
                  <a:pt x="27404" y="4373"/>
                  <a:pt x="27398" y="4396"/>
                  <a:pt x="27387" y="4396"/>
                </a:cubicBezTo>
                <a:cubicBezTo>
                  <a:pt x="27373" y="4396"/>
                  <a:pt x="27353" y="4357"/>
                  <a:pt x="27333" y="4283"/>
                </a:cubicBezTo>
                <a:lnTo>
                  <a:pt x="27332" y="4283"/>
                </a:lnTo>
                <a:cubicBezTo>
                  <a:pt x="27318" y="4229"/>
                  <a:pt x="27318" y="4197"/>
                  <a:pt x="27333" y="4197"/>
                </a:cubicBezTo>
                <a:close/>
                <a:moveTo>
                  <a:pt x="39763" y="3597"/>
                </a:moveTo>
                <a:cubicBezTo>
                  <a:pt x="39783" y="3597"/>
                  <a:pt x="39780" y="3626"/>
                  <a:pt x="39766" y="3682"/>
                </a:cubicBezTo>
                <a:cubicBezTo>
                  <a:pt x="39749" y="3746"/>
                  <a:pt x="39739" y="3813"/>
                  <a:pt x="39734" y="3880"/>
                </a:cubicBezTo>
                <a:cubicBezTo>
                  <a:pt x="39734" y="3908"/>
                  <a:pt x="39715" y="3924"/>
                  <a:pt x="39687" y="3924"/>
                </a:cubicBezTo>
                <a:cubicBezTo>
                  <a:pt x="39674" y="3924"/>
                  <a:pt x="39658" y="3921"/>
                  <a:pt x="39642" y="3913"/>
                </a:cubicBezTo>
                <a:cubicBezTo>
                  <a:pt x="39627" y="3906"/>
                  <a:pt x="39610" y="3903"/>
                  <a:pt x="39592" y="3903"/>
                </a:cubicBezTo>
                <a:cubicBezTo>
                  <a:pt x="39548" y="3903"/>
                  <a:pt x="39500" y="3922"/>
                  <a:pt x="39472" y="3955"/>
                </a:cubicBezTo>
                <a:cubicBezTo>
                  <a:pt x="39431" y="3998"/>
                  <a:pt x="39416" y="4017"/>
                  <a:pt x="39427" y="4017"/>
                </a:cubicBezTo>
                <a:cubicBezTo>
                  <a:pt x="39435" y="4017"/>
                  <a:pt x="39455" y="4009"/>
                  <a:pt x="39487" y="3994"/>
                </a:cubicBezTo>
                <a:cubicBezTo>
                  <a:pt x="39511" y="3982"/>
                  <a:pt x="39528" y="3976"/>
                  <a:pt x="39539" y="3976"/>
                </a:cubicBezTo>
                <a:cubicBezTo>
                  <a:pt x="39565" y="3976"/>
                  <a:pt x="39558" y="4011"/>
                  <a:pt x="39525" y="4102"/>
                </a:cubicBezTo>
                <a:cubicBezTo>
                  <a:pt x="39495" y="4189"/>
                  <a:pt x="39485" y="4253"/>
                  <a:pt x="39503" y="4253"/>
                </a:cubicBezTo>
                <a:cubicBezTo>
                  <a:pt x="39521" y="4253"/>
                  <a:pt x="39519" y="4286"/>
                  <a:pt x="39501" y="4329"/>
                </a:cubicBezTo>
                <a:cubicBezTo>
                  <a:pt x="39485" y="4370"/>
                  <a:pt x="39428" y="4397"/>
                  <a:pt x="39367" y="4397"/>
                </a:cubicBezTo>
                <a:cubicBezTo>
                  <a:pt x="39363" y="4397"/>
                  <a:pt x="39358" y="4397"/>
                  <a:pt x="39354" y="4396"/>
                </a:cubicBezTo>
                <a:cubicBezTo>
                  <a:pt x="39252" y="4388"/>
                  <a:pt x="39251" y="4380"/>
                  <a:pt x="39337" y="4349"/>
                </a:cubicBezTo>
                <a:cubicBezTo>
                  <a:pt x="39407" y="4323"/>
                  <a:pt x="39418" y="4295"/>
                  <a:pt x="39372" y="4255"/>
                </a:cubicBezTo>
                <a:cubicBezTo>
                  <a:pt x="39266" y="4162"/>
                  <a:pt x="39406" y="3829"/>
                  <a:pt x="39612" y="3688"/>
                </a:cubicBezTo>
                <a:cubicBezTo>
                  <a:pt x="39697" y="3627"/>
                  <a:pt x="39743" y="3597"/>
                  <a:pt x="39763" y="3597"/>
                </a:cubicBezTo>
                <a:close/>
                <a:moveTo>
                  <a:pt x="30901" y="4305"/>
                </a:moveTo>
                <a:cubicBezTo>
                  <a:pt x="30930" y="4305"/>
                  <a:pt x="30952" y="4338"/>
                  <a:pt x="30952" y="4382"/>
                </a:cubicBezTo>
                <a:cubicBezTo>
                  <a:pt x="30951" y="4424"/>
                  <a:pt x="30915" y="4458"/>
                  <a:pt x="30873" y="4458"/>
                </a:cubicBezTo>
                <a:cubicBezTo>
                  <a:pt x="30872" y="4458"/>
                  <a:pt x="30871" y="4458"/>
                  <a:pt x="30870" y="4458"/>
                </a:cubicBezTo>
                <a:cubicBezTo>
                  <a:pt x="30825" y="4458"/>
                  <a:pt x="30801" y="4423"/>
                  <a:pt x="30818" y="4383"/>
                </a:cubicBezTo>
                <a:lnTo>
                  <a:pt x="30818" y="4382"/>
                </a:lnTo>
                <a:cubicBezTo>
                  <a:pt x="30837" y="4338"/>
                  <a:pt x="30872" y="4305"/>
                  <a:pt x="30901" y="4305"/>
                </a:cubicBezTo>
                <a:close/>
                <a:moveTo>
                  <a:pt x="20976" y="4256"/>
                </a:moveTo>
                <a:cubicBezTo>
                  <a:pt x="21053" y="4256"/>
                  <a:pt x="21105" y="4309"/>
                  <a:pt x="21106" y="4401"/>
                </a:cubicBezTo>
                <a:cubicBezTo>
                  <a:pt x="21107" y="4445"/>
                  <a:pt x="21098" y="4466"/>
                  <a:pt x="21068" y="4466"/>
                </a:cubicBezTo>
                <a:cubicBezTo>
                  <a:pt x="21042" y="4466"/>
                  <a:pt x="21001" y="4451"/>
                  <a:pt x="20937" y="4420"/>
                </a:cubicBezTo>
                <a:cubicBezTo>
                  <a:pt x="20791" y="4349"/>
                  <a:pt x="20781" y="4331"/>
                  <a:pt x="20869" y="4285"/>
                </a:cubicBezTo>
                <a:lnTo>
                  <a:pt x="20869" y="4285"/>
                </a:lnTo>
                <a:lnTo>
                  <a:pt x="20867" y="4286"/>
                </a:lnTo>
                <a:cubicBezTo>
                  <a:pt x="20907" y="4265"/>
                  <a:pt x="20944" y="4256"/>
                  <a:pt x="20976" y="4256"/>
                </a:cubicBezTo>
                <a:close/>
                <a:moveTo>
                  <a:pt x="41359" y="4262"/>
                </a:moveTo>
                <a:cubicBezTo>
                  <a:pt x="41376" y="4262"/>
                  <a:pt x="41365" y="4289"/>
                  <a:pt x="41331" y="4352"/>
                </a:cubicBezTo>
                <a:cubicBezTo>
                  <a:pt x="41288" y="4430"/>
                  <a:pt x="41260" y="4468"/>
                  <a:pt x="41244" y="4468"/>
                </a:cubicBezTo>
                <a:cubicBezTo>
                  <a:pt x="41231" y="4468"/>
                  <a:pt x="41226" y="4446"/>
                  <a:pt x="41225" y="4402"/>
                </a:cubicBezTo>
                <a:cubicBezTo>
                  <a:pt x="41225" y="4365"/>
                  <a:pt x="41265" y="4308"/>
                  <a:pt x="41310" y="4283"/>
                </a:cubicBezTo>
                <a:cubicBezTo>
                  <a:pt x="41334" y="4270"/>
                  <a:pt x="41350" y="4262"/>
                  <a:pt x="41359" y="4262"/>
                </a:cubicBezTo>
                <a:close/>
                <a:moveTo>
                  <a:pt x="40477" y="4249"/>
                </a:moveTo>
                <a:cubicBezTo>
                  <a:pt x="40543" y="4249"/>
                  <a:pt x="40591" y="4368"/>
                  <a:pt x="40551" y="4429"/>
                </a:cubicBezTo>
                <a:cubicBezTo>
                  <a:pt x="40528" y="4461"/>
                  <a:pt x="40506" y="4476"/>
                  <a:pt x="40486" y="4476"/>
                </a:cubicBezTo>
                <a:cubicBezTo>
                  <a:pt x="40454" y="4476"/>
                  <a:pt x="40429" y="4436"/>
                  <a:pt x="40428" y="4364"/>
                </a:cubicBezTo>
                <a:cubicBezTo>
                  <a:pt x="40428" y="4299"/>
                  <a:pt x="40449" y="4249"/>
                  <a:pt x="40477" y="4249"/>
                </a:cubicBezTo>
                <a:close/>
                <a:moveTo>
                  <a:pt x="39081" y="4356"/>
                </a:moveTo>
                <a:cubicBezTo>
                  <a:pt x="39097" y="4356"/>
                  <a:pt x="39107" y="4372"/>
                  <a:pt x="39107" y="4401"/>
                </a:cubicBezTo>
                <a:cubicBezTo>
                  <a:pt x="39107" y="4444"/>
                  <a:pt x="39085" y="4482"/>
                  <a:pt x="39055" y="4482"/>
                </a:cubicBezTo>
                <a:cubicBezTo>
                  <a:pt x="39027" y="4482"/>
                  <a:pt x="39003" y="4467"/>
                  <a:pt x="39003" y="4449"/>
                </a:cubicBezTo>
                <a:cubicBezTo>
                  <a:pt x="39003" y="4431"/>
                  <a:pt x="39024" y="4396"/>
                  <a:pt x="39054" y="4370"/>
                </a:cubicBezTo>
                <a:cubicBezTo>
                  <a:pt x="39064" y="4360"/>
                  <a:pt x="39073" y="4356"/>
                  <a:pt x="39081" y="4356"/>
                </a:cubicBezTo>
                <a:close/>
                <a:moveTo>
                  <a:pt x="36418" y="4369"/>
                </a:moveTo>
                <a:cubicBezTo>
                  <a:pt x="36423" y="4369"/>
                  <a:pt x="36428" y="4369"/>
                  <a:pt x="36433" y="4370"/>
                </a:cubicBezTo>
                <a:cubicBezTo>
                  <a:pt x="36505" y="4376"/>
                  <a:pt x="36565" y="4407"/>
                  <a:pt x="36566" y="4438"/>
                </a:cubicBezTo>
                <a:cubicBezTo>
                  <a:pt x="36567" y="4474"/>
                  <a:pt x="36525" y="4491"/>
                  <a:pt x="36475" y="4491"/>
                </a:cubicBezTo>
                <a:cubicBezTo>
                  <a:pt x="36418" y="4491"/>
                  <a:pt x="36350" y="4468"/>
                  <a:pt x="36332" y="4425"/>
                </a:cubicBezTo>
                <a:cubicBezTo>
                  <a:pt x="36317" y="4393"/>
                  <a:pt x="36356" y="4369"/>
                  <a:pt x="36418" y="4369"/>
                </a:cubicBezTo>
                <a:close/>
                <a:moveTo>
                  <a:pt x="27851" y="4396"/>
                </a:moveTo>
                <a:cubicBezTo>
                  <a:pt x="27866" y="4396"/>
                  <a:pt x="27891" y="4429"/>
                  <a:pt x="27911" y="4471"/>
                </a:cubicBezTo>
                <a:cubicBezTo>
                  <a:pt x="27929" y="4511"/>
                  <a:pt x="27917" y="4547"/>
                  <a:pt x="27887" y="4547"/>
                </a:cubicBezTo>
                <a:cubicBezTo>
                  <a:pt x="27856" y="4547"/>
                  <a:pt x="27828" y="4512"/>
                  <a:pt x="27827" y="4472"/>
                </a:cubicBezTo>
                <a:lnTo>
                  <a:pt x="27827" y="4472"/>
                </a:lnTo>
                <a:cubicBezTo>
                  <a:pt x="27827" y="4429"/>
                  <a:pt x="27838" y="4396"/>
                  <a:pt x="27851" y="4396"/>
                </a:cubicBezTo>
                <a:close/>
                <a:moveTo>
                  <a:pt x="38573" y="4371"/>
                </a:moveTo>
                <a:cubicBezTo>
                  <a:pt x="38582" y="4371"/>
                  <a:pt x="38593" y="4375"/>
                  <a:pt x="38608" y="4383"/>
                </a:cubicBezTo>
                <a:cubicBezTo>
                  <a:pt x="38649" y="4405"/>
                  <a:pt x="38685" y="4456"/>
                  <a:pt x="38685" y="4490"/>
                </a:cubicBezTo>
                <a:cubicBezTo>
                  <a:pt x="38686" y="4538"/>
                  <a:pt x="38670" y="4560"/>
                  <a:pt x="38649" y="4560"/>
                </a:cubicBezTo>
                <a:cubicBezTo>
                  <a:pt x="38620" y="4560"/>
                  <a:pt x="38582" y="4519"/>
                  <a:pt x="38563" y="4449"/>
                </a:cubicBezTo>
                <a:cubicBezTo>
                  <a:pt x="38548" y="4396"/>
                  <a:pt x="38551" y="4371"/>
                  <a:pt x="38573" y="4371"/>
                </a:cubicBezTo>
                <a:close/>
                <a:moveTo>
                  <a:pt x="24325" y="4417"/>
                </a:moveTo>
                <a:cubicBezTo>
                  <a:pt x="24400" y="4417"/>
                  <a:pt x="24401" y="4428"/>
                  <a:pt x="24332" y="4493"/>
                </a:cubicBezTo>
                <a:cubicBezTo>
                  <a:pt x="24282" y="4543"/>
                  <a:pt x="24240" y="4567"/>
                  <a:pt x="24215" y="4567"/>
                </a:cubicBezTo>
                <a:cubicBezTo>
                  <a:pt x="24191" y="4567"/>
                  <a:pt x="24183" y="4544"/>
                  <a:pt x="24203" y="4498"/>
                </a:cubicBezTo>
                <a:cubicBezTo>
                  <a:pt x="24225" y="4450"/>
                  <a:pt x="24273" y="4419"/>
                  <a:pt x="24325" y="4417"/>
                </a:cubicBezTo>
                <a:close/>
                <a:moveTo>
                  <a:pt x="21869" y="4432"/>
                </a:moveTo>
                <a:cubicBezTo>
                  <a:pt x="21882" y="4432"/>
                  <a:pt x="21906" y="4465"/>
                  <a:pt x="21925" y="4507"/>
                </a:cubicBezTo>
                <a:cubicBezTo>
                  <a:pt x="21943" y="4550"/>
                  <a:pt x="21933" y="4583"/>
                  <a:pt x="21903" y="4583"/>
                </a:cubicBezTo>
                <a:cubicBezTo>
                  <a:pt x="21873" y="4583"/>
                  <a:pt x="21848" y="4549"/>
                  <a:pt x="21848" y="4508"/>
                </a:cubicBezTo>
                <a:cubicBezTo>
                  <a:pt x="21848" y="4465"/>
                  <a:pt x="21855" y="4432"/>
                  <a:pt x="21869" y="4432"/>
                </a:cubicBezTo>
                <a:close/>
                <a:moveTo>
                  <a:pt x="29986" y="4015"/>
                </a:moveTo>
                <a:cubicBezTo>
                  <a:pt x="29997" y="4015"/>
                  <a:pt x="29985" y="4042"/>
                  <a:pt x="29954" y="4098"/>
                </a:cubicBezTo>
                <a:cubicBezTo>
                  <a:pt x="29909" y="4179"/>
                  <a:pt x="29906" y="4235"/>
                  <a:pt x="29943" y="4268"/>
                </a:cubicBezTo>
                <a:cubicBezTo>
                  <a:pt x="29973" y="4295"/>
                  <a:pt x="29984" y="4359"/>
                  <a:pt x="29966" y="4402"/>
                </a:cubicBezTo>
                <a:cubicBezTo>
                  <a:pt x="29953" y="4432"/>
                  <a:pt x="29952" y="4448"/>
                  <a:pt x="29962" y="4448"/>
                </a:cubicBezTo>
                <a:cubicBezTo>
                  <a:pt x="29968" y="4448"/>
                  <a:pt x="29978" y="4443"/>
                  <a:pt x="29991" y="4431"/>
                </a:cubicBezTo>
                <a:cubicBezTo>
                  <a:pt x="30009" y="4414"/>
                  <a:pt x="30030" y="4407"/>
                  <a:pt x="30051" y="4407"/>
                </a:cubicBezTo>
                <a:cubicBezTo>
                  <a:pt x="30109" y="4407"/>
                  <a:pt x="30164" y="4464"/>
                  <a:pt x="30137" y="4528"/>
                </a:cubicBezTo>
                <a:cubicBezTo>
                  <a:pt x="30124" y="4559"/>
                  <a:pt x="30040" y="4586"/>
                  <a:pt x="29951" y="4586"/>
                </a:cubicBezTo>
                <a:cubicBezTo>
                  <a:pt x="29948" y="4586"/>
                  <a:pt x="29945" y="4586"/>
                  <a:pt x="29942" y="4586"/>
                </a:cubicBezTo>
                <a:cubicBezTo>
                  <a:pt x="29856" y="4586"/>
                  <a:pt x="29810" y="4566"/>
                  <a:pt x="29839" y="4540"/>
                </a:cubicBezTo>
                <a:cubicBezTo>
                  <a:pt x="29870" y="4511"/>
                  <a:pt x="29870" y="4450"/>
                  <a:pt x="29840" y="4385"/>
                </a:cubicBezTo>
                <a:cubicBezTo>
                  <a:pt x="29763" y="4217"/>
                  <a:pt x="29770" y="4174"/>
                  <a:pt x="29900" y="4073"/>
                </a:cubicBezTo>
                <a:cubicBezTo>
                  <a:pt x="29948" y="4035"/>
                  <a:pt x="29976" y="4015"/>
                  <a:pt x="29986" y="4015"/>
                </a:cubicBezTo>
                <a:close/>
                <a:moveTo>
                  <a:pt x="59761" y="4437"/>
                </a:moveTo>
                <a:cubicBezTo>
                  <a:pt x="59788" y="4437"/>
                  <a:pt x="59808" y="4468"/>
                  <a:pt x="59810" y="4511"/>
                </a:cubicBezTo>
                <a:cubicBezTo>
                  <a:pt x="59810" y="4554"/>
                  <a:pt x="59774" y="4588"/>
                  <a:pt x="59732" y="4588"/>
                </a:cubicBezTo>
                <a:cubicBezTo>
                  <a:pt x="59731" y="4588"/>
                  <a:pt x="59730" y="4588"/>
                  <a:pt x="59729" y="4587"/>
                </a:cubicBezTo>
                <a:cubicBezTo>
                  <a:pt x="59685" y="4587"/>
                  <a:pt x="59664" y="4555"/>
                  <a:pt x="59682" y="4513"/>
                </a:cubicBezTo>
                <a:cubicBezTo>
                  <a:pt x="59700" y="4470"/>
                  <a:pt x="59734" y="4437"/>
                  <a:pt x="59761" y="4437"/>
                </a:cubicBezTo>
                <a:close/>
                <a:moveTo>
                  <a:pt x="16625" y="4411"/>
                </a:moveTo>
                <a:cubicBezTo>
                  <a:pt x="16633" y="4411"/>
                  <a:pt x="16643" y="4415"/>
                  <a:pt x="16655" y="4425"/>
                </a:cubicBezTo>
                <a:cubicBezTo>
                  <a:pt x="16687" y="4456"/>
                  <a:pt x="16707" y="4501"/>
                  <a:pt x="16710" y="4547"/>
                </a:cubicBezTo>
                <a:cubicBezTo>
                  <a:pt x="16710" y="4575"/>
                  <a:pt x="16701" y="4590"/>
                  <a:pt x="16686" y="4590"/>
                </a:cubicBezTo>
                <a:cubicBezTo>
                  <a:pt x="16677" y="4590"/>
                  <a:pt x="16667" y="4585"/>
                  <a:pt x="16656" y="4576"/>
                </a:cubicBezTo>
                <a:cubicBezTo>
                  <a:pt x="16623" y="4543"/>
                  <a:pt x="16604" y="4499"/>
                  <a:pt x="16602" y="4453"/>
                </a:cubicBezTo>
                <a:cubicBezTo>
                  <a:pt x="16602" y="4425"/>
                  <a:pt x="16611" y="4411"/>
                  <a:pt x="16625" y="4411"/>
                </a:cubicBezTo>
                <a:close/>
                <a:moveTo>
                  <a:pt x="29336" y="3932"/>
                </a:moveTo>
                <a:cubicBezTo>
                  <a:pt x="29384" y="3932"/>
                  <a:pt x="29405" y="3967"/>
                  <a:pt x="29388" y="4007"/>
                </a:cubicBezTo>
                <a:cubicBezTo>
                  <a:pt x="29370" y="4047"/>
                  <a:pt x="29375" y="4083"/>
                  <a:pt x="29402" y="4083"/>
                </a:cubicBezTo>
                <a:cubicBezTo>
                  <a:pt x="29449" y="4083"/>
                  <a:pt x="29578" y="4443"/>
                  <a:pt x="29576" y="4574"/>
                </a:cubicBezTo>
                <a:cubicBezTo>
                  <a:pt x="29576" y="4588"/>
                  <a:pt x="29573" y="4595"/>
                  <a:pt x="29569" y="4595"/>
                </a:cubicBezTo>
                <a:cubicBezTo>
                  <a:pt x="29559" y="4595"/>
                  <a:pt x="29541" y="4568"/>
                  <a:pt x="29521" y="4519"/>
                </a:cubicBezTo>
                <a:cubicBezTo>
                  <a:pt x="29497" y="4461"/>
                  <a:pt x="29461" y="4423"/>
                  <a:pt x="29433" y="4423"/>
                </a:cubicBezTo>
                <a:cubicBezTo>
                  <a:pt x="29426" y="4423"/>
                  <a:pt x="29420" y="4425"/>
                  <a:pt x="29415" y="4429"/>
                </a:cubicBezTo>
                <a:lnTo>
                  <a:pt x="29417" y="4431"/>
                </a:lnTo>
                <a:cubicBezTo>
                  <a:pt x="29410" y="4436"/>
                  <a:pt x="29405" y="4438"/>
                  <a:pt x="29399" y="4438"/>
                </a:cubicBezTo>
                <a:cubicBezTo>
                  <a:pt x="29380" y="4438"/>
                  <a:pt x="29366" y="4406"/>
                  <a:pt x="29364" y="4355"/>
                </a:cubicBezTo>
                <a:cubicBezTo>
                  <a:pt x="29363" y="4291"/>
                  <a:pt x="29339" y="4237"/>
                  <a:pt x="29311" y="4237"/>
                </a:cubicBezTo>
                <a:cubicBezTo>
                  <a:pt x="29281" y="4237"/>
                  <a:pt x="29257" y="4171"/>
                  <a:pt x="29255" y="4085"/>
                </a:cubicBezTo>
                <a:cubicBezTo>
                  <a:pt x="29254" y="3998"/>
                  <a:pt x="29288" y="3932"/>
                  <a:pt x="29336" y="3932"/>
                </a:cubicBezTo>
                <a:close/>
                <a:moveTo>
                  <a:pt x="58407" y="4219"/>
                </a:moveTo>
                <a:cubicBezTo>
                  <a:pt x="58425" y="4219"/>
                  <a:pt x="58454" y="4232"/>
                  <a:pt x="58500" y="4258"/>
                </a:cubicBezTo>
                <a:cubicBezTo>
                  <a:pt x="58583" y="4301"/>
                  <a:pt x="58565" y="4595"/>
                  <a:pt x="58479" y="4595"/>
                </a:cubicBezTo>
                <a:cubicBezTo>
                  <a:pt x="58453" y="4595"/>
                  <a:pt x="58445" y="4520"/>
                  <a:pt x="58462" y="4432"/>
                </a:cubicBezTo>
                <a:cubicBezTo>
                  <a:pt x="58480" y="4350"/>
                  <a:pt x="58478" y="4309"/>
                  <a:pt x="58460" y="4309"/>
                </a:cubicBezTo>
                <a:cubicBezTo>
                  <a:pt x="58454" y="4309"/>
                  <a:pt x="58447" y="4313"/>
                  <a:pt x="58439" y="4320"/>
                </a:cubicBezTo>
                <a:cubicBezTo>
                  <a:pt x="58428" y="4330"/>
                  <a:pt x="58418" y="4334"/>
                  <a:pt x="58409" y="4334"/>
                </a:cubicBezTo>
                <a:cubicBezTo>
                  <a:pt x="58392" y="4334"/>
                  <a:pt x="58380" y="4319"/>
                  <a:pt x="58380" y="4292"/>
                </a:cubicBezTo>
                <a:cubicBezTo>
                  <a:pt x="58379" y="4242"/>
                  <a:pt x="58384" y="4219"/>
                  <a:pt x="58407" y="4219"/>
                </a:cubicBezTo>
                <a:close/>
                <a:moveTo>
                  <a:pt x="32047" y="4240"/>
                </a:moveTo>
                <a:cubicBezTo>
                  <a:pt x="32075" y="4240"/>
                  <a:pt x="32070" y="4341"/>
                  <a:pt x="32027" y="4502"/>
                </a:cubicBezTo>
                <a:cubicBezTo>
                  <a:pt x="32009" y="4568"/>
                  <a:pt x="32000" y="4601"/>
                  <a:pt x="31992" y="4601"/>
                </a:cubicBezTo>
                <a:cubicBezTo>
                  <a:pt x="31985" y="4601"/>
                  <a:pt x="31980" y="4567"/>
                  <a:pt x="31971" y="4498"/>
                </a:cubicBezTo>
                <a:cubicBezTo>
                  <a:pt x="31961" y="4419"/>
                  <a:pt x="31976" y="4323"/>
                  <a:pt x="32006" y="4279"/>
                </a:cubicBezTo>
                <a:cubicBezTo>
                  <a:pt x="32023" y="4252"/>
                  <a:pt x="32037" y="4240"/>
                  <a:pt x="32047" y="4240"/>
                </a:cubicBezTo>
                <a:close/>
                <a:moveTo>
                  <a:pt x="17297" y="4421"/>
                </a:moveTo>
                <a:cubicBezTo>
                  <a:pt x="17315" y="4421"/>
                  <a:pt x="17328" y="4451"/>
                  <a:pt x="17329" y="4496"/>
                </a:cubicBezTo>
                <a:cubicBezTo>
                  <a:pt x="17330" y="4569"/>
                  <a:pt x="17325" y="4605"/>
                  <a:pt x="17313" y="4605"/>
                </a:cubicBezTo>
                <a:cubicBezTo>
                  <a:pt x="17303" y="4605"/>
                  <a:pt x="17289" y="4583"/>
                  <a:pt x="17269" y="4540"/>
                </a:cubicBezTo>
                <a:cubicBezTo>
                  <a:pt x="17251" y="4496"/>
                  <a:pt x="17256" y="4452"/>
                  <a:pt x="17283" y="4428"/>
                </a:cubicBezTo>
                <a:cubicBezTo>
                  <a:pt x="17288" y="4423"/>
                  <a:pt x="17293" y="4421"/>
                  <a:pt x="17297" y="4421"/>
                </a:cubicBezTo>
                <a:close/>
                <a:moveTo>
                  <a:pt x="31266" y="4377"/>
                </a:moveTo>
                <a:cubicBezTo>
                  <a:pt x="31291" y="4377"/>
                  <a:pt x="31325" y="4426"/>
                  <a:pt x="31343" y="4492"/>
                </a:cubicBezTo>
                <a:cubicBezTo>
                  <a:pt x="31361" y="4556"/>
                  <a:pt x="31355" y="4607"/>
                  <a:pt x="31330" y="4607"/>
                </a:cubicBezTo>
                <a:cubicBezTo>
                  <a:pt x="31304" y="4607"/>
                  <a:pt x="31270" y="4558"/>
                  <a:pt x="31252" y="4492"/>
                </a:cubicBezTo>
                <a:cubicBezTo>
                  <a:pt x="31234" y="4428"/>
                  <a:pt x="31240" y="4377"/>
                  <a:pt x="31266" y="4377"/>
                </a:cubicBezTo>
                <a:close/>
                <a:moveTo>
                  <a:pt x="38045" y="4336"/>
                </a:moveTo>
                <a:cubicBezTo>
                  <a:pt x="38103" y="4336"/>
                  <a:pt x="38151" y="4383"/>
                  <a:pt x="38149" y="4473"/>
                </a:cubicBezTo>
                <a:cubicBezTo>
                  <a:pt x="38149" y="4520"/>
                  <a:pt x="38144" y="4543"/>
                  <a:pt x="38137" y="4543"/>
                </a:cubicBezTo>
                <a:cubicBezTo>
                  <a:pt x="38132" y="4543"/>
                  <a:pt x="38126" y="4532"/>
                  <a:pt x="38120" y="4510"/>
                </a:cubicBezTo>
                <a:cubicBezTo>
                  <a:pt x="38103" y="4449"/>
                  <a:pt x="38041" y="4411"/>
                  <a:pt x="37997" y="4411"/>
                </a:cubicBezTo>
                <a:cubicBezTo>
                  <a:pt x="37968" y="4411"/>
                  <a:pt x="37946" y="4428"/>
                  <a:pt x="37951" y="4467"/>
                </a:cubicBezTo>
                <a:cubicBezTo>
                  <a:pt x="37963" y="4566"/>
                  <a:pt x="37953" y="4619"/>
                  <a:pt x="37924" y="4619"/>
                </a:cubicBezTo>
                <a:cubicBezTo>
                  <a:pt x="37914" y="4619"/>
                  <a:pt x="37903" y="4614"/>
                  <a:pt x="37890" y="4602"/>
                </a:cubicBezTo>
                <a:cubicBezTo>
                  <a:pt x="37852" y="4571"/>
                  <a:pt x="37854" y="4519"/>
                  <a:pt x="37896" y="4446"/>
                </a:cubicBezTo>
                <a:lnTo>
                  <a:pt x="37896" y="4444"/>
                </a:lnTo>
                <a:cubicBezTo>
                  <a:pt x="37937" y="4371"/>
                  <a:pt x="37995" y="4336"/>
                  <a:pt x="38045" y="4336"/>
                </a:cubicBezTo>
                <a:close/>
                <a:moveTo>
                  <a:pt x="28930" y="4177"/>
                </a:moveTo>
                <a:cubicBezTo>
                  <a:pt x="28934" y="4177"/>
                  <a:pt x="28939" y="4178"/>
                  <a:pt x="28944" y="4180"/>
                </a:cubicBezTo>
                <a:cubicBezTo>
                  <a:pt x="29045" y="4228"/>
                  <a:pt x="29064" y="4620"/>
                  <a:pt x="28964" y="4622"/>
                </a:cubicBezTo>
                <a:cubicBezTo>
                  <a:pt x="28948" y="4622"/>
                  <a:pt x="28947" y="4571"/>
                  <a:pt x="28963" y="4505"/>
                </a:cubicBezTo>
                <a:cubicBezTo>
                  <a:pt x="28979" y="4440"/>
                  <a:pt x="28969" y="4390"/>
                  <a:pt x="28939" y="4390"/>
                </a:cubicBezTo>
                <a:cubicBezTo>
                  <a:pt x="28909" y="4390"/>
                  <a:pt x="28885" y="4337"/>
                  <a:pt x="28884" y="4271"/>
                </a:cubicBezTo>
                <a:cubicBezTo>
                  <a:pt x="28884" y="4215"/>
                  <a:pt x="28904" y="4177"/>
                  <a:pt x="28930" y="4177"/>
                </a:cubicBezTo>
                <a:close/>
                <a:moveTo>
                  <a:pt x="28061" y="4261"/>
                </a:moveTo>
                <a:cubicBezTo>
                  <a:pt x="28108" y="4261"/>
                  <a:pt x="28159" y="4288"/>
                  <a:pt x="28174" y="4322"/>
                </a:cubicBezTo>
                <a:cubicBezTo>
                  <a:pt x="28190" y="4361"/>
                  <a:pt x="28168" y="4395"/>
                  <a:pt x="28123" y="4395"/>
                </a:cubicBezTo>
                <a:cubicBezTo>
                  <a:pt x="28077" y="4395"/>
                  <a:pt x="28039" y="4449"/>
                  <a:pt x="28041" y="4511"/>
                </a:cubicBezTo>
                <a:cubicBezTo>
                  <a:pt x="28041" y="4587"/>
                  <a:pt x="28035" y="4623"/>
                  <a:pt x="28025" y="4623"/>
                </a:cubicBezTo>
                <a:cubicBezTo>
                  <a:pt x="28012" y="4623"/>
                  <a:pt x="27993" y="4561"/>
                  <a:pt x="27977" y="4447"/>
                </a:cubicBezTo>
                <a:cubicBezTo>
                  <a:pt x="27957" y="4316"/>
                  <a:pt x="27975" y="4270"/>
                  <a:pt x="28047" y="4262"/>
                </a:cubicBezTo>
                <a:cubicBezTo>
                  <a:pt x="28051" y="4262"/>
                  <a:pt x="28056" y="4261"/>
                  <a:pt x="28061" y="4261"/>
                </a:cubicBezTo>
                <a:close/>
                <a:moveTo>
                  <a:pt x="37490" y="4490"/>
                </a:moveTo>
                <a:cubicBezTo>
                  <a:pt x="37505" y="4490"/>
                  <a:pt x="37530" y="4523"/>
                  <a:pt x="37550" y="4565"/>
                </a:cubicBezTo>
                <a:cubicBezTo>
                  <a:pt x="37567" y="4605"/>
                  <a:pt x="37556" y="4641"/>
                  <a:pt x="37526" y="4641"/>
                </a:cubicBezTo>
                <a:cubicBezTo>
                  <a:pt x="37494" y="4641"/>
                  <a:pt x="37466" y="4605"/>
                  <a:pt x="37466" y="4567"/>
                </a:cubicBezTo>
                <a:cubicBezTo>
                  <a:pt x="37466" y="4523"/>
                  <a:pt x="37476" y="4490"/>
                  <a:pt x="37490" y="4490"/>
                </a:cubicBezTo>
                <a:close/>
                <a:moveTo>
                  <a:pt x="57072" y="4400"/>
                </a:moveTo>
                <a:cubicBezTo>
                  <a:pt x="57086" y="4400"/>
                  <a:pt x="57109" y="4416"/>
                  <a:pt x="57136" y="4447"/>
                </a:cubicBezTo>
                <a:cubicBezTo>
                  <a:pt x="57182" y="4502"/>
                  <a:pt x="57219" y="4579"/>
                  <a:pt x="57219" y="4620"/>
                </a:cubicBezTo>
                <a:cubicBezTo>
                  <a:pt x="57219" y="4639"/>
                  <a:pt x="57213" y="4648"/>
                  <a:pt x="57202" y="4648"/>
                </a:cubicBezTo>
                <a:cubicBezTo>
                  <a:pt x="57188" y="4648"/>
                  <a:pt x="57165" y="4631"/>
                  <a:pt x="57139" y="4599"/>
                </a:cubicBezTo>
                <a:cubicBezTo>
                  <a:pt x="57092" y="4546"/>
                  <a:pt x="57055" y="4470"/>
                  <a:pt x="57055" y="4426"/>
                </a:cubicBezTo>
                <a:cubicBezTo>
                  <a:pt x="57055" y="4409"/>
                  <a:pt x="57061" y="4400"/>
                  <a:pt x="57072" y="4400"/>
                </a:cubicBezTo>
                <a:close/>
                <a:moveTo>
                  <a:pt x="38342" y="4413"/>
                </a:moveTo>
                <a:cubicBezTo>
                  <a:pt x="38430" y="4413"/>
                  <a:pt x="38433" y="4426"/>
                  <a:pt x="38388" y="4601"/>
                </a:cubicBezTo>
                <a:cubicBezTo>
                  <a:pt x="38374" y="4655"/>
                  <a:pt x="38363" y="4681"/>
                  <a:pt x="38351" y="4681"/>
                </a:cubicBezTo>
                <a:cubicBezTo>
                  <a:pt x="38340" y="4681"/>
                  <a:pt x="38327" y="4661"/>
                  <a:pt x="38309" y="4623"/>
                </a:cubicBezTo>
                <a:cubicBezTo>
                  <a:pt x="38282" y="4565"/>
                  <a:pt x="38261" y="4499"/>
                  <a:pt x="38261" y="4468"/>
                </a:cubicBezTo>
                <a:cubicBezTo>
                  <a:pt x="38261" y="4437"/>
                  <a:pt x="38296" y="4413"/>
                  <a:pt x="38342" y="4413"/>
                </a:cubicBezTo>
                <a:close/>
                <a:moveTo>
                  <a:pt x="30538" y="4386"/>
                </a:moveTo>
                <a:cubicBezTo>
                  <a:pt x="30560" y="4386"/>
                  <a:pt x="30589" y="4394"/>
                  <a:pt x="30616" y="4408"/>
                </a:cubicBezTo>
                <a:cubicBezTo>
                  <a:pt x="30698" y="4455"/>
                  <a:pt x="30697" y="4473"/>
                  <a:pt x="30609" y="4596"/>
                </a:cubicBezTo>
                <a:cubicBezTo>
                  <a:pt x="30562" y="4661"/>
                  <a:pt x="30537" y="4694"/>
                  <a:pt x="30522" y="4694"/>
                </a:cubicBezTo>
                <a:cubicBezTo>
                  <a:pt x="30506" y="4694"/>
                  <a:pt x="30499" y="4660"/>
                  <a:pt x="30490" y="4590"/>
                </a:cubicBezTo>
                <a:cubicBezTo>
                  <a:pt x="30479" y="4511"/>
                  <a:pt x="30482" y="4426"/>
                  <a:pt x="30497" y="4402"/>
                </a:cubicBezTo>
                <a:cubicBezTo>
                  <a:pt x="30504" y="4392"/>
                  <a:pt x="30519" y="4386"/>
                  <a:pt x="30538" y="4386"/>
                </a:cubicBezTo>
                <a:close/>
                <a:moveTo>
                  <a:pt x="36684" y="4463"/>
                </a:moveTo>
                <a:cubicBezTo>
                  <a:pt x="36692" y="4463"/>
                  <a:pt x="36700" y="4465"/>
                  <a:pt x="36708" y="4470"/>
                </a:cubicBezTo>
                <a:cubicBezTo>
                  <a:pt x="36769" y="4501"/>
                  <a:pt x="36772" y="4531"/>
                  <a:pt x="36723" y="4619"/>
                </a:cubicBezTo>
                <a:cubicBezTo>
                  <a:pt x="36683" y="4687"/>
                  <a:pt x="36649" y="4720"/>
                  <a:pt x="36627" y="4720"/>
                </a:cubicBezTo>
                <a:cubicBezTo>
                  <a:pt x="36599" y="4720"/>
                  <a:pt x="36589" y="4671"/>
                  <a:pt x="36606" y="4576"/>
                </a:cubicBezTo>
                <a:cubicBezTo>
                  <a:pt x="36619" y="4505"/>
                  <a:pt x="36649" y="4463"/>
                  <a:pt x="36684" y="4463"/>
                </a:cubicBezTo>
                <a:close/>
                <a:moveTo>
                  <a:pt x="22657" y="4461"/>
                </a:moveTo>
                <a:cubicBezTo>
                  <a:pt x="22678" y="4461"/>
                  <a:pt x="22695" y="4505"/>
                  <a:pt x="22695" y="4576"/>
                </a:cubicBezTo>
                <a:cubicBezTo>
                  <a:pt x="22697" y="4664"/>
                  <a:pt x="22674" y="4732"/>
                  <a:pt x="22645" y="4732"/>
                </a:cubicBezTo>
                <a:cubicBezTo>
                  <a:pt x="22615" y="4732"/>
                  <a:pt x="22591" y="4681"/>
                  <a:pt x="22591" y="4623"/>
                </a:cubicBezTo>
                <a:cubicBezTo>
                  <a:pt x="22591" y="4567"/>
                  <a:pt x="22613" y="4493"/>
                  <a:pt x="22642" y="4468"/>
                </a:cubicBezTo>
                <a:cubicBezTo>
                  <a:pt x="22647" y="4463"/>
                  <a:pt x="22652" y="4461"/>
                  <a:pt x="22657" y="4461"/>
                </a:cubicBezTo>
                <a:close/>
                <a:moveTo>
                  <a:pt x="19059" y="4640"/>
                </a:moveTo>
                <a:cubicBezTo>
                  <a:pt x="19082" y="4640"/>
                  <a:pt x="19096" y="4654"/>
                  <a:pt x="19097" y="4681"/>
                </a:cubicBezTo>
                <a:cubicBezTo>
                  <a:pt x="19096" y="4722"/>
                  <a:pt x="19063" y="4753"/>
                  <a:pt x="19022" y="4753"/>
                </a:cubicBezTo>
                <a:cubicBezTo>
                  <a:pt x="19021" y="4753"/>
                  <a:pt x="19019" y="4753"/>
                  <a:pt x="19017" y="4753"/>
                </a:cubicBezTo>
                <a:cubicBezTo>
                  <a:pt x="18972" y="4753"/>
                  <a:pt x="18936" y="4741"/>
                  <a:pt x="18936" y="4725"/>
                </a:cubicBezTo>
                <a:cubicBezTo>
                  <a:pt x="18936" y="4708"/>
                  <a:pt x="18971" y="4677"/>
                  <a:pt x="19015" y="4653"/>
                </a:cubicBezTo>
                <a:cubicBezTo>
                  <a:pt x="19032" y="4644"/>
                  <a:pt x="19046" y="4640"/>
                  <a:pt x="19059" y="4640"/>
                </a:cubicBezTo>
                <a:close/>
                <a:moveTo>
                  <a:pt x="24752" y="4414"/>
                </a:moveTo>
                <a:cubicBezTo>
                  <a:pt x="24776" y="4414"/>
                  <a:pt x="24798" y="4501"/>
                  <a:pt x="24799" y="4602"/>
                </a:cubicBezTo>
                <a:cubicBezTo>
                  <a:pt x="24801" y="4692"/>
                  <a:pt x="24785" y="4755"/>
                  <a:pt x="24765" y="4755"/>
                </a:cubicBezTo>
                <a:cubicBezTo>
                  <a:pt x="24762" y="4755"/>
                  <a:pt x="24759" y="4754"/>
                  <a:pt x="24756" y="4752"/>
                </a:cubicBezTo>
                <a:cubicBezTo>
                  <a:pt x="24731" y="4731"/>
                  <a:pt x="24708" y="4644"/>
                  <a:pt x="24708" y="4564"/>
                </a:cubicBezTo>
                <a:cubicBezTo>
                  <a:pt x="24707" y="4485"/>
                  <a:pt x="24726" y="4414"/>
                  <a:pt x="24752" y="4414"/>
                </a:cubicBezTo>
                <a:close/>
                <a:moveTo>
                  <a:pt x="18350" y="4605"/>
                </a:moveTo>
                <a:cubicBezTo>
                  <a:pt x="18380" y="4605"/>
                  <a:pt x="18405" y="4640"/>
                  <a:pt x="18405" y="4681"/>
                </a:cubicBezTo>
                <a:cubicBezTo>
                  <a:pt x="18405" y="4723"/>
                  <a:pt x="18398" y="4758"/>
                  <a:pt x="18384" y="4758"/>
                </a:cubicBezTo>
                <a:cubicBezTo>
                  <a:pt x="18371" y="4758"/>
                  <a:pt x="18347" y="4725"/>
                  <a:pt x="18327" y="4681"/>
                </a:cubicBezTo>
                <a:cubicBezTo>
                  <a:pt x="18310" y="4641"/>
                  <a:pt x="18320" y="4605"/>
                  <a:pt x="18350" y="4605"/>
                </a:cubicBezTo>
                <a:close/>
                <a:moveTo>
                  <a:pt x="39919" y="4628"/>
                </a:moveTo>
                <a:cubicBezTo>
                  <a:pt x="39960" y="4628"/>
                  <a:pt x="39954" y="4655"/>
                  <a:pt x="39903" y="4702"/>
                </a:cubicBezTo>
                <a:cubicBezTo>
                  <a:pt x="39853" y="4748"/>
                  <a:pt x="39824" y="4772"/>
                  <a:pt x="39812" y="4772"/>
                </a:cubicBezTo>
                <a:cubicBezTo>
                  <a:pt x="39799" y="4772"/>
                  <a:pt x="39805" y="4748"/>
                  <a:pt x="39825" y="4701"/>
                </a:cubicBezTo>
                <a:lnTo>
                  <a:pt x="39827" y="4701"/>
                </a:lnTo>
                <a:cubicBezTo>
                  <a:pt x="39843" y="4659"/>
                  <a:pt x="39885" y="4628"/>
                  <a:pt x="39919" y="4628"/>
                </a:cubicBezTo>
                <a:close/>
                <a:moveTo>
                  <a:pt x="25892" y="4507"/>
                </a:moveTo>
                <a:cubicBezTo>
                  <a:pt x="25958" y="4507"/>
                  <a:pt x="26032" y="4538"/>
                  <a:pt x="26069" y="4596"/>
                </a:cubicBezTo>
                <a:cubicBezTo>
                  <a:pt x="26082" y="4616"/>
                  <a:pt x="26084" y="4626"/>
                  <a:pt x="26077" y="4626"/>
                </a:cubicBezTo>
                <a:cubicBezTo>
                  <a:pt x="26072" y="4626"/>
                  <a:pt x="26061" y="4620"/>
                  <a:pt x="26046" y="4607"/>
                </a:cubicBezTo>
                <a:cubicBezTo>
                  <a:pt x="26033" y="4597"/>
                  <a:pt x="26022" y="4592"/>
                  <a:pt x="26013" y="4592"/>
                </a:cubicBezTo>
                <a:cubicBezTo>
                  <a:pt x="25992" y="4592"/>
                  <a:pt x="25980" y="4618"/>
                  <a:pt x="25980" y="4670"/>
                </a:cubicBezTo>
                <a:cubicBezTo>
                  <a:pt x="25981" y="4745"/>
                  <a:pt x="25950" y="4786"/>
                  <a:pt x="25902" y="4786"/>
                </a:cubicBezTo>
                <a:cubicBezTo>
                  <a:pt x="25869" y="4786"/>
                  <a:pt x="25828" y="4767"/>
                  <a:pt x="25784" y="4726"/>
                </a:cubicBezTo>
                <a:cubicBezTo>
                  <a:pt x="25752" y="4695"/>
                  <a:pt x="25741" y="4626"/>
                  <a:pt x="25763" y="4577"/>
                </a:cubicBezTo>
                <a:cubicBezTo>
                  <a:pt x="25783" y="4530"/>
                  <a:pt x="25835" y="4507"/>
                  <a:pt x="25892" y="4507"/>
                </a:cubicBezTo>
                <a:close/>
                <a:moveTo>
                  <a:pt x="24317" y="4650"/>
                </a:moveTo>
                <a:cubicBezTo>
                  <a:pt x="24356" y="4650"/>
                  <a:pt x="24391" y="4683"/>
                  <a:pt x="24392" y="4725"/>
                </a:cubicBezTo>
                <a:cubicBezTo>
                  <a:pt x="24392" y="4767"/>
                  <a:pt x="24358" y="4801"/>
                  <a:pt x="24316" y="4801"/>
                </a:cubicBezTo>
                <a:cubicBezTo>
                  <a:pt x="24315" y="4801"/>
                  <a:pt x="24314" y="4801"/>
                  <a:pt x="24313" y="4801"/>
                </a:cubicBezTo>
                <a:cubicBezTo>
                  <a:pt x="24312" y="4801"/>
                  <a:pt x="24311" y="4801"/>
                  <a:pt x="24310" y="4801"/>
                </a:cubicBezTo>
                <a:cubicBezTo>
                  <a:pt x="24268" y="4801"/>
                  <a:pt x="24232" y="4769"/>
                  <a:pt x="24231" y="4726"/>
                </a:cubicBezTo>
                <a:cubicBezTo>
                  <a:pt x="24231" y="4685"/>
                  <a:pt x="24264" y="4650"/>
                  <a:pt x="24306" y="4650"/>
                </a:cubicBezTo>
                <a:cubicBezTo>
                  <a:pt x="24308" y="4650"/>
                  <a:pt x="24310" y="4650"/>
                  <a:pt x="24311" y="4650"/>
                </a:cubicBezTo>
                <a:cubicBezTo>
                  <a:pt x="24313" y="4650"/>
                  <a:pt x="24315" y="4650"/>
                  <a:pt x="24317" y="4650"/>
                </a:cubicBezTo>
                <a:close/>
                <a:moveTo>
                  <a:pt x="21958" y="4664"/>
                </a:moveTo>
                <a:cubicBezTo>
                  <a:pt x="21989" y="4664"/>
                  <a:pt x="22001" y="4699"/>
                  <a:pt x="21985" y="4740"/>
                </a:cubicBezTo>
                <a:cubicBezTo>
                  <a:pt x="21966" y="4783"/>
                  <a:pt x="21942" y="4816"/>
                  <a:pt x="21928" y="4816"/>
                </a:cubicBezTo>
                <a:cubicBezTo>
                  <a:pt x="21913" y="4816"/>
                  <a:pt x="21903" y="4783"/>
                  <a:pt x="21901" y="4740"/>
                </a:cubicBezTo>
                <a:cubicBezTo>
                  <a:pt x="21901" y="4701"/>
                  <a:pt x="21928" y="4664"/>
                  <a:pt x="21958" y="4664"/>
                </a:cubicBezTo>
                <a:close/>
                <a:moveTo>
                  <a:pt x="30927" y="4570"/>
                </a:moveTo>
                <a:cubicBezTo>
                  <a:pt x="30984" y="4570"/>
                  <a:pt x="31007" y="4595"/>
                  <a:pt x="31007" y="4649"/>
                </a:cubicBezTo>
                <a:cubicBezTo>
                  <a:pt x="31007" y="4694"/>
                  <a:pt x="30990" y="4720"/>
                  <a:pt x="30962" y="4720"/>
                </a:cubicBezTo>
                <a:cubicBezTo>
                  <a:pt x="30952" y="4720"/>
                  <a:pt x="30941" y="4717"/>
                  <a:pt x="30930" y="4711"/>
                </a:cubicBezTo>
                <a:cubicBezTo>
                  <a:pt x="30916" y="4704"/>
                  <a:pt x="30904" y="4700"/>
                  <a:pt x="30893" y="4700"/>
                </a:cubicBezTo>
                <a:cubicBezTo>
                  <a:pt x="30868" y="4700"/>
                  <a:pt x="30852" y="4720"/>
                  <a:pt x="30852" y="4755"/>
                </a:cubicBezTo>
                <a:cubicBezTo>
                  <a:pt x="30853" y="4809"/>
                  <a:pt x="30819" y="4837"/>
                  <a:pt x="30778" y="4837"/>
                </a:cubicBezTo>
                <a:cubicBezTo>
                  <a:pt x="30738" y="4837"/>
                  <a:pt x="30692" y="4810"/>
                  <a:pt x="30669" y="4756"/>
                </a:cubicBezTo>
                <a:lnTo>
                  <a:pt x="30667" y="4756"/>
                </a:lnTo>
                <a:cubicBezTo>
                  <a:pt x="30619" y="4647"/>
                  <a:pt x="30639" y="4628"/>
                  <a:pt x="30836" y="4583"/>
                </a:cubicBezTo>
                <a:cubicBezTo>
                  <a:pt x="30873" y="4575"/>
                  <a:pt x="30903" y="4570"/>
                  <a:pt x="30927" y="4570"/>
                </a:cubicBezTo>
                <a:close/>
                <a:moveTo>
                  <a:pt x="28470" y="4177"/>
                </a:moveTo>
                <a:cubicBezTo>
                  <a:pt x="28490" y="4177"/>
                  <a:pt x="28518" y="4186"/>
                  <a:pt x="28556" y="4199"/>
                </a:cubicBezTo>
                <a:cubicBezTo>
                  <a:pt x="28797" y="4288"/>
                  <a:pt x="28921" y="4534"/>
                  <a:pt x="28784" y="4658"/>
                </a:cubicBezTo>
                <a:cubicBezTo>
                  <a:pt x="28777" y="4664"/>
                  <a:pt x="28772" y="4666"/>
                  <a:pt x="28767" y="4666"/>
                </a:cubicBezTo>
                <a:cubicBezTo>
                  <a:pt x="28753" y="4666"/>
                  <a:pt x="28752" y="4636"/>
                  <a:pt x="28764" y="4586"/>
                </a:cubicBezTo>
                <a:cubicBezTo>
                  <a:pt x="28782" y="4522"/>
                  <a:pt x="28773" y="4471"/>
                  <a:pt x="28747" y="4471"/>
                </a:cubicBezTo>
                <a:cubicBezTo>
                  <a:pt x="28660" y="4471"/>
                  <a:pt x="28581" y="4640"/>
                  <a:pt x="28614" y="4753"/>
                </a:cubicBezTo>
                <a:cubicBezTo>
                  <a:pt x="28629" y="4813"/>
                  <a:pt x="28627" y="4841"/>
                  <a:pt x="28604" y="4841"/>
                </a:cubicBezTo>
                <a:cubicBezTo>
                  <a:pt x="28596" y="4841"/>
                  <a:pt x="28585" y="4838"/>
                  <a:pt x="28572" y="4831"/>
                </a:cubicBezTo>
                <a:cubicBezTo>
                  <a:pt x="28529" y="4805"/>
                  <a:pt x="28505" y="4758"/>
                  <a:pt x="28509" y="4707"/>
                </a:cubicBezTo>
                <a:cubicBezTo>
                  <a:pt x="28515" y="4664"/>
                  <a:pt x="28502" y="4623"/>
                  <a:pt x="28481" y="4620"/>
                </a:cubicBezTo>
                <a:cubicBezTo>
                  <a:pt x="28460" y="4619"/>
                  <a:pt x="28435" y="4513"/>
                  <a:pt x="28427" y="4383"/>
                </a:cubicBezTo>
                <a:cubicBezTo>
                  <a:pt x="28419" y="4229"/>
                  <a:pt x="28421" y="4177"/>
                  <a:pt x="28470" y="4177"/>
                </a:cubicBezTo>
                <a:close/>
                <a:moveTo>
                  <a:pt x="27190" y="4454"/>
                </a:moveTo>
                <a:cubicBezTo>
                  <a:pt x="27216" y="4454"/>
                  <a:pt x="27262" y="4478"/>
                  <a:pt x="27342" y="4526"/>
                </a:cubicBezTo>
                <a:cubicBezTo>
                  <a:pt x="27426" y="4577"/>
                  <a:pt x="27515" y="4609"/>
                  <a:pt x="27562" y="4609"/>
                </a:cubicBezTo>
                <a:cubicBezTo>
                  <a:pt x="27573" y="4609"/>
                  <a:pt x="27581" y="4607"/>
                  <a:pt x="27587" y="4604"/>
                </a:cubicBezTo>
                <a:cubicBezTo>
                  <a:pt x="27596" y="4599"/>
                  <a:pt x="27606" y="4596"/>
                  <a:pt x="27616" y="4596"/>
                </a:cubicBezTo>
                <a:cubicBezTo>
                  <a:pt x="27697" y="4596"/>
                  <a:pt x="27791" y="4756"/>
                  <a:pt x="27717" y="4801"/>
                </a:cubicBezTo>
                <a:cubicBezTo>
                  <a:pt x="27669" y="4829"/>
                  <a:pt x="27620" y="4843"/>
                  <a:pt x="27567" y="4843"/>
                </a:cubicBezTo>
                <a:cubicBezTo>
                  <a:pt x="27494" y="4843"/>
                  <a:pt x="27414" y="4815"/>
                  <a:pt x="27323" y="4761"/>
                </a:cubicBezTo>
                <a:cubicBezTo>
                  <a:pt x="27236" y="4708"/>
                  <a:pt x="27168" y="4614"/>
                  <a:pt x="27163" y="4543"/>
                </a:cubicBezTo>
                <a:cubicBezTo>
                  <a:pt x="27160" y="4483"/>
                  <a:pt x="27163" y="4454"/>
                  <a:pt x="27190" y="4454"/>
                </a:cubicBezTo>
                <a:close/>
                <a:moveTo>
                  <a:pt x="35718" y="4659"/>
                </a:moveTo>
                <a:cubicBezTo>
                  <a:pt x="35762" y="4659"/>
                  <a:pt x="35829" y="4743"/>
                  <a:pt x="35830" y="4819"/>
                </a:cubicBezTo>
                <a:cubicBezTo>
                  <a:pt x="35830" y="4841"/>
                  <a:pt x="35824" y="4852"/>
                  <a:pt x="35813" y="4852"/>
                </a:cubicBezTo>
                <a:cubicBezTo>
                  <a:pt x="35799" y="4852"/>
                  <a:pt x="35777" y="4836"/>
                  <a:pt x="35750" y="4804"/>
                </a:cubicBezTo>
                <a:cubicBezTo>
                  <a:pt x="35704" y="4752"/>
                  <a:pt x="35678" y="4695"/>
                  <a:pt x="35692" y="4674"/>
                </a:cubicBezTo>
                <a:cubicBezTo>
                  <a:pt x="35698" y="4664"/>
                  <a:pt x="35708" y="4659"/>
                  <a:pt x="35718" y="4659"/>
                </a:cubicBezTo>
                <a:close/>
                <a:moveTo>
                  <a:pt x="36462" y="4648"/>
                </a:moveTo>
                <a:cubicBezTo>
                  <a:pt x="36468" y="4648"/>
                  <a:pt x="36453" y="4679"/>
                  <a:pt x="36418" y="4743"/>
                </a:cubicBezTo>
                <a:cubicBezTo>
                  <a:pt x="36370" y="4833"/>
                  <a:pt x="36335" y="4881"/>
                  <a:pt x="36318" y="4881"/>
                </a:cubicBezTo>
                <a:cubicBezTo>
                  <a:pt x="36310" y="4881"/>
                  <a:pt x="36305" y="4871"/>
                  <a:pt x="36305" y="4852"/>
                </a:cubicBezTo>
                <a:cubicBezTo>
                  <a:pt x="36305" y="4837"/>
                  <a:pt x="36347" y="4774"/>
                  <a:pt x="36396" y="4717"/>
                </a:cubicBezTo>
                <a:cubicBezTo>
                  <a:pt x="36436" y="4672"/>
                  <a:pt x="36457" y="4648"/>
                  <a:pt x="36462" y="4648"/>
                </a:cubicBezTo>
                <a:close/>
                <a:moveTo>
                  <a:pt x="34477" y="4326"/>
                </a:moveTo>
                <a:cubicBezTo>
                  <a:pt x="34533" y="4326"/>
                  <a:pt x="34605" y="4380"/>
                  <a:pt x="34605" y="4450"/>
                </a:cubicBezTo>
                <a:cubicBezTo>
                  <a:pt x="34605" y="4552"/>
                  <a:pt x="34472" y="4740"/>
                  <a:pt x="34402" y="4740"/>
                </a:cubicBezTo>
                <a:cubicBezTo>
                  <a:pt x="34372" y="4740"/>
                  <a:pt x="34347" y="4784"/>
                  <a:pt x="34347" y="4835"/>
                </a:cubicBezTo>
                <a:cubicBezTo>
                  <a:pt x="34347" y="4865"/>
                  <a:pt x="34344" y="4881"/>
                  <a:pt x="34338" y="4881"/>
                </a:cubicBezTo>
                <a:cubicBezTo>
                  <a:pt x="34330" y="4881"/>
                  <a:pt x="34317" y="4860"/>
                  <a:pt x="34298" y="4817"/>
                </a:cubicBezTo>
                <a:cubicBezTo>
                  <a:pt x="34267" y="4752"/>
                  <a:pt x="34256" y="4681"/>
                  <a:pt x="34272" y="4647"/>
                </a:cubicBezTo>
                <a:cubicBezTo>
                  <a:pt x="34293" y="4611"/>
                  <a:pt x="34331" y="4589"/>
                  <a:pt x="34373" y="4589"/>
                </a:cubicBezTo>
                <a:cubicBezTo>
                  <a:pt x="34374" y="4589"/>
                  <a:pt x="34376" y="4589"/>
                  <a:pt x="34377" y="4589"/>
                </a:cubicBezTo>
                <a:cubicBezTo>
                  <a:pt x="34423" y="4589"/>
                  <a:pt x="34441" y="4556"/>
                  <a:pt x="34422" y="4513"/>
                </a:cubicBezTo>
                <a:cubicBezTo>
                  <a:pt x="34402" y="4465"/>
                  <a:pt x="34401" y="4413"/>
                  <a:pt x="34419" y="4364"/>
                </a:cubicBezTo>
                <a:cubicBezTo>
                  <a:pt x="34429" y="4337"/>
                  <a:pt x="34452" y="4326"/>
                  <a:pt x="34477" y="4326"/>
                </a:cubicBezTo>
                <a:close/>
                <a:moveTo>
                  <a:pt x="19555" y="4702"/>
                </a:moveTo>
                <a:cubicBezTo>
                  <a:pt x="19563" y="4702"/>
                  <a:pt x="19568" y="4730"/>
                  <a:pt x="19569" y="4783"/>
                </a:cubicBezTo>
                <a:cubicBezTo>
                  <a:pt x="19571" y="4848"/>
                  <a:pt x="19564" y="4891"/>
                  <a:pt x="19552" y="4891"/>
                </a:cubicBezTo>
                <a:cubicBezTo>
                  <a:pt x="19549" y="4891"/>
                  <a:pt x="19547" y="4889"/>
                  <a:pt x="19544" y="4884"/>
                </a:cubicBezTo>
                <a:cubicBezTo>
                  <a:pt x="19526" y="4859"/>
                  <a:pt x="19524" y="4795"/>
                  <a:pt x="19539" y="4737"/>
                </a:cubicBezTo>
                <a:cubicBezTo>
                  <a:pt x="19545" y="4714"/>
                  <a:pt x="19551" y="4702"/>
                  <a:pt x="19555" y="4702"/>
                </a:cubicBezTo>
                <a:close/>
                <a:moveTo>
                  <a:pt x="33418" y="4406"/>
                </a:moveTo>
                <a:cubicBezTo>
                  <a:pt x="33512" y="4406"/>
                  <a:pt x="33541" y="4434"/>
                  <a:pt x="33525" y="4501"/>
                </a:cubicBezTo>
                <a:cubicBezTo>
                  <a:pt x="33505" y="4593"/>
                  <a:pt x="33498" y="4687"/>
                  <a:pt x="33501" y="4783"/>
                </a:cubicBezTo>
                <a:cubicBezTo>
                  <a:pt x="33502" y="4902"/>
                  <a:pt x="33475" y="4968"/>
                  <a:pt x="33439" y="4968"/>
                </a:cubicBezTo>
                <a:cubicBezTo>
                  <a:pt x="33416" y="4968"/>
                  <a:pt x="33390" y="4942"/>
                  <a:pt x="33364" y="4884"/>
                </a:cubicBezTo>
                <a:lnTo>
                  <a:pt x="33365" y="4884"/>
                </a:lnTo>
                <a:cubicBezTo>
                  <a:pt x="33344" y="4838"/>
                  <a:pt x="33353" y="4768"/>
                  <a:pt x="33389" y="4717"/>
                </a:cubicBezTo>
                <a:cubicBezTo>
                  <a:pt x="33466" y="4603"/>
                  <a:pt x="33460" y="4523"/>
                  <a:pt x="33378" y="4523"/>
                </a:cubicBezTo>
                <a:cubicBezTo>
                  <a:pt x="33367" y="4523"/>
                  <a:pt x="33354" y="4524"/>
                  <a:pt x="33340" y="4528"/>
                </a:cubicBezTo>
                <a:cubicBezTo>
                  <a:pt x="33327" y="4531"/>
                  <a:pt x="33314" y="4532"/>
                  <a:pt x="33302" y="4532"/>
                </a:cubicBezTo>
                <a:cubicBezTo>
                  <a:pt x="33262" y="4532"/>
                  <a:pt x="33233" y="4514"/>
                  <a:pt x="33231" y="4483"/>
                </a:cubicBezTo>
                <a:cubicBezTo>
                  <a:pt x="33229" y="4444"/>
                  <a:pt x="33298" y="4411"/>
                  <a:pt x="33389" y="4407"/>
                </a:cubicBezTo>
                <a:cubicBezTo>
                  <a:pt x="33399" y="4406"/>
                  <a:pt x="33409" y="4406"/>
                  <a:pt x="33418" y="4406"/>
                </a:cubicBezTo>
                <a:close/>
                <a:moveTo>
                  <a:pt x="26826" y="4404"/>
                </a:moveTo>
                <a:cubicBezTo>
                  <a:pt x="26874" y="4404"/>
                  <a:pt x="26874" y="4428"/>
                  <a:pt x="26829" y="4508"/>
                </a:cubicBezTo>
                <a:cubicBezTo>
                  <a:pt x="26798" y="4567"/>
                  <a:pt x="26774" y="4643"/>
                  <a:pt x="26778" y="4679"/>
                </a:cubicBezTo>
                <a:cubicBezTo>
                  <a:pt x="26802" y="4852"/>
                  <a:pt x="26769" y="4926"/>
                  <a:pt x="26659" y="4953"/>
                </a:cubicBezTo>
                <a:cubicBezTo>
                  <a:pt x="26611" y="4964"/>
                  <a:pt x="26578" y="4972"/>
                  <a:pt x="26557" y="4972"/>
                </a:cubicBezTo>
                <a:cubicBezTo>
                  <a:pt x="26510" y="4972"/>
                  <a:pt x="26517" y="4937"/>
                  <a:pt x="26544" y="4831"/>
                </a:cubicBezTo>
                <a:cubicBezTo>
                  <a:pt x="26560" y="4767"/>
                  <a:pt x="26608" y="4708"/>
                  <a:pt x="26644" y="4708"/>
                </a:cubicBezTo>
                <a:cubicBezTo>
                  <a:pt x="26683" y="4708"/>
                  <a:pt x="26723" y="4643"/>
                  <a:pt x="26736" y="4556"/>
                </a:cubicBezTo>
                <a:cubicBezTo>
                  <a:pt x="26751" y="4468"/>
                  <a:pt x="26790" y="4404"/>
                  <a:pt x="26826" y="4404"/>
                </a:cubicBezTo>
                <a:close/>
                <a:moveTo>
                  <a:pt x="26123" y="4814"/>
                </a:moveTo>
                <a:cubicBezTo>
                  <a:pt x="26130" y="4814"/>
                  <a:pt x="26136" y="4842"/>
                  <a:pt x="26137" y="4895"/>
                </a:cubicBezTo>
                <a:cubicBezTo>
                  <a:pt x="26139" y="4960"/>
                  <a:pt x="26132" y="5003"/>
                  <a:pt x="26120" y="5003"/>
                </a:cubicBezTo>
                <a:cubicBezTo>
                  <a:pt x="26117" y="5003"/>
                  <a:pt x="26114" y="5001"/>
                  <a:pt x="26111" y="4996"/>
                </a:cubicBezTo>
                <a:cubicBezTo>
                  <a:pt x="26093" y="4971"/>
                  <a:pt x="26092" y="4907"/>
                  <a:pt x="26107" y="4849"/>
                </a:cubicBezTo>
                <a:cubicBezTo>
                  <a:pt x="26113" y="4825"/>
                  <a:pt x="26118" y="4814"/>
                  <a:pt x="26123" y="4814"/>
                </a:cubicBezTo>
                <a:close/>
                <a:moveTo>
                  <a:pt x="25851" y="4891"/>
                </a:moveTo>
                <a:cubicBezTo>
                  <a:pt x="25867" y="4891"/>
                  <a:pt x="25877" y="4908"/>
                  <a:pt x="25878" y="4937"/>
                </a:cubicBezTo>
                <a:cubicBezTo>
                  <a:pt x="25878" y="4980"/>
                  <a:pt x="25855" y="5016"/>
                  <a:pt x="25826" y="5016"/>
                </a:cubicBezTo>
                <a:cubicBezTo>
                  <a:pt x="25798" y="5016"/>
                  <a:pt x="25772" y="5002"/>
                  <a:pt x="25772" y="4984"/>
                </a:cubicBezTo>
                <a:cubicBezTo>
                  <a:pt x="25772" y="4965"/>
                  <a:pt x="25795" y="4931"/>
                  <a:pt x="25825" y="4904"/>
                </a:cubicBezTo>
                <a:cubicBezTo>
                  <a:pt x="25835" y="4895"/>
                  <a:pt x="25844" y="4891"/>
                  <a:pt x="25851" y="4891"/>
                </a:cubicBezTo>
                <a:close/>
                <a:moveTo>
                  <a:pt x="18069" y="4710"/>
                </a:moveTo>
                <a:cubicBezTo>
                  <a:pt x="18077" y="4710"/>
                  <a:pt x="18084" y="4713"/>
                  <a:pt x="18092" y="4719"/>
                </a:cubicBezTo>
                <a:cubicBezTo>
                  <a:pt x="18126" y="4750"/>
                  <a:pt x="18124" y="4823"/>
                  <a:pt x="18084" y="4932"/>
                </a:cubicBezTo>
                <a:cubicBezTo>
                  <a:pt x="18062" y="4993"/>
                  <a:pt x="18040" y="5020"/>
                  <a:pt x="18023" y="5020"/>
                </a:cubicBezTo>
                <a:cubicBezTo>
                  <a:pt x="17990" y="5020"/>
                  <a:pt x="17974" y="4922"/>
                  <a:pt x="18008" y="4789"/>
                </a:cubicBezTo>
                <a:cubicBezTo>
                  <a:pt x="18021" y="4739"/>
                  <a:pt x="18045" y="4710"/>
                  <a:pt x="18069" y="4710"/>
                </a:cubicBezTo>
                <a:close/>
                <a:moveTo>
                  <a:pt x="32524" y="4783"/>
                </a:moveTo>
                <a:cubicBezTo>
                  <a:pt x="32541" y="4783"/>
                  <a:pt x="32559" y="4791"/>
                  <a:pt x="32577" y="4808"/>
                </a:cubicBezTo>
                <a:cubicBezTo>
                  <a:pt x="32668" y="4899"/>
                  <a:pt x="32652" y="5016"/>
                  <a:pt x="32546" y="5028"/>
                </a:cubicBezTo>
                <a:cubicBezTo>
                  <a:pt x="32542" y="5028"/>
                  <a:pt x="32537" y="5029"/>
                  <a:pt x="32533" y="5029"/>
                </a:cubicBezTo>
                <a:cubicBezTo>
                  <a:pt x="32484" y="5029"/>
                  <a:pt x="32443" y="4989"/>
                  <a:pt x="32443" y="4938"/>
                </a:cubicBezTo>
                <a:lnTo>
                  <a:pt x="32443" y="4940"/>
                </a:lnTo>
                <a:cubicBezTo>
                  <a:pt x="32442" y="4844"/>
                  <a:pt x="32478" y="4783"/>
                  <a:pt x="32524" y="4783"/>
                </a:cubicBezTo>
                <a:close/>
                <a:moveTo>
                  <a:pt x="22726" y="4910"/>
                </a:moveTo>
                <a:cubicBezTo>
                  <a:pt x="22741" y="4910"/>
                  <a:pt x="22751" y="4926"/>
                  <a:pt x="22752" y="4955"/>
                </a:cubicBezTo>
                <a:cubicBezTo>
                  <a:pt x="22752" y="4998"/>
                  <a:pt x="22728" y="5035"/>
                  <a:pt x="22700" y="5035"/>
                </a:cubicBezTo>
                <a:cubicBezTo>
                  <a:pt x="22671" y="5035"/>
                  <a:pt x="22646" y="5022"/>
                  <a:pt x="22646" y="5002"/>
                </a:cubicBezTo>
                <a:cubicBezTo>
                  <a:pt x="22646" y="4984"/>
                  <a:pt x="22668" y="4950"/>
                  <a:pt x="22698" y="4923"/>
                </a:cubicBezTo>
                <a:cubicBezTo>
                  <a:pt x="22708" y="4914"/>
                  <a:pt x="22718" y="4910"/>
                  <a:pt x="22726" y="4910"/>
                </a:cubicBezTo>
                <a:close/>
                <a:moveTo>
                  <a:pt x="21427" y="4890"/>
                </a:moveTo>
                <a:cubicBezTo>
                  <a:pt x="21457" y="4890"/>
                  <a:pt x="21481" y="4923"/>
                  <a:pt x="21481" y="4965"/>
                </a:cubicBezTo>
                <a:cubicBezTo>
                  <a:pt x="21481" y="5008"/>
                  <a:pt x="21460" y="5041"/>
                  <a:pt x="21428" y="5041"/>
                </a:cubicBezTo>
                <a:cubicBezTo>
                  <a:pt x="21399" y="5041"/>
                  <a:pt x="21376" y="5010"/>
                  <a:pt x="21375" y="4967"/>
                </a:cubicBezTo>
                <a:cubicBezTo>
                  <a:pt x="21375" y="4923"/>
                  <a:pt x="21397" y="4890"/>
                  <a:pt x="21427" y="4890"/>
                </a:cubicBezTo>
                <a:close/>
                <a:moveTo>
                  <a:pt x="31955" y="4723"/>
                </a:moveTo>
                <a:cubicBezTo>
                  <a:pt x="31982" y="4723"/>
                  <a:pt x="31997" y="4747"/>
                  <a:pt x="31998" y="4793"/>
                </a:cubicBezTo>
                <a:cubicBezTo>
                  <a:pt x="31998" y="4839"/>
                  <a:pt x="31988" y="4869"/>
                  <a:pt x="31973" y="4869"/>
                </a:cubicBezTo>
                <a:cubicBezTo>
                  <a:pt x="31970" y="4869"/>
                  <a:pt x="31965" y="4866"/>
                  <a:pt x="31961" y="4862"/>
                </a:cubicBezTo>
                <a:cubicBezTo>
                  <a:pt x="31957" y="4858"/>
                  <a:pt x="31952" y="4857"/>
                  <a:pt x="31946" y="4857"/>
                </a:cubicBezTo>
                <a:cubicBezTo>
                  <a:pt x="31922" y="4857"/>
                  <a:pt x="31887" y="4889"/>
                  <a:pt x="31858" y="4943"/>
                </a:cubicBezTo>
                <a:cubicBezTo>
                  <a:pt x="31817" y="5017"/>
                  <a:pt x="31766" y="5061"/>
                  <a:pt x="31734" y="5061"/>
                </a:cubicBezTo>
                <a:cubicBezTo>
                  <a:pt x="31715" y="5061"/>
                  <a:pt x="31703" y="5047"/>
                  <a:pt x="31703" y="5016"/>
                </a:cubicBezTo>
                <a:cubicBezTo>
                  <a:pt x="31703" y="4950"/>
                  <a:pt x="31827" y="4786"/>
                  <a:pt x="31916" y="4735"/>
                </a:cubicBezTo>
                <a:cubicBezTo>
                  <a:pt x="31931" y="4727"/>
                  <a:pt x="31944" y="4723"/>
                  <a:pt x="31955" y="4723"/>
                </a:cubicBezTo>
                <a:close/>
                <a:moveTo>
                  <a:pt x="26412" y="4683"/>
                </a:moveTo>
                <a:cubicBezTo>
                  <a:pt x="26414" y="4683"/>
                  <a:pt x="26416" y="4684"/>
                  <a:pt x="26419" y="4686"/>
                </a:cubicBezTo>
                <a:cubicBezTo>
                  <a:pt x="26478" y="4737"/>
                  <a:pt x="26469" y="5090"/>
                  <a:pt x="26410" y="5092"/>
                </a:cubicBezTo>
                <a:cubicBezTo>
                  <a:pt x="26381" y="5092"/>
                  <a:pt x="26363" y="4993"/>
                  <a:pt x="26368" y="4871"/>
                </a:cubicBezTo>
                <a:cubicBezTo>
                  <a:pt x="26373" y="4761"/>
                  <a:pt x="26392" y="4683"/>
                  <a:pt x="26412" y="4683"/>
                </a:cubicBezTo>
                <a:close/>
                <a:moveTo>
                  <a:pt x="25983" y="4943"/>
                </a:moveTo>
                <a:cubicBezTo>
                  <a:pt x="26012" y="4943"/>
                  <a:pt x="26034" y="4975"/>
                  <a:pt x="26035" y="5017"/>
                </a:cubicBezTo>
                <a:cubicBezTo>
                  <a:pt x="26035" y="5061"/>
                  <a:pt x="26013" y="5093"/>
                  <a:pt x="25983" y="5093"/>
                </a:cubicBezTo>
                <a:cubicBezTo>
                  <a:pt x="25953" y="5093"/>
                  <a:pt x="25929" y="5062"/>
                  <a:pt x="25929" y="5019"/>
                </a:cubicBezTo>
                <a:cubicBezTo>
                  <a:pt x="25929" y="4975"/>
                  <a:pt x="25950" y="4943"/>
                  <a:pt x="25981" y="4943"/>
                </a:cubicBezTo>
                <a:cubicBezTo>
                  <a:pt x="25982" y="4943"/>
                  <a:pt x="25983" y="4943"/>
                  <a:pt x="25983" y="4943"/>
                </a:cubicBezTo>
                <a:close/>
                <a:moveTo>
                  <a:pt x="23366" y="4903"/>
                </a:moveTo>
                <a:cubicBezTo>
                  <a:pt x="23370" y="4903"/>
                  <a:pt x="23373" y="4905"/>
                  <a:pt x="23376" y="4908"/>
                </a:cubicBezTo>
                <a:cubicBezTo>
                  <a:pt x="23413" y="4964"/>
                  <a:pt x="23339" y="5111"/>
                  <a:pt x="23273" y="5111"/>
                </a:cubicBezTo>
                <a:cubicBezTo>
                  <a:pt x="23240" y="5111"/>
                  <a:pt x="23245" y="5065"/>
                  <a:pt x="23285" y="4992"/>
                </a:cubicBezTo>
                <a:cubicBezTo>
                  <a:pt x="23314" y="4938"/>
                  <a:pt x="23348" y="4903"/>
                  <a:pt x="23366" y="4903"/>
                </a:cubicBezTo>
                <a:close/>
                <a:moveTo>
                  <a:pt x="25468" y="4812"/>
                </a:moveTo>
                <a:cubicBezTo>
                  <a:pt x="25473" y="4812"/>
                  <a:pt x="25479" y="4837"/>
                  <a:pt x="25489" y="4884"/>
                </a:cubicBezTo>
                <a:cubicBezTo>
                  <a:pt x="25504" y="4956"/>
                  <a:pt x="25540" y="5017"/>
                  <a:pt x="25569" y="5017"/>
                </a:cubicBezTo>
                <a:cubicBezTo>
                  <a:pt x="25598" y="5017"/>
                  <a:pt x="25607" y="5053"/>
                  <a:pt x="25587" y="5096"/>
                </a:cubicBezTo>
                <a:cubicBezTo>
                  <a:pt x="25572" y="5132"/>
                  <a:pt x="25555" y="5147"/>
                  <a:pt x="25538" y="5147"/>
                </a:cubicBezTo>
                <a:cubicBezTo>
                  <a:pt x="25495" y="5147"/>
                  <a:pt x="25454" y="5051"/>
                  <a:pt x="25458" y="4917"/>
                </a:cubicBezTo>
                <a:cubicBezTo>
                  <a:pt x="25459" y="4846"/>
                  <a:pt x="25462" y="4812"/>
                  <a:pt x="25468" y="4812"/>
                </a:cubicBezTo>
                <a:close/>
                <a:moveTo>
                  <a:pt x="38785" y="4898"/>
                </a:moveTo>
                <a:cubicBezTo>
                  <a:pt x="38792" y="4898"/>
                  <a:pt x="38798" y="4900"/>
                  <a:pt x="38805" y="4905"/>
                </a:cubicBezTo>
                <a:cubicBezTo>
                  <a:pt x="38834" y="4932"/>
                  <a:pt x="38818" y="4995"/>
                  <a:pt x="38763" y="5055"/>
                </a:cubicBezTo>
                <a:cubicBezTo>
                  <a:pt x="38703" y="5120"/>
                  <a:pt x="38670" y="5154"/>
                  <a:pt x="38658" y="5154"/>
                </a:cubicBezTo>
                <a:cubicBezTo>
                  <a:pt x="38643" y="5154"/>
                  <a:pt x="38658" y="5108"/>
                  <a:pt x="38694" y="5010"/>
                </a:cubicBezTo>
                <a:lnTo>
                  <a:pt x="38694" y="5011"/>
                </a:lnTo>
                <a:cubicBezTo>
                  <a:pt x="38721" y="4940"/>
                  <a:pt x="38756" y="4898"/>
                  <a:pt x="38785" y="4898"/>
                </a:cubicBezTo>
                <a:close/>
                <a:moveTo>
                  <a:pt x="23871" y="5028"/>
                </a:moveTo>
                <a:cubicBezTo>
                  <a:pt x="23900" y="5028"/>
                  <a:pt x="23913" y="5064"/>
                  <a:pt x="23895" y="5102"/>
                </a:cubicBezTo>
                <a:cubicBezTo>
                  <a:pt x="23877" y="5146"/>
                  <a:pt x="23853" y="5178"/>
                  <a:pt x="23838" y="5178"/>
                </a:cubicBezTo>
                <a:cubicBezTo>
                  <a:pt x="23838" y="5178"/>
                  <a:pt x="23838" y="5178"/>
                  <a:pt x="23837" y="5178"/>
                </a:cubicBezTo>
                <a:cubicBezTo>
                  <a:pt x="23823" y="5178"/>
                  <a:pt x="23813" y="5146"/>
                  <a:pt x="23813" y="5104"/>
                </a:cubicBezTo>
                <a:cubicBezTo>
                  <a:pt x="23813" y="5064"/>
                  <a:pt x="23840" y="5028"/>
                  <a:pt x="23870" y="5028"/>
                </a:cubicBezTo>
                <a:cubicBezTo>
                  <a:pt x="23870" y="5028"/>
                  <a:pt x="23871" y="5028"/>
                  <a:pt x="23871" y="5028"/>
                </a:cubicBezTo>
                <a:close/>
                <a:moveTo>
                  <a:pt x="23709" y="5028"/>
                </a:moveTo>
                <a:cubicBezTo>
                  <a:pt x="23738" y="5028"/>
                  <a:pt x="23761" y="5061"/>
                  <a:pt x="23762" y="5104"/>
                </a:cubicBezTo>
                <a:cubicBezTo>
                  <a:pt x="23762" y="5147"/>
                  <a:pt x="23740" y="5180"/>
                  <a:pt x="23710" y="5180"/>
                </a:cubicBezTo>
                <a:cubicBezTo>
                  <a:pt x="23680" y="5180"/>
                  <a:pt x="23656" y="5147"/>
                  <a:pt x="23656" y="5104"/>
                </a:cubicBezTo>
                <a:cubicBezTo>
                  <a:pt x="23656" y="5061"/>
                  <a:pt x="23677" y="5028"/>
                  <a:pt x="23709" y="5028"/>
                </a:cubicBezTo>
                <a:close/>
                <a:moveTo>
                  <a:pt x="16293" y="5072"/>
                </a:moveTo>
                <a:cubicBezTo>
                  <a:pt x="16322" y="5072"/>
                  <a:pt x="16358" y="5105"/>
                  <a:pt x="16377" y="5147"/>
                </a:cubicBezTo>
                <a:cubicBezTo>
                  <a:pt x="16396" y="5190"/>
                  <a:pt x="16374" y="5223"/>
                  <a:pt x="16328" y="5223"/>
                </a:cubicBezTo>
                <a:cubicBezTo>
                  <a:pt x="16327" y="5223"/>
                  <a:pt x="16326" y="5223"/>
                  <a:pt x="16325" y="5223"/>
                </a:cubicBezTo>
                <a:cubicBezTo>
                  <a:pt x="16283" y="5223"/>
                  <a:pt x="16247" y="5191"/>
                  <a:pt x="16244" y="5149"/>
                </a:cubicBezTo>
                <a:cubicBezTo>
                  <a:pt x="16244" y="5105"/>
                  <a:pt x="16265" y="5072"/>
                  <a:pt x="16293" y="5072"/>
                </a:cubicBezTo>
                <a:close/>
                <a:moveTo>
                  <a:pt x="28773" y="4926"/>
                </a:moveTo>
                <a:cubicBezTo>
                  <a:pt x="28807" y="4926"/>
                  <a:pt x="28862" y="4978"/>
                  <a:pt x="28926" y="5077"/>
                </a:cubicBezTo>
                <a:cubicBezTo>
                  <a:pt x="28982" y="5163"/>
                  <a:pt x="28996" y="5229"/>
                  <a:pt x="28960" y="5229"/>
                </a:cubicBezTo>
                <a:cubicBezTo>
                  <a:pt x="28924" y="5229"/>
                  <a:pt x="28897" y="5196"/>
                  <a:pt x="28896" y="5153"/>
                </a:cubicBezTo>
                <a:cubicBezTo>
                  <a:pt x="28896" y="5112"/>
                  <a:pt x="28863" y="5078"/>
                  <a:pt x="28822" y="5078"/>
                </a:cubicBezTo>
                <a:cubicBezTo>
                  <a:pt x="28820" y="5078"/>
                  <a:pt x="28818" y="5078"/>
                  <a:pt x="28817" y="5078"/>
                </a:cubicBezTo>
                <a:cubicBezTo>
                  <a:pt x="28816" y="5078"/>
                  <a:pt x="28815" y="5078"/>
                  <a:pt x="28814" y="5078"/>
                </a:cubicBezTo>
                <a:cubicBezTo>
                  <a:pt x="28772" y="5078"/>
                  <a:pt x="28736" y="5042"/>
                  <a:pt x="28738" y="4999"/>
                </a:cubicBezTo>
                <a:cubicBezTo>
                  <a:pt x="28737" y="4950"/>
                  <a:pt x="28750" y="4926"/>
                  <a:pt x="28773" y="4926"/>
                </a:cubicBezTo>
                <a:close/>
                <a:moveTo>
                  <a:pt x="24784" y="5022"/>
                </a:moveTo>
                <a:cubicBezTo>
                  <a:pt x="24804" y="5022"/>
                  <a:pt x="24820" y="5043"/>
                  <a:pt x="24820" y="5087"/>
                </a:cubicBezTo>
                <a:cubicBezTo>
                  <a:pt x="24822" y="5166"/>
                  <a:pt x="24762" y="5253"/>
                  <a:pt x="24707" y="5255"/>
                </a:cubicBezTo>
                <a:cubicBezTo>
                  <a:pt x="24685" y="5255"/>
                  <a:pt x="24680" y="5204"/>
                  <a:pt x="24696" y="5138"/>
                </a:cubicBezTo>
                <a:cubicBezTo>
                  <a:pt x="24715" y="5065"/>
                  <a:pt x="24755" y="5022"/>
                  <a:pt x="24784" y="5022"/>
                </a:cubicBezTo>
                <a:close/>
                <a:moveTo>
                  <a:pt x="44333" y="5022"/>
                </a:moveTo>
                <a:cubicBezTo>
                  <a:pt x="44346" y="5022"/>
                  <a:pt x="44362" y="5061"/>
                  <a:pt x="44375" y="5131"/>
                </a:cubicBezTo>
                <a:cubicBezTo>
                  <a:pt x="44392" y="5217"/>
                  <a:pt x="44394" y="5258"/>
                  <a:pt x="44382" y="5258"/>
                </a:cubicBezTo>
                <a:cubicBezTo>
                  <a:pt x="44376" y="5258"/>
                  <a:pt x="44366" y="5248"/>
                  <a:pt x="44353" y="5228"/>
                </a:cubicBezTo>
                <a:cubicBezTo>
                  <a:pt x="44322" y="5172"/>
                  <a:pt x="44310" y="5110"/>
                  <a:pt x="44319" y="5047"/>
                </a:cubicBezTo>
                <a:cubicBezTo>
                  <a:pt x="44322" y="5030"/>
                  <a:pt x="44327" y="5022"/>
                  <a:pt x="44333" y="5022"/>
                </a:cubicBezTo>
                <a:close/>
                <a:moveTo>
                  <a:pt x="30709" y="4993"/>
                </a:moveTo>
                <a:cubicBezTo>
                  <a:pt x="30717" y="4993"/>
                  <a:pt x="30730" y="5017"/>
                  <a:pt x="30752" y="5065"/>
                </a:cubicBezTo>
                <a:cubicBezTo>
                  <a:pt x="30806" y="5181"/>
                  <a:pt x="30817" y="5268"/>
                  <a:pt x="30785" y="5268"/>
                </a:cubicBezTo>
                <a:cubicBezTo>
                  <a:pt x="30777" y="5268"/>
                  <a:pt x="30767" y="5263"/>
                  <a:pt x="30754" y="5252"/>
                </a:cubicBezTo>
                <a:cubicBezTo>
                  <a:pt x="30721" y="5225"/>
                  <a:pt x="30697" y="5150"/>
                  <a:pt x="30697" y="5077"/>
                </a:cubicBezTo>
                <a:lnTo>
                  <a:pt x="30698" y="5077"/>
                </a:lnTo>
                <a:cubicBezTo>
                  <a:pt x="30698" y="5021"/>
                  <a:pt x="30700" y="4993"/>
                  <a:pt x="30709" y="4993"/>
                </a:cubicBezTo>
                <a:close/>
                <a:moveTo>
                  <a:pt x="15147" y="5232"/>
                </a:moveTo>
                <a:cubicBezTo>
                  <a:pt x="15176" y="5232"/>
                  <a:pt x="15177" y="5270"/>
                  <a:pt x="15138" y="5341"/>
                </a:cubicBezTo>
                <a:cubicBezTo>
                  <a:pt x="15110" y="5391"/>
                  <a:pt x="15074" y="5420"/>
                  <a:pt x="15045" y="5420"/>
                </a:cubicBezTo>
                <a:cubicBezTo>
                  <a:pt x="15036" y="5420"/>
                  <a:pt x="15028" y="5417"/>
                  <a:pt x="15021" y="5411"/>
                </a:cubicBezTo>
                <a:cubicBezTo>
                  <a:pt x="14986" y="5381"/>
                  <a:pt x="14991" y="5341"/>
                  <a:pt x="15037" y="5299"/>
                </a:cubicBezTo>
                <a:cubicBezTo>
                  <a:pt x="15086" y="5254"/>
                  <a:pt x="15124" y="5232"/>
                  <a:pt x="15147" y="5232"/>
                </a:cubicBezTo>
                <a:close/>
                <a:moveTo>
                  <a:pt x="21360" y="5123"/>
                </a:moveTo>
                <a:cubicBezTo>
                  <a:pt x="21396" y="5123"/>
                  <a:pt x="21412" y="5189"/>
                  <a:pt x="21397" y="5275"/>
                </a:cubicBezTo>
                <a:cubicBezTo>
                  <a:pt x="21382" y="5362"/>
                  <a:pt x="21354" y="5428"/>
                  <a:pt x="21328" y="5428"/>
                </a:cubicBezTo>
                <a:cubicBezTo>
                  <a:pt x="21305" y="5428"/>
                  <a:pt x="21288" y="5363"/>
                  <a:pt x="21291" y="5275"/>
                </a:cubicBezTo>
                <a:cubicBezTo>
                  <a:pt x="21296" y="5189"/>
                  <a:pt x="21324" y="5125"/>
                  <a:pt x="21360" y="5123"/>
                </a:cubicBezTo>
                <a:close/>
                <a:moveTo>
                  <a:pt x="27265" y="5210"/>
                </a:moveTo>
                <a:cubicBezTo>
                  <a:pt x="27288" y="5210"/>
                  <a:pt x="27287" y="5242"/>
                  <a:pt x="27275" y="5313"/>
                </a:cubicBezTo>
                <a:cubicBezTo>
                  <a:pt x="27262" y="5387"/>
                  <a:pt x="27216" y="5431"/>
                  <a:pt x="27167" y="5431"/>
                </a:cubicBezTo>
                <a:cubicBezTo>
                  <a:pt x="27137" y="5431"/>
                  <a:pt x="27105" y="5414"/>
                  <a:pt x="27080" y="5378"/>
                </a:cubicBezTo>
                <a:cubicBezTo>
                  <a:pt x="27062" y="5355"/>
                  <a:pt x="27104" y="5301"/>
                  <a:pt x="27174" y="5255"/>
                </a:cubicBezTo>
                <a:cubicBezTo>
                  <a:pt x="27219" y="5226"/>
                  <a:pt x="27248" y="5210"/>
                  <a:pt x="27265" y="5210"/>
                </a:cubicBezTo>
                <a:close/>
                <a:moveTo>
                  <a:pt x="18635" y="5211"/>
                </a:moveTo>
                <a:cubicBezTo>
                  <a:pt x="18686" y="5211"/>
                  <a:pt x="18693" y="5319"/>
                  <a:pt x="18648" y="5386"/>
                </a:cubicBezTo>
                <a:cubicBezTo>
                  <a:pt x="18626" y="5417"/>
                  <a:pt x="18613" y="5435"/>
                  <a:pt x="18605" y="5435"/>
                </a:cubicBezTo>
                <a:cubicBezTo>
                  <a:pt x="18594" y="5435"/>
                  <a:pt x="18592" y="5402"/>
                  <a:pt x="18592" y="5328"/>
                </a:cubicBezTo>
                <a:cubicBezTo>
                  <a:pt x="18592" y="5262"/>
                  <a:pt x="18611" y="5211"/>
                  <a:pt x="18635" y="5211"/>
                </a:cubicBezTo>
                <a:close/>
                <a:moveTo>
                  <a:pt x="17766" y="5305"/>
                </a:moveTo>
                <a:cubicBezTo>
                  <a:pt x="17775" y="5305"/>
                  <a:pt x="17780" y="5317"/>
                  <a:pt x="17780" y="5341"/>
                </a:cubicBezTo>
                <a:cubicBezTo>
                  <a:pt x="17781" y="5422"/>
                  <a:pt x="17743" y="5494"/>
                  <a:pt x="17710" y="5494"/>
                </a:cubicBezTo>
                <a:cubicBezTo>
                  <a:pt x="17701" y="5494"/>
                  <a:pt x="17693" y="5489"/>
                  <a:pt x="17686" y="5478"/>
                </a:cubicBezTo>
                <a:cubicBezTo>
                  <a:pt x="17672" y="5457"/>
                  <a:pt x="17687" y="5402"/>
                  <a:pt x="17720" y="5352"/>
                </a:cubicBezTo>
                <a:cubicBezTo>
                  <a:pt x="17740" y="5321"/>
                  <a:pt x="17755" y="5305"/>
                  <a:pt x="17766" y="5305"/>
                </a:cubicBezTo>
                <a:close/>
                <a:moveTo>
                  <a:pt x="14900" y="5103"/>
                </a:moveTo>
                <a:cubicBezTo>
                  <a:pt x="14926" y="5103"/>
                  <a:pt x="14921" y="5183"/>
                  <a:pt x="14891" y="5365"/>
                </a:cubicBezTo>
                <a:cubicBezTo>
                  <a:pt x="14872" y="5475"/>
                  <a:pt x="14847" y="5530"/>
                  <a:pt x="14824" y="5530"/>
                </a:cubicBezTo>
                <a:cubicBezTo>
                  <a:pt x="14804" y="5530"/>
                  <a:pt x="14786" y="5483"/>
                  <a:pt x="14779" y="5387"/>
                </a:cubicBezTo>
                <a:cubicBezTo>
                  <a:pt x="14773" y="5308"/>
                  <a:pt x="14803" y="5202"/>
                  <a:pt x="14843" y="5153"/>
                </a:cubicBezTo>
                <a:cubicBezTo>
                  <a:pt x="14869" y="5121"/>
                  <a:pt x="14888" y="5103"/>
                  <a:pt x="14900" y="5103"/>
                </a:cubicBezTo>
                <a:close/>
                <a:moveTo>
                  <a:pt x="14291" y="5319"/>
                </a:moveTo>
                <a:cubicBezTo>
                  <a:pt x="14397" y="5319"/>
                  <a:pt x="14428" y="5396"/>
                  <a:pt x="14359" y="5495"/>
                </a:cubicBezTo>
                <a:cubicBezTo>
                  <a:pt x="14338" y="5525"/>
                  <a:pt x="14316" y="5540"/>
                  <a:pt x="14296" y="5540"/>
                </a:cubicBezTo>
                <a:cubicBezTo>
                  <a:pt x="14265" y="5540"/>
                  <a:pt x="14238" y="5505"/>
                  <a:pt x="14218" y="5435"/>
                </a:cubicBezTo>
                <a:lnTo>
                  <a:pt x="14216" y="5435"/>
                </a:lnTo>
                <a:cubicBezTo>
                  <a:pt x="14195" y="5357"/>
                  <a:pt x="14221" y="5319"/>
                  <a:pt x="14291" y="5319"/>
                </a:cubicBezTo>
                <a:close/>
                <a:moveTo>
                  <a:pt x="37426" y="5402"/>
                </a:moveTo>
                <a:cubicBezTo>
                  <a:pt x="37456" y="5402"/>
                  <a:pt x="37478" y="5435"/>
                  <a:pt x="37479" y="5478"/>
                </a:cubicBezTo>
                <a:cubicBezTo>
                  <a:pt x="37479" y="5522"/>
                  <a:pt x="37457" y="5554"/>
                  <a:pt x="37427" y="5554"/>
                </a:cubicBezTo>
                <a:cubicBezTo>
                  <a:pt x="37397" y="5554"/>
                  <a:pt x="37373" y="5522"/>
                  <a:pt x="37373" y="5478"/>
                </a:cubicBezTo>
                <a:cubicBezTo>
                  <a:pt x="37373" y="5435"/>
                  <a:pt x="37394" y="5402"/>
                  <a:pt x="37426" y="5402"/>
                </a:cubicBezTo>
                <a:close/>
                <a:moveTo>
                  <a:pt x="16834" y="5454"/>
                </a:moveTo>
                <a:cubicBezTo>
                  <a:pt x="16863" y="5454"/>
                  <a:pt x="16875" y="5489"/>
                  <a:pt x="16858" y="5531"/>
                </a:cubicBezTo>
                <a:cubicBezTo>
                  <a:pt x="16840" y="5572"/>
                  <a:pt x="16816" y="5607"/>
                  <a:pt x="16804" y="5607"/>
                </a:cubicBezTo>
                <a:cubicBezTo>
                  <a:pt x="16790" y="5607"/>
                  <a:pt x="16780" y="5574"/>
                  <a:pt x="16780" y="5531"/>
                </a:cubicBezTo>
                <a:cubicBezTo>
                  <a:pt x="16780" y="5489"/>
                  <a:pt x="16804" y="5454"/>
                  <a:pt x="16834" y="5454"/>
                </a:cubicBezTo>
                <a:close/>
                <a:moveTo>
                  <a:pt x="12196" y="5483"/>
                </a:moveTo>
                <a:cubicBezTo>
                  <a:pt x="12209" y="5483"/>
                  <a:pt x="12234" y="5514"/>
                  <a:pt x="12254" y="5559"/>
                </a:cubicBezTo>
                <a:cubicBezTo>
                  <a:pt x="12273" y="5598"/>
                  <a:pt x="12260" y="5634"/>
                  <a:pt x="12230" y="5634"/>
                </a:cubicBezTo>
                <a:cubicBezTo>
                  <a:pt x="12200" y="5634"/>
                  <a:pt x="12172" y="5598"/>
                  <a:pt x="12170" y="5559"/>
                </a:cubicBezTo>
                <a:cubicBezTo>
                  <a:pt x="12170" y="5516"/>
                  <a:pt x="12181" y="5483"/>
                  <a:pt x="12196" y="5483"/>
                </a:cubicBezTo>
                <a:close/>
                <a:moveTo>
                  <a:pt x="19105" y="5441"/>
                </a:moveTo>
                <a:cubicBezTo>
                  <a:pt x="19136" y="5441"/>
                  <a:pt x="19147" y="5489"/>
                  <a:pt x="19130" y="5553"/>
                </a:cubicBezTo>
                <a:cubicBezTo>
                  <a:pt x="19112" y="5619"/>
                  <a:pt x="19091" y="5665"/>
                  <a:pt x="19078" y="5665"/>
                </a:cubicBezTo>
                <a:cubicBezTo>
                  <a:pt x="19065" y="5665"/>
                  <a:pt x="19054" y="5619"/>
                  <a:pt x="19054" y="5553"/>
                </a:cubicBezTo>
                <a:cubicBezTo>
                  <a:pt x="19054" y="5489"/>
                  <a:pt x="19075" y="5441"/>
                  <a:pt x="19105" y="5441"/>
                </a:cubicBezTo>
                <a:close/>
                <a:moveTo>
                  <a:pt x="24183" y="4801"/>
                </a:moveTo>
                <a:cubicBezTo>
                  <a:pt x="24200" y="4801"/>
                  <a:pt x="24218" y="4819"/>
                  <a:pt x="24243" y="4856"/>
                </a:cubicBezTo>
                <a:cubicBezTo>
                  <a:pt x="24288" y="4922"/>
                  <a:pt x="24291" y="4955"/>
                  <a:pt x="24250" y="4955"/>
                </a:cubicBezTo>
                <a:cubicBezTo>
                  <a:pt x="24216" y="4955"/>
                  <a:pt x="24192" y="5056"/>
                  <a:pt x="24197" y="5178"/>
                </a:cubicBezTo>
                <a:cubicBezTo>
                  <a:pt x="24201" y="5288"/>
                  <a:pt x="24220" y="5365"/>
                  <a:pt x="24242" y="5365"/>
                </a:cubicBezTo>
                <a:cubicBezTo>
                  <a:pt x="24245" y="5365"/>
                  <a:pt x="24248" y="5364"/>
                  <a:pt x="24250" y="5362"/>
                </a:cubicBezTo>
                <a:cubicBezTo>
                  <a:pt x="24253" y="5359"/>
                  <a:pt x="24256" y="5358"/>
                  <a:pt x="24259" y="5358"/>
                </a:cubicBezTo>
                <a:cubicBezTo>
                  <a:pt x="24279" y="5358"/>
                  <a:pt x="24297" y="5422"/>
                  <a:pt x="24298" y="5517"/>
                </a:cubicBezTo>
                <a:cubicBezTo>
                  <a:pt x="24300" y="5641"/>
                  <a:pt x="24280" y="5704"/>
                  <a:pt x="24245" y="5704"/>
                </a:cubicBezTo>
                <a:cubicBezTo>
                  <a:pt x="24219" y="5704"/>
                  <a:pt x="24184" y="5669"/>
                  <a:pt x="24143" y="5598"/>
                </a:cubicBezTo>
                <a:cubicBezTo>
                  <a:pt x="24106" y="5534"/>
                  <a:pt x="24088" y="5434"/>
                  <a:pt x="24104" y="5371"/>
                </a:cubicBezTo>
                <a:cubicBezTo>
                  <a:pt x="24120" y="5308"/>
                  <a:pt x="24106" y="5256"/>
                  <a:pt x="24067" y="5252"/>
                </a:cubicBezTo>
                <a:cubicBezTo>
                  <a:pt x="24016" y="5247"/>
                  <a:pt x="24016" y="5237"/>
                  <a:pt x="24064" y="5208"/>
                </a:cubicBezTo>
                <a:cubicBezTo>
                  <a:pt x="24100" y="5187"/>
                  <a:pt x="24116" y="5132"/>
                  <a:pt x="24103" y="5081"/>
                </a:cubicBezTo>
                <a:cubicBezTo>
                  <a:pt x="24089" y="5031"/>
                  <a:pt x="24100" y="4941"/>
                  <a:pt x="24128" y="4875"/>
                </a:cubicBezTo>
                <a:cubicBezTo>
                  <a:pt x="24149" y="4825"/>
                  <a:pt x="24165" y="4801"/>
                  <a:pt x="24183" y="4801"/>
                </a:cubicBezTo>
                <a:close/>
                <a:moveTo>
                  <a:pt x="33258" y="5662"/>
                </a:moveTo>
                <a:cubicBezTo>
                  <a:pt x="33275" y="5662"/>
                  <a:pt x="33293" y="5667"/>
                  <a:pt x="33311" y="5677"/>
                </a:cubicBezTo>
                <a:cubicBezTo>
                  <a:pt x="33352" y="5699"/>
                  <a:pt x="33340" y="5719"/>
                  <a:pt x="33280" y="5725"/>
                </a:cubicBezTo>
                <a:cubicBezTo>
                  <a:pt x="33276" y="5725"/>
                  <a:pt x="33272" y="5725"/>
                  <a:pt x="33268" y="5725"/>
                </a:cubicBezTo>
                <a:cubicBezTo>
                  <a:pt x="33219" y="5725"/>
                  <a:pt x="33193" y="5708"/>
                  <a:pt x="33208" y="5684"/>
                </a:cubicBezTo>
                <a:cubicBezTo>
                  <a:pt x="33219" y="5669"/>
                  <a:pt x="33237" y="5662"/>
                  <a:pt x="33258" y="5662"/>
                </a:cubicBezTo>
                <a:close/>
                <a:moveTo>
                  <a:pt x="15324" y="5714"/>
                </a:moveTo>
                <a:cubicBezTo>
                  <a:pt x="15340" y="5714"/>
                  <a:pt x="15350" y="5730"/>
                  <a:pt x="15350" y="5759"/>
                </a:cubicBezTo>
                <a:cubicBezTo>
                  <a:pt x="15350" y="5804"/>
                  <a:pt x="15328" y="5840"/>
                  <a:pt x="15298" y="5840"/>
                </a:cubicBezTo>
                <a:cubicBezTo>
                  <a:pt x="15270" y="5840"/>
                  <a:pt x="15246" y="5826"/>
                  <a:pt x="15246" y="5807"/>
                </a:cubicBezTo>
                <a:cubicBezTo>
                  <a:pt x="15246" y="5789"/>
                  <a:pt x="15267" y="5754"/>
                  <a:pt x="15297" y="5728"/>
                </a:cubicBezTo>
                <a:cubicBezTo>
                  <a:pt x="15307" y="5718"/>
                  <a:pt x="15316" y="5714"/>
                  <a:pt x="15324" y="5714"/>
                </a:cubicBezTo>
                <a:close/>
                <a:moveTo>
                  <a:pt x="22045" y="5677"/>
                </a:moveTo>
                <a:cubicBezTo>
                  <a:pt x="22064" y="5677"/>
                  <a:pt x="22078" y="5706"/>
                  <a:pt x="22078" y="5754"/>
                </a:cubicBezTo>
                <a:cubicBezTo>
                  <a:pt x="22078" y="5830"/>
                  <a:pt x="22068" y="5869"/>
                  <a:pt x="22051" y="5869"/>
                </a:cubicBezTo>
                <a:cubicBezTo>
                  <a:pt x="22038" y="5869"/>
                  <a:pt x="22022" y="5849"/>
                  <a:pt x="22003" y="5807"/>
                </a:cubicBezTo>
                <a:lnTo>
                  <a:pt x="22004" y="5807"/>
                </a:lnTo>
                <a:cubicBezTo>
                  <a:pt x="21985" y="5766"/>
                  <a:pt x="21992" y="5719"/>
                  <a:pt x="22024" y="5687"/>
                </a:cubicBezTo>
                <a:cubicBezTo>
                  <a:pt x="22031" y="5681"/>
                  <a:pt x="22038" y="5677"/>
                  <a:pt x="22045" y="5677"/>
                </a:cubicBezTo>
                <a:close/>
                <a:moveTo>
                  <a:pt x="21680" y="5828"/>
                </a:moveTo>
                <a:cubicBezTo>
                  <a:pt x="21695" y="5828"/>
                  <a:pt x="21705" y="5844"/>
                  <a:pt x="21706" y="5872"/>
                </a:cubicBezTo>
                <a:cubicBezTo>
                  <a:pt x="21706" y="5916"/>
                  <a:pt x="21682" y="5953"/>
                  <a:pt x="21654" y="5953"/>
                </a:cubicBezTo>
                <a:cubicBezTo>
                  <a:pt x="21624" y="5953"/>
                  <a:pt x="21600" y="5938"/>
                  <a:pt x="21600" y="5920"/>
                </a:cubicBezTo>
                <a:cubicBezTo>
                  <a:pt x="21600" y="5901"/>
                  <a:pt x="21622" y="5868"/>
                  <a:pt x="21652" y="5841"/>
                </a:cubicBezTo>
                <a:cubicBezTo>
                  <a:pt x="21662" y="5832"/>
                  <a:pt x="21672" y="5828"/>
                  <a:pt x="21680" y="5828"/>
                </a:cubicBezTo>
                <a:close/>
                <a:moveTo>
                  <a:pt x="14556" y="5844"/>
                </a:moveTo>
                <a:cubicBezTo>
                  <a:pt x="14588" y="5844"/>
                  <a:pt x="14610" y="5877"/>
                  <a:pt x="14610" y="5920"/>
                </a:cubicBezTo>
                <a:cubicBezTo>
                  <a:pt x="14612" y="5963"/>
                  <a:pt x="14589" y="5996"/>
                  <a:pt x="14559" y="5996"/>
                </a:cubicBezTo>
                <a:cubicBezTo>
                  <a:pt x="14528" y="5996"/>
                  <a:pt x="14506" y="5963"/>
                  <a:pt x="14506" y="5920"/>
                </a:cubicBezTo>
                <a:cubicBezTo>
                  <a:pt x="14506" y="5877"/>
                  <a:pt x="14527" y="5844"/>
                  <a:pt x="14556" y="5844"/>
                </a:cubicBezTo>
                <a:close/>
                <a:moveTo>
                  <a:pt x="27174" y="5891"/>
                </a:moveTo>
                <a:cubicBezTo>
                  <a:pt x="27204" y="5891"/>
                  <a:pt x="27232" y="5901"/>
                  <a:pt x="27242" y="5925"/>
                </a:cubicBezTo>
                <a:cubicBezTo>
                  <a:pt x="27260" y="5965"/>
                  <a:pt x="27226" y="5998"/>
                  <a:pt x="27165" y="5998"/>
                </a:cubicBezTo>
                <a:cubicBezTo>
                  <a:pt x="27105" y="5998"/>
                  <a:pt x="27057" y="5986"/>
                  <a:pt x="27056" y="5969"/>
                </a:cubicBezTo>
                <a:cubicBezTo>
                  <a:pt x="27056" y="5923"/>
                  <a:pt x="27120" y="5891"/>
                  <a:pt x="27174" y="5891"/>
                </a:cubicBezTo>
                <a:close/>
                <a:moveTo>
                  <a:pt x="12409" y="5575"/>
                </a:moveTo>
                <a:cubicBezTo>
                  <a:pt x="12414" y="5575"/>
                  <a:pt x="12420" y="5578"/>
                  <a:pt x="12427" y="5584"/>
                </a:cubicBezTo>
                <a:cubicBezTo>
                  <a:pt x="12454" y="5607"/>
                  <a:pt x="12464" y="5725"/>
                  <a:pt x="12454" y="5854"/>
                </a:cubicBezTo>
                <a:cubicBezTo>
                  <a:pt x="12443" y="5980"/>
                  <a:pt x="12431" y="6034"/>
                  <a:pt x="12406" y="6034"/>
                </a:cubicBezTo>
                <a:cubicBezTo>
                  <a:pt x="12393" y="6034"/>
                  <a:pt x="12378" y="6020"/>
                  <a:pt x="12357" y="5996"/>
                </a:cubicBezTo>
                <a:cubicBezTo>
                  <a:pt x="12302" y="5931"/>
                  <a:pt x="12296" y="5892"/>
                  <a:pt x="12337" y="5853"/>
                </a:cubicBezTo>
                <a:lnTo>
                  <a:pt x="12339" y="5853"/>
                </a:lnTo>
                <a:cubicBezTo>
                  <a:pt x="12369" y="5825"/>
                  <a:pt x="12393" y="5774"/>
                  <a:pt x="12390" y="5747"/>
                </a:cubicBezTo>
                <a:cubicBezTo>
                  <a:pt x="12377" y="5635"/>
                  <a:pt x="12385" y="5575"/>
                  <a:pt x="12409" y="5575"/>
                </a:cubicBezTo>
                <a:close/>
                <a:moveTo>
                  <a:pt x="81966" y="5892"/>
                </a:moveTo>
                <a:cubicBezTo>
                  <a:pt x="81997" y="5892"/>
                  <a:pt x="82008" y="5926"/>
                  <a:pt x="81990" y="5968"/>
                </a:cubicBezTo>
                <a:cubicBezTo>
                  <a:pt x="81973" y="6010"/>
                  <a:pt x="81949" y="6044"/>
                  <a:pt x="81936" y="6044"/>
                </a:cubicBezTo>
                <a:cubicBezTo>
                  <a:pt x="81923" y="6044"/>
                  <a:pt x="81912" y="6011"/>
                  <a:pt x="81912" y="5968"/>
                </a:cubicBezTo>
                <a:cubicBezTo>
                  <a:pt x="81912" y="5926"/>
                  <a:pt x="81936" y="5892"/>
                  <a:pt x="81966" y="5892"/>
                </a:cubicBezTo>
                <a:close/>
                <a:moveTo>
                  <a:pt x="18172" y="5691"/>
                </a:moveTo>
                <a:cubicBezTo>
                  <a:pt x="18179" y="5691"/>
                  <a:pt x="18190" y="5723"/>
                  <a:pt x="18210" y="5784"/>
                </a:cubicBezTo>
                <a:cubicBezTo>
                  <a:pt x="18275" y="5993"/>
                  <a:pt x="18277" y="6051"/>
                  <a:pt x="18214" y="6051"/>
                </a:cubicBezTo>
                <a:cubicBezTo>
                  <a:pt x="18186" y="6051"/>
                  <a:pt x="18163" y="5959"/>
                  <a:pt x="18163" y="5842"/>
                </a:cubicBezTo>
                <a:cubicBezTo>
                  <a:pt x="18163" y="5739"/>
                  <a:pt x="18164" y="5691"/>
                  <a:pt x="18172" y="5691"/>
                </a:cubicBezTo>
                <a:close/>
                <a:moveTo>
                  <a:pt x="17019" y="5907"/>
                </a:moveTo>
                <a:cubicBezTo>
                  <a:pt x="17032" y="5907"/>
                  <a:pt x="17056" y="5939"/>
                  <a:pt x="17074" y="5983"/>
                </a:cubicBezTo>
                <a:cubicBezTo>
                  <a:pt x="17093" y="6026"/>
                  <a:pt x="17083" y="6059"/>
                  <a:pt x="17053" y="6059"/>
                </a:cubicBezTo>
                <a:cubicBezTo>
                  <a:pt x="17023" y="6059"/>
                  <a:pt x="16996" y="6025"/>
                  <a:pt x="16996" y="5983"/>
                </a:cubicBezTo>
                <a:cubicBezTo>
                  <a:pt x="16996" y="5939"/>
                  <a:pt x="17005" y="5907"/>
                  <a:pt x="17019" y="5907"/>
                </a:cubicBezTo>
                <a:close/>
                <a:moveTo>
                  <a:pt x="16675" y="5910"/>
                </a:moveTo>
                <a:cubicBezTo>
                  <a:pt x="16707" y="5910"/>
                  <a:pt x="16729" y="5941"/>
                  <a:pt x="16729" y="5984"/>
                </a:cubicBezTo>
                <a:cubicBezTo>
                  <a:pt x="16731" y="6026"/>
                  <a:pt x="16708" y="6060"/>
                  <a:pt x="16678" y="6060"/>
                </a:cubicBezTo>
                <a:cubicBezTo>
                  <a:pt x="16647" y="6060"/>
                  <a:pt x="16625" y="6028"/>
                  <a:pt x="16623" y="5986"/>
                </a:cubicBezTo>
                <a:cubicBezTo>
                  <a:pt x="16623" y="5942"/>
                  <a:pt x="16646" y="5910"/>
                  <a:pt x="16675" y="5910"/>
                </a:cubicBezTo>
                <a:close/>
                <a:moveTo>
                  <a:pt x="11610" y="5825"/>
                </a:moveTo>
                <a:cubicBezTo>
                  <a:pt x="11627" y="5825"/>
                  <a:pt x="11656" y="5862"/>
                  <a:pt x="11690" y="5938"/>
                </a:cubicBezTo>
                <a:cubicBezTo>
                  <a:pt x="11733" y="6032"/>
                  <a:pt x="11738" y="6090"/>
                  <a:pt x="11703" y="6090"/>
                </a:cubicBezTo>
                <a:cubicBezTo>
                  <a:pt x="11672" y="6090"/>
                  <a:pt x="11633" y="6041"/>
                  <a:pt x="11615" y="5975"/>
                </a:cubicBezTo>
                <a:cubicBezTo>
                  <a:pt x="11588" y="5877"/>
                  <a:pt x="11590" y="5825"/>
                  <a:pt x="11610" y="5825"/>
                </a:cubicBezTo>
                <a:close/>
                <a:moveTo>
                  <a:pt x="10909" y="6095"/>
                </a:moveTo>
                <a:cubicBezTo>
                  <a:pt x="10939" y="6095"/>
                  <a:pt x="10962" y="6128"/>
                  <a:pt x="10963" y="6169"/>
                </a:cubicBezTo>
                <a:cubicBezTo>
                  <a:pt x="10963" y="6213"/>
                  <a:pt x="10941" y="6245"/>
                  <a:pt x="10911" y="6247"/>
                </a:cubicBezTo>
                <a:cubicBezTo>
                  <a:pt x="10881" y="6247"/>
                  <a:pt x="10857" y="6214"/>
                  <a:pt x="10857" y="6172"/>
                </a:cubicBezTo>
                <a:cubicBezTo>
                  <a:pt x="10857" y="6128"/>
                  <a:pt x="10878" y="6096"/>
                  <a:pt x="10909" y="6095"/>
                </a:cubicBezTo>
                <a:close/>
                <a:moveTo>
                  <a:pt x="9850" y="6102"/>
                </a:moveTo>
                <a:cubicBezTo>
                  <a:pt x="9880" y="6102"/>
                  <a:pt x="9903" y="6133"/>
                  <a:pt x="9903" y="6177"/>
                </a:cubicBezTo>
                <a:cubicBezTo>
                  <a:pt x="9905" y="6222"/>
                  <a:pt x="9883" y="6253"/>
                  <a:pt x="9853" y="6253"/>
                </a:cubicBezTo>
                <a:cubicBezTo>
                  <a:pt x="9852" y="6253"/>
                  <a:pt x="9851" y="6253"/>
                  <a:pt x="9851" y="6253"/>
                </a:cubicBezTo>
                <a:cubicBezTo>
                  <a:pt x="9820" y="6253"/>
                  <a:pt x="9799" y="6221"/>
                  <a:pt x="9798" y="6178"/>
                </a:cubicBezTo>
                <a:cubicBezTo>
                  <a:pt x="9798" y="6135"/>
                  <a:pt x="9820" y="6102"/>
                  <a:pt x="9850" y="6102"/>
                </a:cubicBezTo>
                <a:close/>
                <a:moveTo>
                  <a:pt x="17901" y="6090"/>
                </a:moveTo>
                <a:cubicBezTo>
                  <a:pt x="17925" y="6090"/>
                  <a:pt x="17930" y="6118"/>
                  <a:pt x="17917" y="6169"/>
                </a:cubicBezTo>
                <a:cubicBezTo>
                  <a:pt x="17899" y="6239"/>
                  <a:pt x="17862" y="6277"/>
                  <a:pt x="17832" y="6277"/>
                </a:cubicBezTo>
                <a:cubicBezTo>
                  <a:pt x="17810" y="6277"/>
                  <a:pt x="17792" y="6255"/>
                  <a:pt x="17792" y="6207"/>
                </a:cubicBezTo>
                <a:lnTo>
                  <a:pt x="17792" y="6205"/>
                </a:lnTo>
                <a:cubicBezTo>
                  <a:pt x="17792" y="6168"/>
                  <a:pt x="17823" y="6125"/>
                  <a:pt x="17868" y="6101"/>
                </a:cubicBezTo>
                <a:cubicBezTo>
                  <a:pt x="17881" y="6094"/>
                  <a:pt x="17892" y="6090"/>
                  <a:pt x="17901" y="6090"/>
                </a:cubicBezTo>
                <a:close/>
                <a:moveTo>
                  <a:pt x="15389" y="6004"/>
                </a:moveTo>
                <a:cubicBezTo>
                  <a:pt x="15402" y="6004"/>
                  <a:pt x="15405" y="6051"/>
                  <a:pt x="15409" y="6151"/>
                </a:cubicBezTo>
                <a:cubicBezTo>
                  <a:pt x="15413" y="6311"/>
                  <a:pt x="15388" y="6350"/>
                  <a:pt x="15280" y="6351"/>
                </a:cubicBezTo>
                <a:cubicBezTo>
                  <a:pt x="15204" y="6351"/>
                  <a:pt x="15146" y="6323"/>
                  <a:pt x="15146" y="6287"/>
                </a:cubicBezTo>
                <a:lnTo>
                  <a:pt x="15144" y="6287"/>
                </a:lnTo>
                <a:cubicBezTo>
                  <a:pt x="15141" y="6251"/>
                  <a:pt x="15170" y="6222"/>
                  <a:pt x="15204" y="6222"/>
                </a:cubicBezTo>
                <a:cubicBezTo>
                  <a:pt x="15237" y="6222"/>
                  <a:pt x="15297" y="6159"/>
                  <a:pt x="15334" y="6087"/>
                </a:cubicBezTo>
                <a:cubicBezTo>
                  <a:pt x="15362" y="6033"/>
                  <a:pt x="15378" y="6004"/>
                  <a:pt x="15389" y="6004"/>
                </a:cubicBezTo>
                <a:close/>
                <a:moveTo>
                  <a:pt x="10372" y="6137"/>
                </a:moveTo>
                <a:cubicBezTo>
                  <a:pt x="10387" y="6137"/>
                  <a:pt x="10405" y="6146"/>
                  <a:pt x="10426" y="6163"/>
                </a:cubicBezTo>
                <a:cubicBezTo>
                  <a:pt x="10468" y="6205"/>
                  <a:pt x="10481" y="6266"/>
                  <a:pt x="10460" y="6322"/>
                </a:cubicBezTo>
                <a:cubicBezTo>
                  <a:pt x="10449" y="6349"/>
                  <a:pt x="10433" y="6361"/>
                  <a:pt x="10416" y="6361"/>
                </a:cubicBezTo>
                <a:cubicBezTo>
                  <a:pt x="10368" y="6361"/>
                  <a:pt x="10313" y="6269"/>
                  <a:pt x="10333" y="6178"/>
                </a:cubicBezTo>
                <a:cubicBezTo>
                  <a:pt x="10340" y="6151"/>
                  <a:pt x="10354" y="6137"/>
                  <a:pt x="10372" y="6137"/>
                </a:cubicBezTo>
                <a:close/>
                <a:moveTo>
                  <a:pt x="15964" y="5078"/>
                </a:moveTo>
                <a:cubicBezTo>
                  <a:pt x="16034" y="5078"/>
                  <a:pt x="16124" y="5166"/>
                  <a:pt x="16193" y="5301"/>
                </a:cubicBezTo>
                <a:cubicBezTo>
                  <a:pt x="16289" y="5487"/>
                  <a:pt x="16295" y="5528"/>
                  <a:pt x="16229" y="5529"/>
                </a:cubicBezTo>
                <a:cubicBezTo>
                  <a:pt x="16155" y="5529"/>
                  <a:pt x="16123" y="5616"/>
                  <a:pt x="16141" y="5775"/>
                </a:cubicBezTo>
                <a:cubicBezTo>
                  <a:pt x="16143" y="5791"/>
                  <a:pt x="16134" y="5799"/>
                  <a:pt x="16118" y="5799"/>
                </a:cubicBezTo>
                <a:cubicBezTo>
                  <a:pt x="16105" y="5799"/>
                  <a:pt x="16087" y="5793"/>
                  <a:pt x="16067" y="5781"/>
                </a:cubicBezTo>
                <a:cubicBezTo>
                  <a:pt x="16055" y="5775"/>
                  <a:pt x="16044" y="5772"/>
                  <a:pt x="16035" y="5772"/>
                </a:cubicBezTo>
                <a:cubicBezTo>
                  <a:pt x="15977" y="5772"/>
                  <a:pt x="15972" y="5885"/>
                  <a:pt x="16044" y="5947"/>
                </a:cubicBezTo>
                <a:cubicBezTo>
                  <a:pt x="16123" y="6017"/>
                  <a:pt x="16111" y="6136"/>
                  <a:pt x="16026" y="6136"/>
                </a:cubicBezTo>
                <a:cubicBezTo>
                  <a:pt x="15986" y="6136"/>
                  <a:pt x="15926" y="6187"/>
                  <a:pt x="15891" y="6253"/>
                </a:cubicBezTo>
                <a:cubicBezTo>
                  <a:pt x="15849" y="6327"/>
                  <a:pt x="15814" y="6367"/>
                  <a:pt x="15800" y="6367"/>
                </a:cubicBezTo>
                <a:cubicBezTo>
                  <a:pt x="15788" y="6367"/>
                  <a:pt x="15790" y="6342"/>
                  <a:pt x="15811" y="6290"/>
                </a:cubicBezTo>
                <a:lnTo>
                  <a:pt x="15810" y="6290"/>
                </a:lnTo>
                <a:cubicBezTo>
                  <a:pt x="15826" y="6251"/>
                  <a:pt x="15815" y="6218"/>
                  <a:pt x="15787" y="6218"/>
                </a:cubicBezTo>
                <a:cubicBezTo>
                  <a:pt x="15786" y="6218"/>
                  <a:pt x="15785" y="6219"/>
                  <a:pt x="15785" y="6219"/>
                </a:cubicBezTo>
                <a:cubicBezTo>
                  <a:pt x="15686" y="6219"/>
                  <a:pt x="15722" y="6078"/>
                  <a:pt x="15832" y="6028"/>
                </a:cubicBezTo>
                <a:cubicBezTo>
                  <a:pt x="15892" y="5999"/>
                  <a:pt x="15937" y="5935"/>
                  <a:pt x="15935" y="5877"/>
                </a:cubicBezTo>
                <a:cubicBezTo>
                  <a:pt x="15935" y="5819"/>
                  <a:pt x="15970" y="5734"/>
                  <a:pt x="16014" y="5680"/>
                </a:cubicBezTo>
                <a:cubicBezTo>
                  <a:pt x="16126" y="5547"/>
                  <a:pt x="16105" y="5337"/>
                  <a:pt x="15967" y="5202"/>
                </a:cubicBezTo>
                <a:lnTo>
                  <a:pt x="15844" y="5083"/>
                </a:lnTo>
                <a:lnTo>
                  <a:pt x="15961" y="5078"/>
                </a:lnTo>
                <a:cubicBezTo>
                  <a:pt x="15962" y="5078"/>
                  <a:pt x="15963" y="5078"/>
                  <a:pt x="15964" y="5078"/>
                </a:cubicBezTo>
                <a:close/>
                <a:moveTo>
                  <a:pt x="12847" y="6109"/>
                </a:moveTo>
                <a:cubicBezTo>
                  <a:pt x="12849" y="6109"/>
                  <a:pt x="12852" y="6110"/>
                  <a:pt x="12854" y="6113"/>
                </a:cubicBezTo>
                <a:cubicBezTo>
                  <a:pt x="12881" y="6151"/>
                  <a:pt x="12837" y="6387"/>
                  <a:pt x="12801" y="6387"/>
                </a:cubicBezTo>
                <a:cubicBezTo>
                  <a:pt x="12788" y="6387"/>
                  <a:pt x="12788" y="6319"/>
                  <a:pt x="12801" y="6232"/>
                </a:cubicBezTo>
                <a:cubicBezTo>
                  <a:pt x="12814" y="6158"/>
                  <a:pt x="12833" y="6109"/>
                  <a:pt x="12847" y="6109"/>
                </a:cubicBezTo>
                <a:close/>
                <a:moveTo>
                  <a:pt x="14910" y="6223"/>
                </a:moveTo>
                <a:cubicBezTo>
                  <a:pt x="14980" y="6223"/>
                  <a:pt x="14983" y="6239"/>
                  <a:pt x="14925" y="6332"/>
                </a:cubicBezTo>
                <a:cubicBezTo>
                  <a:pt x="14882" y="6401"/>
                  <a:pt x="14859" y="6435"/>
                  <a:pt x="14846" y="6435"/>
                </a:cubicBezTo>
                <a:cubicBezTo>
                  <a:pt x="14832" y="6435"/>
                  <a:pt x="14830" y="6401"/>
                  <a:pt x="14828" y="6332"/>
                </a:cubicBezTo>
                <a:cubicBezTo>
                  <a:pt x="14828" y="6272"/>
                  <a:pt x="14865" y="6223"/>
                  <a:pt x="14910" y="6223"/>
                </a:cubicBezTo>
                <a:close/>
                <a:moveTo>
                  <a:pt x="14352" y="6204"/>
                </a:moveTo>
                <a:cubicBezTo>
                  <a:pt x="14416" y="6204"/>
                  <a:pt x="14472" y="6277"/>
                  <a:pt x="14436" y="6363"/>
                </a:cubicBezTo>
                <a:cubicBezTo>
                  <a:pt x="14414" y="6416"/>
                  <a:pt x="14390" y="6442"/>
                  <a:pt x="14360" y="6442"/>
                </a:cubicBezTo>
                <a:cubicBezTo>
                  <a:pt x="14335" y="6442"/>
                  <a:pt x="14305" y="6425"/>
                  <a:pt x="14268" y="6392"/>
                </a:cubicBezTo>
                <a:cubicBezTo>
                  <a:pt x="14222" y="6348"/>
                  <a:pt x="14222" y="6316"/>
                  <a:pt x="14271" y="6248"/>
                </a:cubicBezTo>
                <a:cubicBezTo>
                  <a:pt x="14295" y="6217"/>
                  <a:pt x="14324" y="6204"/>
                  <a:pt x="14352" y="6204"/>
                </a:cubicBezTo>
                <a:close/>
                <a:moveTo>
                  <a:pt x="12123" y="5705"/>
                </a:moveTo>
                <a:cubicBezTo>
                  <a:pt x="12243" y="5705"/>
                  <a:pt x="12218" y="5878"/>
                  <a:pt x="12060" y="6139"/>
                </a:cubicBezTo>
                <a:cubicBezTo>
                  <a:pt x="12002" y="6233"/>
                  <a:pt x="11979" y="6313"/>
                  <a:pt x="12009" y="6313"/>
                </a:cubicBezTo>
                <a:cubicBezTo>
                  <a:pt x="12039" y="6313"/>
                  <a:pt x="12079" y="6363"/>
                  <a:pt x="12097" y="6427"/>
                </a:cubicBezTo>
                <a:cubicBezTo>
                  <a:pt x="12118" y="6505"/>
                  <a:pt x="12096" y="6544"/>
                  <a:pt x="12030" y="6544"/>
                </a:cubicBezTo>
                <a:cubicBezTo>
                  <a:pt x="11975" y="6544"/>
                  <a:pt x="11918" y="6498"/>
                  <a:pt x="11903" y="6436"/>
                </a:cubicBezTo>
                <a:cubicBezTo>
                  <a:pt x="11885" y="6374"/>
                  <a:pt x="11918" y="6268"/>
                  <a:pt x="11978" y="6190"/>
                </a:cubicBezTo>
                <a:cubicBezTo>
                  <a:pt x="12046" y="6102"/>
                  <a:pt x="12072" y="5989"/>
                  <a:pt x="12049" y="5878"/>
                </a:cubicBezTo>
                <a:cubicBezTo>
                  <a:pt x="12023" y="5741"/>
                  <a:pt x="12037" y="5705"/>
                  <a:pt x="12123" y="5705"/>
                </a:cubicBezTo>
                <a:close/>
                <a:moveTo>
                  <a:pt x="13600" y="6391"/>
                </a:moveTo>
                <a:cubicBezTo>
                  <a:pt x="13609" y="6391"/>
                  <a:pt x="13614" y="6403"/>
                  <a:pt x="13615" y="6426"/>
                </a:cubicBezTo>
                <a:cubicBezTo>
                  <a:pt x="13616" y="6507"/>
                  <a:pt x="13576" y="6579"/>
                  <a:pt x="13540" y="6579"/>
                </a:cubicBezTo>
                <a:cubicBezTo>
                  <a:pt x="13531" y="6579"/>
                  <a:pt x="13522" y="6574"/>
                  <a:pt x="13515" y="6563"/>
                </a:cubicBezTo>
                <a:cubicBezTo>
                  <a:pt x="13501" y="6544"/>
                  <a:pt x="13516" y="6489"/>
                  <a:pt x="13552" y="6438"/>
                </a:cubicBezTo>
                <a:cubicBezTo>
                  <a:pt x="13573" y="6407"/>
                  <a:pt x="13589" y="6391"/>
                  <a:pt x="13600" y="6391"/>
                </a:cubicBezTo>
                <a:close/>
                <a:moveTo>
                  <a:pt x="13976" y="6159"/>
                </a:moveTo>
                <a:cubicBezTo>
                  <a:pt x="13995" y="6159"/>
                  <a:pt x="14016" y="6181"/>
                  <a:pt x="14039" y="6229"/>
                </a:cubicBezTo>
                <a:cubicBezTo>
                  <a:pt x="14118" y="6401"/>
                  <a:pt x="14104" y="6517"/>
                  <a:pt x="14000" y="6556"/>
                </a:cubicBezTo>
                <a:cubicBezTo>
                  <a:pt x="13967" y="6566"/>
                  <a:pt x="13936" y="6581"/>
                  <a:pt x="13907" y="6598"/>
                </a:cubicBezTo>
                <a:cubicBezTo>
                  <a:pt x="13907" y="6598"/>
                  <a:pt x="13907" y="6598"/>
                  <a:pt x="13907" y="6598"/>
                </a:cubicBezTo>
                <a:cubicBezTo>
                  <a:pt x="13906" y="6598"/>
                  <a:pt x="13906" y="6516"/>
                  <a:pt x="13907" y="6417"/>
                </a:cubicBezTo>
                <a:cubicBezTo>
                  <a:pt x="13910" y="6252"/>
                  <a:pt x="13938" y="6159"/>
                  <a:pt x="13976" y="6159"/>
                </a:cubicBezTo>
                <a:close/>
                <a:moveTo>
                  <a:pt x="13322" y="6442"/>
                </a:moveTo>
                <a:cubicBezTo>
                  <a:pt x="13349" y="6442"/>
                  <a:pt x="13383" y="6481"/>
                  <a:pt x="13394" y="6524"/>
                </a:cubicBezTo>
                <a:cubicBezTo>
                  <a:pt x="13406" y="6572"/>
                  <a:pt x="13378" y="6608"/>
                  <a:pt x="13327" y="6608"/>
                </a:cubicBezTo>
                <a:cubicBezTo>
                  <a:pt x="13276" y="6608"/>
                  <a:pt x="13246" y="6574"/>
                  <a:pt x="13255" y="6526"/>
                </a:cubicBezTo>
                <a:cubicBezTo>
                  <a:pt x="13264" y="6483"/>
                  <a:pt x="13295" y="6442"/>
                  <a:pt x="13322" y="6442"/>
                </a:cubicBezTo>
                <a:close/>
                <a:moveTo>
                  <a:pt x="13743" y="6454"/>
                </a:moveTo>
                <a:cubicBezTo>
                  <a:pt x="13792" y="6454"/>
                  <a:pt x="13810" y="6498"/>
                  <a:pt x="13792" y="6569"/>
                </a:cubicBezTo>
                <a:cubicBezTo>
                  <a:pt x="13777" y="6635"/>
                  <a:pt x="13743" y="6686"/>
                  <a:pt x="13716" y="6686"/>
                </a:cubicBezTo>
                <a:cubicBezTo>
                  <a:pt x="13689" y="6686"/>
                  <a:pt x="13667" y="6635"/>
                  <a:pt x="13667" y="6571"/>
                </a:cubicBezTo>
                <a:cubicBezTo>
                  <a:pt x="13666" y="6505"/>
                  <a:pt x="13700" y="6454"/>
                  <a:pt x="13743" y="6454"/>
                </a:cubicBezTo>
                <a:close/>
                <a:moveTo>
                  <a:pt x="14872" y="6638"/>
                </a:moveTo>
                <a:cubicBezTo>
                  <a:pt x="14884" y="6638"/>
                  <a:pt x="14898" y="6642"/>
                  <a:pt x="14913" y="6650"/>
                </a:cubicBezTo>
                <a:cubicBezTo>
                  <a:pt x="14959" y="6674"/>
                  <a:pt x="14995" y="6707"/>
                  <a:pt x="14995" y="6721"/>
                </a:cubicBezTo>
                <a:cubicBezTo>
                  <a:pt x="14995" y="6738"/>
                  <a:pt x="14961" y="6751"/>
                  <a:pt x="14915" y="6751"/>
                </a:cubicBezTo>
                <a:cubicBezTo>
                  <a:pt x="14913" y="6751"/>
                  <a:pt x="14911" y="6751"/>
                  <a:pt x="14909" y="6751"/>
                </a:cubicBezTo>
                <a:cubicBezTo>
                  <a:pt x="14870" y="6751"/>
                  <a:pt x="14835" y="6720"/>
                  <a:pt x="14834" y="6680"/>
                </a:cubicBezTo>
                <a:cubicBezTo>
                  <a:pt x="14834" y="6653"/>
                  <a:pt x="14849" y="6638"/>
                  <a:pt x="14872" y="6638"/>
                </a:cubicBezTo>
                <a:close/>
                <a:moveTo>
                  <a:pt x="14515" y="6602"/>
                </a:moveTo>
                <a:cubicBezTo>
                  <a:pt x="14544" y="6602"/>
                  <a:pt x="14571" y="6636"/>
                  <a:pt x="14571" y="6678"/>
                </a:cubicBezTo>
                <a:cubicBezTo>
                  <a:pt x="14571" y="6718"/>
                  <a:pt x="14562" y="6753"/>
                  <a:pt x="14549" y="6753"/>
                </a:cubicBezTo>
                <a:cubicBezTo>
                  <a:pt x="14536" y="6753"/>
                  <a:pt x="14512" y="6721"/>
                  <a:pt x="14492" y="6678"/>
                </a:cubicBezTo>
                <a:lnTo>
                  <a:pt x="14494" y="6678"/>
                </a:lnTo>
                <a:cubicBezTo>
                  <a:pt x="14474" y="6636"/>
                  <a:pt x="14485" y="6602"/>
                  <a:pt x="14515" y="6602"/>
                </a:cubicBezTo>
                <a:close/>
                <a:moveTo>
                  <a:pt x="9177" y="6396"/>
                </a:moveTo>
                <a:cubicBezTo>
                  <a:pt x="9237" y="6396"/>
                  <a:pt x="9325" y="6522"/>
                  <a:pt x="9326" y="6641"/>
                </a:cubicBezTo>
                <a:cubicBezTo>
                  <a:pt x="9327" y="6716"/>
                  <a:pt x="9327" y="6755"/>
                  <a:pt x="9315" y="6755"/>
                </a:cubicBezTo>
                <a:cubicBezTo>
                  <a:pt x="9303" y="6755"/>
                  <a:pt x="9277" y="6712"/>
                  <a:pt x="9224" y="6623"/>
                </a:cubicBezTo>
                <a:cubicBezTo>
                  <a:pt x="9171" y="6530"/>
                  <a:pt x="9132" y="6433"/>
                  <a:pt x="9141" y="6419"/>
                </a:cubicBezTo>
                <a:lnTo>
                  <a:pt x="9141" y="6417"/>
                </a:lnTo>
                <a:cubicBezTo>
                  <a:pt x="9151" y="6402"/>
                  <a:pt x="9163" y="6396"/>
                  <a:pt x="9177" y="6396"/>
                </a:cubicBezTo>
                <a:close/>
                <a:moveTo>
                  <a:pt x="8877" y="6330"/>
                </a:moveTo>
                <a:cubicBezTo>
                  <a:pt x="8908" y="6330"/>
                  <a:pt x="8977" y="6391"/>
                  <a:pt x="9023" y="6483"/>
                </a:cubicBezTo>
                <a:cubicBezTo>
                  <a:pt x="9057" y="6551"/>
                  <a:pt x="9094" y="6592"/>
                  <a:pt x="9117" y="6592"/>
                </a:cubicBezTo>
                <a:cubicBezTo>
                  <a:pt x="9124" y="6592"/>
                  <a:pt x="9129" y="6589"/>
                  <a:pt x="9133" y="6583"/>
                </a:cubicBezTo>
                <a:cubicBezTo>
                  <a:pt x="9141" y="6571"/>
                  <a:pt x="9148" y="6565"/>
                  <a:pt x="9154" y="6565"/>
                </a:cubicBezTo>
                <a:cubicBezTo>
                  <a:pt x="9163" y="6565"/>
                  <a:pt x="9169" y="6579"/>
                  <a:pt x="9169" y="6605"/>
                </a:cubicBezTo>
                <a:cubicBezTo>
                  <a:pt x="9171" y="6719"/>
                  <a:pt x="9123" y="6770"/>
                  <a:pt x="9013" y="6770"/>
                </a:cubicBezTo>
                <a:cubicBezTo>
                  <a:pt x="8989" y="6770"/>
                  <a:pt x="8964" y="6768"/>
                  <a:pt x="8935" y="6763"/>
                </a:cubicBezTo>
                <a:cubicBezTo>
                  <a:pt x="8834" y="6747"/>
                  <a:pt x="8765" y="6690"/>
                  <a:pt x="8753" y="6611"/>
                </a:cubicBezTo>
                <a:cubicBezTo>
                  <a:pt x="8741" y="6532"/>
                  <a:pt x="8766" y="6484"/>
                  <a:pt x="8823" y="6484"/>
                </a:cubicBezTo>
                <a:cubicBezTo>
                  <a:pt x="8872" y="6484"/>
                  <a:pt x="8898" y="6453"/>
                  <a:pt x="8878" y="6411"/>
                </a:cubicBezTo>
                <a:cubicBezTo>
                  <a:pt x="8853" y="6354"/>
                  <a:pt x="8857" y="6330"/>
                  <a:pt x="8877" y="6330"/>
                </a:cubicBezTo>
                <a:close/>
                <a:moveTo>
                  <a:pt x="13080" y="6384"/>
                </a:moveTo>
                <a:cubicBezTo>
                  <a:pt x="13112" y="6384"/>
                  <a:pt x="13136" y="6431"/>
                  <a:pt x="13137" y="6530"/>
                </a:cubicBezTo>
                <a:cubicBezTo>
                  <a:pt x="13138" y="6612"/>
                  <a:pt x="13125" y="6649"/>
                  <a:pt x="13090" y="6649"/>
                </a:cubicBezTo>
                <a:cubicBezTo>
                  <a:pt x="13078" y="6649"/>
                  <a:pt x="13064" y="6645"/>
                  <a:pt x="13048" y="6636"/>
                </a:cubicBezTo>
                <a:cubicBezTo>
                  <a:pt x="13026" y="6625"/>
                  <a:pt x="13009" y="6619"/>
                  <a:pt x="12998" y="6619"/>
                </a:cubicBezTo>
                <a:cubicBezTo>
                  <a:pt x="12983" y="6619"/>
                  <a:pt x="12980" y="6629"/>
                  <a:pt x="12991" y="6647"/>
                </a:cubicBezTo>
                <a:cubicBezTo>
                  <a:pt x="13012" y="6680"/>
                  <a:pt x="13000" y="6748"/>
                  <a:pt x="12969" y="6799"/>
                </a:cubicBezTo>
                <a:cubicBezTo>
                  <a:pt x="12937" y="6851"/>
                  <a:pt x="12914" y="6876"/>
                  <a:pt x="12900" y="6876"/>
                </a:cubicBezTo>
                <a:cubicBezTo>
                  <a:pt x="12875" y="6876"/>
                  <a:pt x="12886" y="6783"/>
                  <a:pt x="12936" y="6611"/>
                </a:cubicBezTo>
                <a:lnTo>
                  <a:pt x="12937" y="6611"/>
                </a:lnTo>
                <a:cubicBezTo>
                  <a:pt x="12980" y="6463"/>
                  <a:pt x="13038" y="6384"/>
                  <a:pt x="13080" y="6384"/>
                </a:cubicBezTo>
                <a:close/>
                <a:moveTo>
                  <a:pt x="13298" y="6689"/>
                </a:moveTo>
                <a:cubicBezTo>
                  <a:pt x="13328" y="6689"/>
                  <a:pt x="13352" y="6739"/>
                  <a:pt x="13352" y="6804"/>
                </a:cubicBezTo>
                <a:cubicBezTo>
                  <a:pt x="13353" y="6853"/>
                  <a:pt x="13341" y="6883"/>
                  <a:pt x="13321" y="6883"/>
                </a:cubicBezTo>
                <a:cubicBezTo>
                  <a:pt x="13314" y="6883"/>
                  <a:pt x="13307" y="6880"/>
                  <a:pt x="13300" y="6874"/>
                </a:cubicBezTo>
                <a:cubicBezTo>
                  <a:pt x="13269" y="6842"/>
                  <a:pt x="13249" y="6802"/>
                  <a:pt x="13246" y="6757"/>
                </a:cubicBezTo>
                <a:cubicBezTo>
                  <a:pt x="13246" y="6718"/>
                  <a:pt x="13267" y="6689"/>
                  <a:pt x="13298" y="6689"/>
                </a:cubicBezTo>
                <a:close/>
                <a:moveTo>
                  <a:pt x="12030" y="6647"/>
                </a:moveTo>
                <a:cubicBezTo>
                  <a:pt x="12097" y="6647"/>
                  <a:pt x="12188" y="6694"/>
                  <a:pt x="12254" y="6784"/>
                </a:cubicBezTo>
                <a:cubicBezTo>
                  <a:pt x="12339" y="6904"/>
                  <a:pt x="12366" y="6970"/>
                  <a:pt x="12334" y="6970"/>
                </a:cubicBezTo>
                <a:cubicBezTo>
                  <a:pt x="12318" y="6970"/>
                  <a:pt x="12288" y="6954"/>
                  <a:pt x="12245" y="6921"/>
                </a:cubicBezTo>
                <a:cubicBezTo>
                  <a:pt x="12195" y="6884"/>
                  <a:pt x="12129" y="6860"/>
                  <a:pt x="12078" y="6860"/>
                </a:cubicBezTo>
                <a:cubicBezTo>
                  <a:pt x="12067" y="6860"/>
                  <a:pt x="12057" y="6861"/>
                  <a:pt x="12048" y="6863"/>
                </a:cubicBezTo>
                <a:cubicBezTo>
                  <a:pt x="12042" y="6865"/>
                  <a:pt x="12037" y="6865"/>
                  <a:pt x="12032" y="6865"/>
                </a:cubicBezTo>
                <a:cubicBezTo>
                  <a:pt x="11987" y="6865"/>
                  <a:pt x="11948" y="6823"/>
                  <a:pt x="11939" y="6762"/>
                </a:cubicBezTo>
                <a:cubicBezTo>
                  <a:pt x="11927" y="6684"/>
                  <a:pt x="11969" y="6647"/>
                  <a:pt x="12030" y="6647"/>
                </a:cubicBezTo>
                <a:close/>
                <a:moveTo>
                  <a:pt x="7677" y="6847"/>
                </a:moveTo>
                <a:cubicBezTo>
                  <a:pt x="7731" y="6847"/>
                  <a:pt x="7788" y="6863"/>
                  <a:pt x="7822" y="6898"/>
                </a:cubicBezTo>
                <a:cubicBezTo>
                  <a:pt x="7889" y="6966"/>
                  <a:pt x="7868" y="6981"/>
                  <a:pt x="7717" y="6983"/>
                </a:cubicBezTo>
                <a:cubicBezTo>
                  <a:pt x="7616" y="6983"/>
                  <a:pt x="7531" y="6960"/>
                  <a:pt x="7531" y="6933"/>
                </a:cubicBezTo>
                <a:cubicBezTo>
                  <a:pt x="7530" y="6878"/>
                  <a:pt x="7601" y="6847"/>
                  <a:pt x="7677" y="6847"/>
                </a:cubicBezTo>
                <a:close/>
                <a:moveTo>
                  <a:pt x="7041" y="6886"/>
                </a:moveTo>
                <a:cubicBezTo>
                  <a:pt x="7050" y="6886"/>
                  <a:pt x="7056" y="6898"/>
                  <a:pt x="7056" y="6921"/>
                </a:cubicBezTo>
                <a:cubicBezTo>
                  <a:pt x="7057" y="7002"/>
                  <a:pt x="7017" y="7074"/>
                  <a:pt x="6982" y="7074"/>
                </a:cubicBezTo>
                <a:cubicBezTo>
                  <a:pt x="6973" y="7074"/>
                  <a:pt x="6964" y="7069"/>
                  <a:pt x="6956" y="7059"/>
                </a:cubicBezTo>
                <a:cubicBezTo>
                  <a:pt x="6943" y="7039"/>
                  <a:pt x="6958" y="6984"/>
                  <a:pt x="6992" y="6933"/>
                </a:cubicBezTo>
                <a:cubicBezTo>
                  <a:pt x="7014" y="6902"/>
                  <a:pt x="7030" y="6886"/>
                  <a:pt x="7041" y="6886"/>
                </a:cubicBezTo>
                <a:close/>
                <a:moveTo>
                  <a:pt x="9618" y="6810"/>
                </a:moveTo>
                <a:cubicBezTo>
                  <a:pt x="9639" y="6810"/>
                  <a:pt x="9676" y="6866"/>
                  <a:pt x="9707" y="6945"/>
                </a:cubicBezTo>
                <a:cubicBezTo>
                  <a:pt x="9740" y="7035"/>
                  <a:pt x="9754" y="7077"/>
                  <a:pt x="9746" y="7077"/>
                </a:cubicBezTo>
                <a:cubicBezTo>
                  <a:pt x="9738" y="7077"/>
                  <a:pt x="9715" y="7048"/>
                  <a:pt x="9674" y="6993"/>
                </a:cubicBezTo>
                <a:cubicBezTo>
                  <a:pt x="9623" y="6924"/>
                  <a:pt x="9592" y="6841"/>
                  <a:pt x="9608" y="6815"/>
                </a:cubicBezTo>
                <a:cubicBezTo>
                  <a:pt x="9611" y="6812"/>
                  <a:pt x="9614" y="6810"/>
                  <a:pt x="9618" y="6810"/>
                </a:cubicBezTo>
                <a:close/>
                <a:moveTo>
                  <a:pt x="8296" y="6942"/>
                </a:moveTo>
                <a:cubicBezTo>
                  <a:pt x="8311" y="6942"/>
                  <a:pt x="8337" y="6975"/>
                  <a:pt x="8356" y="7018"/>
                </a:cubicBezTo>
                <a:cubicBezTo>
                  <a:pt x="8374" y="7057"/>
                  <a:pt x="8362" y="7095"/>
                  <a:pt x="8331" y="7095"/>
                </a:cubicBezTo>
                <a:cubicBezTo>
                  <a:pt x="8301" y="7095"/>
                  <a:pt x="8272" y="7059"/>
                  <a:pt x="8272" y="7020"/>
                </a:cubicBezTo>
                <a:lnTo>
                  <a:pt x="8272" y="7018"/>
                </a:lnTo>
                <a:cubicBezTo>
                  <a:pt x="8272" y="6975"/>
                  <a:pt x="8281" y="6942"/>
                  <a:pt x="8296" y="6942"/>
                </a:cubicBezTo>
                <a:close/>
                <a:moveTo>
                  <a:pt x="10963" y="6854"/>
                </a:moveTo>
                <a:cubicBezTo>
                  <a:pt x="11099" y="6854"/>
                  <a:pt x="11099" y="6854"/>
                  <a:pt x="11000" y="6992"/>
                </a:cubicBezTo>
                <a:cubicBezTo>
                  <a:pt x="10936" y="7081"/>
                  <a:pt x="10879" y="7125"/>
                  <a:pt x="10842" y="7125"/>
                </a:cubicBezTo>
                <a:cubicBezTo>
                  <a:pt x="10805" y="7125"/>
                  <a:pt x="10788" y="7081"/>
                  <a:pt x="10803" y="6993"/>
                </a:cubicBezTo>
                <a:cubicBezTo>
                  <a:pt x="10818" y="6906"/>
                  <a:pt x="10878" y="6856"/>
                  <a:pt x="10963" y="6854"/>
                </a:cubicBezTo>
                <a:close/>
                <a:moveTo>
                  <a:pt x="79026" y="7133"/>
                </a:moveTo>
                <a:cubicBezTo>
                  <a:pt x="79043" y="7133"/>
                  <a:pt x="79062" y="7138"/>
                  <a:pt x="79080" y="7148"/>
                </a:cubicBezTo>
                <a:cubicBezTo>
                  <a:pt x="79120" y="7171"/>
                  <a:pt x="79108" y="7192"/>
                  <a:pt x="79047" y="7196"/>
                </a:cubicBezTo>
                <a:cubicBezTo>
                  <a:pt x="79043" y="7196"/>
                  <a:pt x="79039" y="7196"/>
                  <a:pt x="79035" y="7196"/>
                </a:cubicBezTo>
                <a:cubicBezTo>
                  <a:pt x="78987" y="7196"/>
                  <a:pt x="78960" y="7179"/>
                  <a:pt x="78977" y="7156"/>
                </a:cubicBezTo>
                <a:cubicBezTo>
                  <a:pt x="78987" y="7141"/>
                  <a:pt x="79005" y="7133"/>
                  <a:pt x="79026" y="7133"/>
                </a:cubicBezTo>
                <a:close/>
                <a:moveTo>
                  <a:pt x="11769" y="6939"/>
                </a:moveTo>
                <a:cubicBezTo>
                  <a:pt x="11774" y="6939"/>
                  <a:pt x="11779" y="6941"/>
                  <a:pt x="11785" y="6944"/>
                </a:cubicBezTo>
                <a:cubicBezTo>
                  <a:pt x="11861" y="6980"/>
                  <a:pt x="11905" y="7224"/>
                  <a:pt x="11834" y="7226"/>
                </a:cubicBezTo>
                <a:cubicBezTo>
                  <a:pt x="11806" y="7226"/>
                  <a:pt x="11770" y="7157"/>
                  <a:pt x="11754" y="7071"/>
                </a:cubicBezTo>
                <a:cubicBezTo>
                  <a:pt x="11739" y="6985"/>
                  <a:pt x="11744" y="6939"/>
                  <a:pt x="11769" y="6939"/>
                </a:cubicBezTo>
                <a:close/>
                <a:moveTo>
                  <a:pt x="79797" y="7123"/>
                </a:moveTo>
                <a:cubicBezTo>
                  <a:pt x="79798" y="7123"/>
                  <a:pt x="79799" y="7123"/>
                  <a:pt x="79801" y="7123"/>
                </a:cubicBezTo>
                <a:cubicBezTo>
                  <a:pt x="79874" y="7124"/>
                  <a:pt x="79872" y="7138"/>
                  <a:pt x="79787" y="7193"/>
                </a:cubicBezTo>
                <a:cubicBezTo>
                  <a:pt x="79716" y="7239"/>
                  <a:pt x="79680" y="7261"/>
                  <a:pt x="79666" y="7261"/>
                </a:cubicBezTo>
                <a:cubicBezTo>
                  <a:pt x="79652" y="7261"/>
                  <a:pt x="79660" y="7240"/>
                  <a:pt x="79677" y="7199"/>
                </a:cubicBezTo>
                <a:cubicBezTo>
                  <a:pt x="79700" y="7152"/>
                  <a:pt x="79746" y="7123"/>
                  <a:pt x="79797" y="7123"/>
                </a:cubicBezTo>
                <a:close/>
                <a:moveTo>
                  <a:pt x="11273" y="6850"/>
                </a:moveTo>
                <a:cubicBezTo>
                  <a:pt x="11301" y="6850"/>
                  <a:pt x="11341" y="6910"/>
                  <a:pt x="11361" y="7011"/>
                </a:cubicBezTo>
                <a:cubicBezTo>
                  <a:pt x="11390" y="7158"/>
                  <a:pt x="11371" y="7272"/>
                  <a:pt x="11339" y="7272"/>
                </a:cubicBezTo>
                <a:cubicBezTo>
                  <a:pt x="11324" y="7272"/>
                  <a:pt x="11306" y="7246"/>
                  <a:pt x="11288" y="7186"/>
                </a:cubicBezTo>
                <a:cubicBezTo>
                  <a:pt x="11266" y="7108"/>
                  <a:pt x="11251" y="7027"/>
                  <a:pt x="11242" y="6947"/>
                </a:cubicBezTo>
                <a:cubicBezTo>
                  <a:pt x="11238" y="6880"/>
                  <a:pt x="11252" y="6850"/>
                  <a:pt x="11273" y="6850"/>
                </a:cubicBezTo>
                <a:close/>
                <a:moveTo>
                  <a:pt x="7207" y="6875"/>
                </a:moveTo>
                <a:cubicBezTo>
                  <a:pt x="7353" y="6875"/>
                  <a:pt x="7371" y="7024"/>
                  <a:pt x="7247" y="7223"/>
                </a:cubicBezTo>
                <a:cubicBezTo>
                  <a:pt x="7189" y="7317"/>
                  <a:pt x="7141" y="7393"/>
                  <a:pt x="7135" y="7396"/>
                </a:cubicBezTo>
                <a:cubicBezTo>
                  <a:pt x="7135" y="7396"/>
                  <a:pt x="7135" y="7396"/>
                  <a:pt x="7135" y="7396"/>
                </a:cubicBezTo>
                <a:cubicBezTo>
                  <a:pt x="7128" y="7396"/>
                  <a:pt x="7096" y="7351"/>
                  <a:pt x="7061" y="7289"/>
                </a:cubicBezTo>
                <a:lnTo>
                  <a:pt x="7062" y="7289"/>
                </a:lnTo>
                <a:cubicBezTo>
                  <a:pt x="7025" y="7226"/>
                  <a:pt x="7013" y="7200"/>
                  <a:pt x="7030" y="7200"/>
                </a:cubicBezTo>
                <a:cubicBezTo>
                  <a:pt x="7040" y="7200"/>
                  <a:pt x="7059" y="7208"/>
                  <a:pt x="7089" y="7224"/>
                </a:cubicBezTo>
                <a:cubicBezTo>
                  <a:pt x="7111" y="7236"/>
                  <a:pt x="7128" y="7243"/>
                  <a:pt x="7139" y="7243"/>
                </a:cubicBezTo>
                <a:cubicBezTo>
                  <a:pt x="7170" y="7243"/>
                  <a:pt x="7167" y="7196"/>
                  <a:pt x="7144" y="7075"/>
                </a:cubicBezTo>
                <a:cubicBezTo>
                  <a:pt x="7113" y="6908"/>
                  <a:pt x="7123" y="6877"/>
                  <a:pt x="7207" y="6875"/>
                </a:cubicBezTo>
                <a:close/>
                <a:moveTo>
                  <a:pt x="78316" y="7239"/>
                </a:moveTo>
                <a:cubicBezTo>
                  <a:pt x="78322" y="7239"/>
                  <a:pt x="78328" y="7242"/>
                  <a:pt x="78334" y="7247"/>
                </a:cubicBezTo>
                <a:cubicBezTo>
                  <a:pt x="78390" y="7296"/>
                  <a:pt x="78347" y="7430"/>
                  <a:pt x="78275" y="7432"/>
                </a:cubicBezTo>
                <a:cubicBezTo>
                  <a:pt x="78250" y="7432"/>
                  <a:pt x="78243" y="7384"/>
                  <a:pt x="78259" y="7320"/>
                </a:cubicBezTo>
                <a:cubicBezTo>
                  <a:pt x="78272" y="7269"/>
                  <a:pt x="78295" y="7239"/>
                  <a:pt x="78316" y="7239"/>
                </a:cubicBezTo>
                <a:close/>
                <a:moveTo>
                  <a:pt x="9235" y="6929"/>
                </a:moveTo>
                <a:lnTo>
                  <a:pt x="9333" y="7099"/>
                </a:lnTo>
                <a:cubicBezTo>
                  <a:pt x="9408" y="7227"/>
                  <a:pt x="9418" y="7300"/>
                  <a:pt x="9374" y="7405"/>
                </a:cubicBezTo>
                <a:cubicBezTo>
                  <a:pt x="9348" y="7469"/>
                  <a:pt x="9326" y="7501"/>
                  <a:pt x="9309" y="7501"/>
                </a:cubicBezTo>
                <a:cubicBezTo>
                  <a:pt x="9279" y="7501"/>
                  <a:pt x="9261" y="7403"/>
                  <a:pt x="9250" y="7196"/>
                </a:cubicBezTo>
                <a:lnTo>
                  <a:pt x="9235" y="6929"/>
                </a:lnTo>
                <a:close/>
                <a:moveTo>
                  <a:pt x="79959" y="7382"/>
                </a:moveTo>
                <a:cubicBezTo>
                  <a:pt x="79973" y="7382"/>
                  <a:pt x="79986" y="7385"/>
                  <a:pt x="79999" y="7393"/>
                </a:cubicBezTo>
                <a:cubicBezTo>
                  <a:pt x="80108" y="7456"/>
                  <a:pt x="80096" y="7500"/>
                  <a:pt x="79971" y="7502"/>
                </a:cubicBezTo>
                <a:cubicBezTo>
                  <a:pt x="79910" y="7502"/>
                  <a:pt x="79874" y="7468"/>
                  <a:pt x="79892" y="7426"/>
                </a:cubicBezTo>
                <a:cubicBezTo>
                  <a:pt x="79904" y="7398"/>
                  <a:pt x="79931" y="7382"/>
                  <a:pt x="79959" y="7382"/>
                </a:cubicBezTo>
                <a:close/>
                <a:moveTo>
                  <a:pt x="8888" y="6888"/>
                </a:moveTo>
                <a:cubicBezTo>
                  <a:pt x="8927" y="6888"/>
                  <a:pt x="8905" y="6954"/>
                  <a:pt x="8823" y="7075"/>
                </a:cubicBezTo>
                <a:cubicBezTo>
                  <a:pt x="8768" y="7156"/>
                  <a:pt x="8760" y="7209"/>
                  <a:pt x="8799" y="7227"/>
                </a:cubicBezTo>
                <a:cubicBezTo>
                  <a:pt x="8894" y="7272"/>
                  <a:pt x="8876" y="7378"/>
                  <a:pt x="8795" y="7378"/>
                </a:cubicBezTo>
                <a:cubicBezTo>
                  <a:pt x="8784" y="7378"/>
                  <a:pt x="8770" y="7376"/>
                  <a:pt x="8756" y="7371"/>
                </a:cubicBezTo>
                <a:cubicBezTo>
                  <a:pt x="8740" y="7365"/>
                  <a:pt x="8725" y="7362"/>
                  <a:pt x="8710" y="7362"/>
                </a:cubicBezTo>
                <a:cubicBezTo>
                  <a:pt x="8665" y="7362"/>
                  <a:pt x="8629" y="7389"/>
                  <a:pt x="8616" y="7438"/>
                </a:cubicBezTo>
                <a:cubicBezTo>
                  <a:pt x="8604" y="7485"/>
                  <a:pt x="8583" y="7506"/>
                  <a:pt x="8561" y="7506"/>
                </a:cubicBezTo>
                <a:cubicBezTo>
                  <a:pt x="8526" y="7506"/>
                  <a:pt x="8490" y="7450"/>
                  <a:pt x="8489" y="7360"/>
                </a:cubicBezTo>
                <a:lnTo>
                  <a:pt x="8490" y="7360"/>
                </a:lnTo>
                <a:cubicBezTo>
                  <a:pt x="8490" y="7303"/>
                  <a:pt x="8546" y="7238"/>
                  <a:pt x="8622" y="7211"/>
                </a:cubicBezTo>
                <a:cubicBezTo>
                  <a:pt x="8696" y="7184"/>
                  <a:pt x="8753" y="7117"/>
                  <a:pt x="8751" y="7059"/>
                </a:cubicBezTo>
                <a:cubicBezTo>
                  <a:pt x="8750" y="6999"/>
                  <a:pt x="8786" y="6933"/>
                  <a:pt x="8831" y="6909"/>
                </a:cubicBezTo>
                <a:cubicBezTo>
                  <a:pt x="8856" y="6895"/>
                  <a:pt x="8875" y="6888"/>
                  <a:pt x="8888" y="6888"/>
                </a:cubicBezTo>
                <a:close/>
                <a:moveTo>
                  <a:pt x="8097" y="7399"/>
                </a:moveTo>
                <a:cubicBezTo>
                  <a:pt x="8138" y="7399"/>
                  <a:pt x="8171" y="7432"/>
                  <a:pt x="8174" y="7474"/>
                </a:cubicBezTo>
                <a:cubicBezTo>
                  <a:pt x="8174" y="7517"/>
                  <a:pt x="8155" y="7550"/>
                  <a:pt x="8126" y="7550"/>
                </a:cubicBezTo>
                <a:cubicBezTo>
                  <a:pt x="8099" y="7550"/>
                  <a:pt x="8065" y="7517"/>
                  <a:pt x="8046" y="7474"/>
                </a:cubicBezTo>
                <a:lnTo>
                  <a:pt x="8046" y="7475"/>
                </a:lnTo>
                <a:cubicBezTo>
                  <a:pt x="8026" y="7432"/>
                  <a:pt x="8047" y="7399"/>
                  <a:pt x="8092" y="7399"/>
                </a:cubicBezTo>
                <a:cubicBezTo>
                  <a:pt x="8094" y="7399"/>
                  <a:pt x="8095" y="7399"/>
                  <a:pt x="8097" y="7399"/>
                </a:cubicBezTo>
                <a:close/>
                <a:moveTo>
                  <a:pt x="7334" y="7425"/>
                </a:moveTo>
                <a:cubicBezTo>
                  <a:pt x="7381" y="7425"/>
                  <a:pt x="7394" y="7470"/>
                  <a:pt x="7361" y="7548"/>
                </a:cubicBezTo>
                <a:cubicBezTo>
                  <a:pt x="7338" y="7602"/>
                  <a:pt x="7307" y="7629"/>
                  <a:pt x="7276" y="7629"/>
                </a:cubicBezTo>
                <a:cubicBezTo>
                  <a:pt x="7248" y="7629"/>
                  <a:pt x="7221" y="7607"/>
                  <a:pt x="7201" y="7563"/>
                </a:cubicBezTo>
                <a:lnTo>
                  <a:pt x="7199" y="7563"/>
                </a:lnTo>
                <a:cubicBezTo>
                  <a:pt x="7185" y="7529"/>
                  <a:pt x="7210" y="7477"/>
                  <a:pt x="7256" y="7451"/>
                </a:cubicBezTo>
                <a:cubicBezTo>
                  <a:pt x="7288" y="7434"/>
                  <a:pt x="7314" y="7425"/>
                  <a:pt x="7334" y="7425"/>
                </a:cubicBezTo>
                <a:close/>
                <a:moveTo>
                  <a:pt x="6134" y="7510"/>
                </a:moveTo>
                <a:cubicBezTo>
                  <a:pt x="6151" y="7510"/>
                  <a:pt x="6162" y="7529"/>
                  <a:pt x="6162" y="7559"/>
                </a:cubicBezTo>
                <a:cubicBezTo>
                  <a:pt x="6164" y="7602"/>
                  <a:pt x="6138" y="7642"/>
                  <a:pt x="6110" y="7642"/>
                </a:cubicBezTo>
                <a:cubicBezTo>
                  <a:pt x="6083" y="7642"/>
                  <a:pt x="6058" y="7627"/>
                  <a:pt x="6058" y="7606"/>
                </a:cubicBezTo>
                <a:cubicBezTo>
                  <a:pt x="6058" y="7585"/>
                  <a:pt x="6079" y="7550"/>
                  <a:pt x="6109" y="7523"/>
                </a:cubicBezTo>
                <a:cubicBezTo>
                  <a:pt x="6118" y="7514"/>
                  <a:pt x="6127" y="7510"/>
                  <a:pt x="6134" y="7510"/>
                </a:cubicBezTo>
                <a:close/>
                <a:moveTo>
                  <a:pt x="79069" y="7427"/>
                </a:moveTo>
                <a:cubicBezTo>
                  <a:pt x="79099" y="7427"/>
                  <a:pt x="79110" y="7478"/>
                  <a:pt x="79093" y="7542"/>
                </a:cubicBezTo>
                <a:cubicBezTo>
                  <a:pt x="79078" y="7608"/>
                  <a:pt x="79056" y="7659"/>
                  <a:pt x="79042" y="7659"/>
                </a:cubicBezTo>
                <a:cubicBezTo>
                  <a:pt x="79029" y="7659"/>
                  <a:pt x="79019" y="7608"/>
                  <a:pt x="79019" y="7544"/>
                </a:cubicBezTo>
                <a:cubicBezTo>
                  <a:pt x="79019" y="7478"/>
                  <a:pt x="79040" y="7427"/>
                  <a:pt x="79069" y="7427"/>
                </a:cubicBezTo>
                <a:close/>
                <a:moveTo>
                  <a:pt x="4517" y="7687"/>
                </a:moveTo>
                <a:cubicBezTo>
                  <a:pt x="4526" y="7687"/>
                  <a:pt x="4536" y="7690"/>
                  <a:pt x="4548" y="7696"/>
                </a:cubicBezTo>
                <a:cubicBezTo>
                  <a:pt x="4609" y="7729"/>
                  <a:pt x="4612" y="7762"/>
                  <a:pt x="4566" y="7841"/>
                </a:cubicBezTo>
                <a:cubicBezTo>
                  <a:pt x="4526" y="7906"/>
                  <a:pt x="4504" y="7941"/>
                  <a:pt x="4491" y="7941"/>
                </a:cubicBezTo>
                <a:cubicBezTo>
                  <a:pt x="4476" y="7941"/>
                  <a:pt x="4473" y="7897"/>
                  <a:pt x="4472" y="7805"/>
                </a:cubicBezTo>
                <a:cubicBezTo>
                  <a:pt x="4470" y="7726"/>
                  <a:pt x="4486" y="7687"/>
                  <a:pt x="4517" y="7687"/>
                </a:cubicBezTo>
                <a:close/>
                <a:moveTo>
                  <a:pt x="6915" y="7681"/>
                </a:moveTo>
                <a:cubicBezTo>
                  <a:pt x="6997" y="7681"/>
                  <a:pt x="7132" y="7848"/>
                  <a:pt x="7096" y="7932"/>
                </a:cubicBezTo>
                <a:cubicBezTo>
                  <a:pt x="7074" y="7986"/>
                  <a:pt x="7045" y="8012"/>
                  <a:pt x="7019" y="8012"/>
                </a:cubicBezTo>
                <a:cubicBezTo>
                  <a:pt x="6988" y="8012"/>
                  <a:pt x="6963" y="7975"/>
                  <a:pt x="6962" y="7903"/>
                </a:cubicBezTo>
                <a:lnTo>
                  <a:pt x="6962" y="7905"/>
                </a:lnTo>
                <a:cubicBezTo>
                  <a:pt x="6962" y="7847"/>
                  <a:pt x="6931" y="7782"/>
                  <a:pt x="6897" y="7768"/>
                </a:cubicBezTo>
                <a:cubicBezTo>
                  <a:pt x="6864" y="7753"/>
                  <a:pt x="6856" y="7720"/>
                  <a:pt x="6883" y="7693"/>
                </a:cubicBezTo>
                <a:cubicBezTo>
                  <a:pt x="6892" y="7685"/>
                  <a:pt x="6903" y="7681"/>
                  <a:pt x="6915" y="7681"/>
                </a:cubicBezTo>
                <a:close/>
                <a:moveTo>
                  <a:pt x="6745" y="7631"/>
                </a:moveTo>
                <a:cubicBezTo>
                  <a:pt x="6772" y="7631"/>
                  <a:pt x="6793" y="7697"/>
                  <a:pt x="6829" y="7862"/>
                </a:cubicBezTo>
                <a:lnTo>
                  <a:pt x="6873" y="8050"/>
                </a:lnTo>
                <a:lnTo>
                  <a:pt x="6762" y="7897"/>
                </a:lnTo>
                <a:cubicBezTo>
                  <a:pt x="6695" y="7806"/>
                  <a:pt x="6670" y="7718"/>
                  <a:pt x="6698" y="7674"/>
                </a:cubicBezTo>
                <a:lnTo>
                  <a:pt x="6698" y="7674"/>
                </a:lnTo>
                <a:lnTo>
                  <a:pt x="6700" y="7675"/>
                </a:lnTo>
                <a:cubicBezTo>
                  <a:pt x="6718" y="7647"/>
                  <a:pt x="6732" y="7631"/>
                  <a:pt x="6745" y="7631"/>
                </a:cubicBezTo>
                <a:close/>
                <a:moveTo>
                  <a:pt x="6413" y="7586"/>
                </a:moveTo>
                <a:cubicBezTo>
                  <a:pt x="6482" y="7586"/>
                  <a:pt x="6558" y="7628"/>
                  <a:pt x="6577" y="7705"/>
                </a:cubicBezTo>
                <a:cubicBezTo>
                  <a:pt x="6589" y="7753"/>
                  <a:pt x="6570" y="7791"/>
                  <a:pt x="6535" y="7791"/>
                </a:cubicBezTo>
                <a:cubicBezTo>
                  <a:pt x="6500" y="7791"/>
                  <a:pt x="6485" y="7839"/>
                  <a:pt x="6504" y="7903"/>
                </a:cubicBezTo>
                <a:cubicBezTo>
                  <a:pt x="6522" y="7969"/>
                  <a:pt x="6515" y="8015"/>
                  <a:pt x="6485" y="8015"/>
                </a:cubicBezTo>
                <a:cubicBezTo>
                  <a:pt x="6456" y="8015"/>
                  <a:pt x="6434" y="7965"/>
                  <a:pt x="6432" y="7900"/>
                </a:cubicBezTo>
                <a:cubicBezTo>
                  <a:pt x="6432" y="7827"/>
                  <a:pt x="6418" y="7790"/>
                  <a:pt x="6394" y="7790"/>
                </a:cubicBezTo>
                <a:cubicBezTo>
                  <a:pt x="6364" y="7790"/>
                  <a:pt x="6319" y="7842"/>
                  <a:pt x="6261" y="7945"/>
                </a:cubicBezTo>
                <a:cubicBezTo>
                  <a:pt x="6218" y="8020"/>
                  <a:pt x="6194" y="8056"/>
                  <a:pt x="6169" y="8056"/>
                </a:cubicBezTo>
                <a:cubicBezTo>
                  <a:pt x="6146" y="8056"/>
                  <a:pt x="6121" y="8024"/>
                  <a:pt x="6076" y="7963"/>
                </a:cubicBezTo>
                <a:cubicBezTo>
                  <a:pt x="5994" y="7851"/>
                  <a:pt x="5989" y="7820"/>
                  <a:pt x="6047" y="7765"/>
                </a:cubicBezTo>
                <a:lnTo>
                  <a:pt x="6047" y="7765"/>
                </a:lnTo>
                <a:lnTo>
                  <a:pt x="6047" y="7766"/>
                </a:lnTo>
                <a:cubicBezTo>
                  <a:pt x="6073" y="7742"/>
                  <a:pt x="6110" y="7729"/>
                  <a:pt x="6144" y="7729"/>
                </a:cubicBezTo>
                <a:cubicBezTo>
                  <a:pt x="6161" y="7729"/>
                  <a:pt x="6177" y="7732"/>
                  <a:pt x="6191" y="7739"/>
                </a:cubicBezTo>
                <a:cubicBezTo>
                  <a:pt x="6200" y="7744"/>
                  <a:pt x="6209" y="7746"/>
                  <a:pt x="6218" y="7746"/>
                </a:cubicBezTo>
                <a:cubicBezTo>
                  <a:pt x="6250" y="7746"/>
                  <a:pt x="6280" y="7716"/>
                  <a:pt x="6292" y="7671"/>
                </a:cubicBezTo>
                <a:cubicBezTo>
                  <a:pt x="6307" y="7613"/>
                  <a:pt x="6358" y="7586"/>
                  <a:pt x="6413" y="7586"/>
                </a:cubicBezTo>
                <a:close/>
                <a:moveTo>
                  <a:pt x="74812" y="7722"/>
                </a:moveTo>
                <a:cubicBezTo>
                  <a:pt x="74818" y="7722"/>
                  <a:pt x="74827" y="7747"/>
                  <a:pt x="74840" y="7796"/>
                </a:cubicBezTo>
                <a:cubicBezTo>
                  <a:pt x="74876" y="7926"/>
                  <a:pt x="74867" y="8142"/>
                  <a:pt x="74825" y="8142"/>
                </a:cubicBezTo>
                <a:cubicBezTo>
                  <a:pt x="74816" y="8142"/>
                  <a:pt x="74807" y="8030"/>
                  <a:pt x="74804" y="7893"/>
                </a:cubicBezTo>
                <a:cubicBezTo>
                  <a:pt x="74802" y="7777"/>
                  <a:pt x="74803" y="7722"/>
                  <a:pt x="74812" y="7722"/>
                </a:cubicBezTo>
                <a:close/>
                <a:moveTo>
                  <a:pt x="5711" y="7659"/>
                </a:moveTo>
                <a:cubicBezTo>
                  <a:pt x="5716" y="7659"/>
                  <a:pt x="5721" y="7663"/>
                  <a:pt x="5727" y="7671"/>
                </a:cubicBezTo>
                <a:cubicBezTo>
                  <a:pt x="5747" y="7699"/>
                  <a:pt x="5767" y="7782"/>
                  <a:pt x="5770" y="7854"/>
                </a:cubicBezTo>
                <a:cubicBezTo>
                  <a:pt x="5773" y="7922"/>
                  <a:pt x="5810" y="7974"/>
                  <a:pt x="5856" y="7974"/>
                </a:cubicBezTo>
                <a:cubicBezTo>
                  <a:pt x="5859" y="7974"/>
                  <a:pt x="5861" y="7974"/>
                  <a:pt x="5864" y="7973"/>
                </a:cubicBezTo>
                <a:cubicBezTo>
                  <a:pt x="5870" y="7973"/>
                  <a:pt x="5875" y="7972"/>
                  <a:pt x="5880" y="7972"/>
                </a:cubicBezTo>
                <a:cubicBezTo>
                  <a:pt x="5920" y="7972"/>
                  <a:pt x="5940" y="7997"/>
                  <a:pt x="5927" y="8033"/>
                </a:cubicBezTo>
                <a:cubicBezTo>
                  <a:pt x="5914" y="8063"/>
                  <a:pt x="5871" y="8081"/>
                  <a:pt x="5820" y="8081"/>
                </a:cubicBezTo>
                <a:cubicBezTo>
                  <a:pt x="5804" y="8081"/>
                  <a:pt x="5786" y="8079"/>
                  <a:pt x="5768" y="8075"/>
                </a:cubicBezTo>
                <a:cubicBezTo>
                  <a:pt x="5749" y="8070"/>
                  <a:pt x="5730" y="8068"/>
                  <a:pt x="5712" y="8068"/>
                </a:cubicBezTo>
                <a:cubicBezTo>
                  <a:pt x="5663" y="8068"/>
                  <a:pt x="5621" y="8085"/>
                  <a:pt x="5609" y="8112"/>
                </a:cubicBezTo>
                <a:cubicBezTo>
                  <a:pt x="5597" y="8140"/>
                  <a:pt x="5583" y="8155"/>
                  <a:pt x="5569" y="8155"/>
                </a:cubicBezTo>
                <a:cubicBezTo>
                  <a:pt x="5563" y="8155"/>
                  <a:pt x="5557" y="8152"/>
                  <a:pt x="5552" y="8145"/>
                </a:cubicBezTo>
                <a:cubicBezTo>
                  <a:pt x="5536" y="8123"/>
                  <a:pt x="5559" y="8054"/>
                  <a:pt x="5607" y="7981"/>
                </a:cubicBezTo>
                <a:cubicBezTo>
                  <a:pt x="5655" y="7909"/>
                  <a:pt x="5691" y="7803"/>
                  <a:pt x="5689" y="7735"/>
                </a:cubicBezTo>
                <a:cubicBezTo>
                  <a:pt x="5689" y="7688"/>
                  <a:pt x="5698" y="7659"/>
                  <a:pt x="5711" y="7659"/>
                </a:cubicBezTo>
                <a:close/>
                <a:moveTo>
                  <a:pt x="78361" y="8041"/>
                </a:moveTo>
                <a:cubicBezTo>
                  <a:pt x="78374" y="8041"/>
                  <a:pt x="78398" y="8073"/>
                  <a:pt x="78417" y="8115"/>
                </a:cubicBezTo>
                <a:cubicBezTo>
                  <a:pt x="78435" y="8157"/>
                  <a:pt x="78426" y="8191"/>
                  <a:pt x="78395" y="8191"/>
                </a:cubicBezTo>
                <a:cubicBezTo>
                  <a:pt x="78365" y="8191"/>
                  <a:pt x="78340" y="8157"/>
                  <a:pt x="78340" y="8117"/>
                </a:cubicBezTo>
                <a:cubicBezTo>
                  <a:pt x="78340" y="8073"/>
                  <a:pt x="78349" y="8041"/>
                  <a:pt x="78361" y="8041"/>
                </a:cubicBezTo>
                <a:close/>
                <a:moveTo>
                  <a:pt x="55178" y="8068"/>
                </a:moveTo>
                <a:cubicBezTo>
                  <a:pt x="55233" y="8068"/>
                  <a:pt x="55305" y="8121"/>
                  <a:pt x="55305" y="8187"/>
                </a:cubicBezTo>
                <a:cubicBezTo>
                  <a:pt x="55306" y="8233"/>
                  <a:pt x="55301" y="8254"/>
                  <a:pt x="55279" y="8254"/>
                </a:cubicBezTo>
                <a:cubicBezTo>
                  <a:pt x="55261" y="8254"/>
                  <a:pt x="55230" y="8240"/>
                  <a:pt x="55179" y="8212"/>
                </a:cubicBezTo>
                <a:cubicBezTo>
                  <a:pt x="55135" y="8187"/>
                  <a:pt x="55111" y="8139"/>
                  <a:pt x="55124" y="8102"/>
                </a:cubicBezTo>
                <a:cubicBezTo>
                  <a:pt x="55134" y="8078"/>
                  <a:pt x="55155" y="8068"/>
                  <a:pt x="55178" y="8068"/>
                </a:cubicBezTo>
                <a:close/>
                <a:moveTo>
                  <a:pt x="74033" y="7990"/>
                </a:moveTo>
                <a:cubicBezTo>
                  <a:pt x="74061" y="7990"/>
                  <a:pt x="74101" y="8044"/>
                  <a:pt x="74121" y="8145"/>
                </a:cubicBezTo>
                <a:cubicBezTo>
                  <a:pt x="74137" y="8232"/>
                  <a:pt x="74131" y="8279"/>
                  <a:pt x="74104" y="8279"/>
                </a:cubicBezTo>
                <a:cubicBezTo>
                  <a:pt x="74099" y="8279"/>
                  <a:pt x="74094" y="8278"/>
                  <a:pt x="74088" y="8275"/>
                </a:cubicBezTo>
                <a:cubicBezTo>
                  <a:pt x="74054" y="8260"/>
                  <a:pt x="74016" y="8190"/>
                  <a:pt x="74006" y="8117"/>
                </a:cubicBezTo>
                <a:cubicBezTo>
                  <a:pt x="73993" y="8031"/>
                  <a:pt x="74009" y="7990"/>
                  <a:pt x="74033" y="7990"/>
                </a:cubicBezTo>
                <a:close/>
                <a:moveTo>
                  <a:pt x="75400" y="8138"/>
                </a:moveTo>
                <a:cubicBezTo>
                  <a:pt x="75446" y="8138"/>
                  <a:pt x="75471" y="8172"/>
                  <a:pt x="75455" y="8212"/>
                </a:cubicBezTo>
                <a:cubicBezTo>
                  <a:pt x="75436" y="8257"/>
                  <a:pt x="75413" y="8288"/>
                  <a:pt x="75403" y="8288"/>
                </a:cubicBezTo>
                <a:cubicBezTo>
                  <a:pt x="75391" y="8288"/>
                  <a:pt x="75368" y="8257"/>
                  <a:pt x="75349" y="8214"/>
                </a:cubicBezTo>
                <a:cubicBezTo>
                  <a:pt x="75330" y="8173"/>
                  <a:pt x="75355" y="8138"/>
                  <a:pt x="75400" y="8138"/>
                </a:cubicBezTo>
                <a:close/>
                <a:moveTo>
                  <a:pt x="77983" y="8124"/>
                </a:moveTo>
                <a:cubicBezTo>
                  <a:pt x="77987" y="8124"/>
                  <a:pt x="77992" y="8128"/>
                  <a:pt x="77998" y="8136"/>
                </a:cubicBezTo>
                <a:cubicBezTo>
                  <a:pt x="78037" y="8191"/>
                  <a:pt x="77980" y="8345"/>
                  <a:pt x="77920" y="8345"/>
                </a:cubicBezTo>
                <a:cubicBezTo>
                  <a:pt x="77895" y="8345"/>
                  <a:pt x="77858" y="8306"/>
                  <a:pt x="77835" y="8256"/>
                </a:cubicBezTo>
                <a:lnTo>
                  <a:pt x="77835" y="8257"/>
                </a:lnTo>
                <a:cubicBezTo>
                  <a:pt x="77819" y="8218"/>
                  <a:pt x="77820" y="8199"/>
                  <a:pt x="77838" y="8199"/>
                </a:cubicBezTo>
                <a:cubicBezTo>
                  <a:pt x="77848" y="8199"/>
                  <a:pt x="77863" y="8205"/>
                  <a:pt x="77883" y="8217"/>
                </a:cubicBezTo>
                <a:cubicBezTo>
                  <a:pt x="77900" y="8226"/>
                  <a:pt x="77915" y="8231"/>
                  <a:pt x="77928" y="8231"/>
                </a:cubicBezTo>
                <a:cubicBezTo>
                  <a:pt x="77953" y="8231"/>
                  <a:pt x="77968" y="8213"/>
                  <a:pt x="77968" y="8179"/>
                </a:cubicBezTo>
                <a:cubicBezTo>
                  <a:pt x="77967" y="8143"/>
                  <a:pt x="77973" y="8124"/>
                  <a:pt x="77983" y="8124"/>
                </a:cubicBezTo>
                <a:close/>
                <a:moveTo>
                  <a:pt x="3938" y="8211"/>
                </a:moveTo>
                <a:cubicBezTo>
                  <a:pt x="3964" y="8211"/>
                  <a:pt x="3992" y="8216"/>
                  <a:pt x="4022" y="8227"/>
                </a:cubicBezTo>
                <a:cubicBezTo>
                  <a:pt x="4175" y="8281"/>
                  <a:pt x="4218" y="8414"/>
                  <a:pt x="4085" y="8414"/>
                </a:cubicBezTo>
                <a:cubicBezTo>
                  <a:pt x="4039" y="8414"/>
                  <a:pt x="4003" y="8376"/>
                  <a:pt x="4003" y="8330"/>
                </a:cubicBezTo>
                <a:lnTo>
                  <a:pt x="4003" y="8332"/>
                </a:lnTo>
                <a:cubicBezTo>
                  <a:pt x="4003" y="8305"/>
                  <a:pt x="3992" y="8290"/>
                  <a:pt x="3975" y="8290"/>
                </a:cubicBezTo>
                <a:cubicBezTo>
                  <a:pt x="3964" y="8290"/>
                  <a:pt x="3951" y="8296"/>
                  <a:pt x="3937" y="8309"/>
                </a:cubicBezTo>
                <a:cubicBezTo>
                  <a:pt x="3897" y="8345"/>
                  <a:pt x="3849" y="8372"/>
                  <a:pt x="3797" y="8387"/>
                </a:cubicBezTo>
                <a:cubicBezTo>
                  <a:pt x="3786" y="8389"/>
                  <a:pt x="3777" y="8390"/>
                  <a:pt x="3770" y="8390"/>
                </a:cubicBezTo>
                <a:cubicBezTo>
                  <a:pt x="3738" y="8390"/>
                  <a:pt x="3747" y="8365"/>
                  <a:pt x="3802" y="8288"/>
                </a:cubicBezTo>
                <a:cubicBezTo>
                  <a:pt x="3838" y="8236"/>
                  <a:pt x="3883" y="8211"/>
                  <a:pt x="3938" y="8211"/>
                </a:cubicBezTo>
                <a:close/>
                <a:moveTo>
                  <a:pt x="74565" y="8228"/>
                </a:moveTo>
                <a:cubicBezTo>
                  <a:pt x="74575" y="8228"/>
                  <a:pt x="74580" y="8240"/>
                  <a:pt x="74581" y="8264"/>
                </a:cubicBezTo>
                <a:cubicBezTo>
                  <a:pt x="74582" y="8344"/>
                  <a:pt x="74543" y="8417"/>
                  <a:pt x="74509" y="8417"/>
                </a:cubicBezTo>
                <a:cubicBezTo>
                  <a:pt x="74501" y="8417"/>
                  <a:pt x="74492" y="8412"/>
                  <a:pt x="74485" y="8402"/>
                </a:cubicBezTo>
                <a:cubicBezTo>
                  <a:pt x="74472" y="8381"/>
                  <a:pt x="74487" y="8326"/>
                  <a:pt x="74519" y="8275"/>
                </a:cubicBezTo>
                <a:cubicBezTo>
                  <a:pt x="74539" y="8244"/>
                  <a:pt x="74555" y="8228"/>
                  <a:pt x="74565" y="8228"/>
                </a:cubicBezTo>
                <a:close/>
                <a:moveTo>
                  <a:pt x="76419" y="8304"/>
                </a:moveTo>
                <a:cubicBezTo>
                  <a:pt x="76423" y="8304"/>
                  <a:pt x="76429" y="8307"/>
                  <a:pt x="76437" y="8314"/>
                </a:cubicBezTo>
                <a:cubicBezTo>
                  <a:pt x="76468" y="8345"/>
                  <a:pt x="76488" y="8388"/>
                  <a:pt x="76488" y="8433"/>
                </a:cubicBezTo>
                <a:cubicBezTo>
                  <a:pt x="76488" y="8481"/>
                  <a:pt x="76482" y="8503"/>
                  <a:pt x="76472" y="8503"/>
                </a:cubicBezTo>
                <a:cubicBezTo>
                  <a:pt x="76458" y="8503"/>
                  <a:pt x="76438" y="8464"/>
                  <a:pt x="76418" y="8390"/>
                </a:cubicBezTo>
                <a:cubicBezTo>
                  <a:pt x="76404" y="8335"/>
                  <a:pt x="76404" y="8304"/>
                  <a:pt x="76419" y="8304"/>
                </a:cubicBezTo>
                <a:close/>
                <a:moveTo>
                  <a:pt x="76969" y="8268"/>
                </a:moveTo>
                <a:cubicBezTo>
                  <a:pt x="77001" y="8268"/>
                  <a:pt x="77012" y="8362"/>
                  <a:pt x="76983" y="8473"/>
                </a:cubicBezTo>
                <a:cubicBezTo>
                  <a:pt x="76965" y="8543"/>
                  <a:pt x="76955" y="8578"/>
                  <a:pt x="76948" y="8578"/>
                </a:cubicBezTo>
                <a:cubicBezTo>
                  <a:pt x="76940" y="8578"/>
                  <a:pt x="76935" y="8544"/>
                  <a:pt x="76925" y="8478"/>
                </a:cubicBezTo>
                <a:cubicBezTo>
                  <a:pt x="76914" y="8399"/>
                  <a:pt x="76919" y="8318"/>
                  <a:pt x="76935" y="8294"/>
                </a:cubicBezTo>
                <a:cubicBezTo>
                  <a:pt x="76948" y="8276"/>
                  <a:pt x="76959" y="8268"/>
                  <a:pt x="76969" y="8268"/>
                </a:cubicBezTo>
                <a:close/>
                <a:moveTo>
                  <a:pt x="76249" y="8435"/>
                </a:moveTo>
                <a:cubicBezTo>
                  <a:pt x="76261" y="8435"/>
                  <a:pt x="76286" y="8467"/>
                  <a:pt x="76304" y="8511"/>
                </a:cubicBezTo>
                <a:cubicBezTo>
                  <a:pt x="76324" y="8554"/>
                  <a:pt x="76313" y="8587"/>
                  <a:pt x="76283" y="8587"/>
                </a:cubicBezTo>
                <a:cubicBezTo>
                  <a:pt x="76252" y="8587"/>
                  <a:pt x="76227" y="8552"/>
                  <a:pt x="76227" y="8511"/>
                </a:cubicBezTo>
                <a:cubicBezTo>
                  <a:pt x="76227" y="8467"/>
                  <a:pt x="76236" y="8435"/>
                  <a:pt x="76249" y="8435"/>
                </a:cubicBezTo>
                <a:close/>
                <a:moveTo>
                  <a:pt x="46387" y="8463"/>
                </a:moveTo>
                <a:cubicBezTo>
                  <a:pt x="46399" y="8463"/>
                  <a:pt x="46424" y="8494"/>
                  <a:pt x="46442" y="8538"/>
                </a:cubicBezTo>
                <a:cubicBezTo>
                  <a:pt x="46461" y="8581"/>
                  <a:pt x="46451" y="8614"/>
                  <a:pt x="46421" y="8614"/>
                </a:cubicBezTo>
                <a:cubicBezTo>
                  <a:pt x="46390" y="8614"/>
                  <a:pt x="46364" y="8579"/>
                  <a:pt x="46364" y="8539"/>
                </a:cubicBezTo>
                <a:cubicBezTo>
                  <a:pt x="46364" y="8496"/>
                  <a:pt x="46373" y="8463"/>
                  <a:pt x="46387" y="8463"/>
                </a:cubicBezTo>
                <a:close/>
                <a:moveTo>
                  <a:pt x="75994" y="8378"/>
                </a:moveTo>
                <a:cubicBezTo>
                  <a:pt x="76018" y="8378"/>
                  <a:pt x="76054" y="8405"/>
                  <a:pt x="76088" y="8454"/>
                </a:cubicBezTo>
                <a:cubicBezTo>
                  <a:pt x="76134" y="8518"/>
                  <a:pt x="76153" y="8585"/>
                  <a:pt x="76136" y="8615"/>
                </a:cubicBezTo>
                <a:cubicBezTo>
                  <a:pt x="76131" y="8623"/>
                  <a:pt x="76124" y="8627"/>
                  <a:pt x="76115" y="8627"/>
                </a:cubicBezTo>
                <a:cubicBezTo>
                  <a:pt x="76091" y="8627"/>
                  <a:pt x="76055" y="8598"/>
                  <a:pt x="76021" y="8551"/>
                </a:cubicBezTo>
                <a:cubicBezTo>
                  <a:pt x="75974" y="8487"/>
                  <a:pt x="75953" y="8415"/>
                  <a:pt x="75973" y="8388"/>
                </a:cubicBezTo>
                <a:cubicBezTo>
                  <a:pt x="75978" y="8381"/>
                  <a:pt x="75986" y="8378"/>
                  <a:pt x="75994" y="8378"/>
                </a:cubicBezTo>
                <a:close/>
                <a:moveTo>
                  <a:pt x="58624" y="8563"/>
                </a:moveTo>
                <a:cubicBezTo>
                  <a:pt x="58664" y="8563"/>
                  <a:pt x="58686" y="8593"/>
                  <a:pt x="58671" y="8627"/>
                </a:cubicBezTo>
                <a:cubicBezTo>
                  <a:pt x="58656" y="8667"/>
                  <a:pt x="58637" y="8693"/>
                  <a:pt x="58625" y="8693"/>
                </a:cubicBezTo>
                <a:cubicBezTo>
                  <a:pt x="58613" y="8693"/>
                  <a:pt x="58594" y="8667"/>
                  <a:pt x="58576" y="8629"/>
                </a:cubicBezTo>
                <a:cubicBezTo>
                  <a:pt x="58561" y="8594"/>
                  <a:pt x="58583" y="8563"/>
                  <a:pt x="58624" y="8563"/>
                </a:cubicBezTo>
                <a:close/>
                <a:moveTo>
                  <a:pt x="74160" y="8376"/>
                </a:moveTo>
                <a:cubicBezTo>
                  <a:pt x="74178" y="8376"/>
                  <a:pt x="74195" y="8390"/>
                  <a:pt x="74215" y="8417"/>
                </a:cubicBezTo>
                <a:cubicBezTo>
                  <a:pt x="74274" y="8499"/>
                  <a:pt x="74243" y="8717"/>
                  <a:pt x="74184" y="8717"/>
                </a:cubicBezTo>
                <a:cubicBezTo>
                  <a:pt x="74178" y="8717"/>
                  <a:pt x="74170" y="8714"/>
                  <a:pt x="74163" y="8708"/>
                </a:cubicBezTo>
                <a:cubicBezTo>
                  <a:pt x="74131" y="8678"/>
                  <a:pt x="74122" y="8632"/>
                  <a:pt x="74142" y="8591"/>
                </a:cubicBezTo>
                <a:cubicBezTo>
                  <a:pt x="74157" y="8554"/>
                  <a:pt x="74137" y="8520"/>
                  <a:pt x="74103" y="8520"/>
                </a:cubicBezTo>
                <a:cubicBezTo>
                  <a:pt x="74052" y="8520"/>
                  <a:pt x="74051" y="8497"/>
                  <a:pt x="74096" y="8430"/>
                </a:cubicBezTo>
                <a:cubicBezTo>
                  <a:pt x="74120" y="8394"/>
                  <a:pt x="74140" y="8376"/>
                  <a:pt x="74160" y="8376"/>
                </a:cubicBezTo>
                <a:close/>
                <a:moveTo>
                  <a:pt x="75359" y="8464"/>
                </a:moveTo>
                <a:cubicBezTo>
                  <a:pt x="75366" y="8464"/>
                  <a:pt x="75377" y="8474"/>
                  <a:pt x="75391" y="8494"/>
                </a:cubicBezTo>
                <a:cubicBezTo>
                  <a:pt x="75421" y="8538"/>
                  <a:pt x="75430" y="8615"/>
                  <a:pt x="75412" y="8657"/>
                </a:cubicBezTo>
                <a:cubicBezTo>
                  <a:pt x="75391" y="8704"/>
                  <a:pt x="75377" y="8730"/>
                  <a:pt x="75367" y="8730"/>
                </a:cubicBezTo>
                <a:cubicBezTo>
                  <a:pt x="75354" y="8730"/>
                  <a:pt x="75348" y="8682"/>
                  <a:pt x="75343" y="8578"/>
                </a:cubicBezTo>
                <a:cubicBezTo>
                  <a:pt x="75339" y="8501"/>
                  <a:pt x="75344" y="8464"/>
                  <a:pt x="75359" y="8464"/>
                </a:cubicBezTo>
                <a:close/>
                <a:moveTo>
                  <a:pt x="67256" y="8595"/>
                </a:moveTo>
                <a:cubicBezTo>
                  <a:pt x="67267" y="8595"/>
                  <a:pt x="67278" y="8599"/>
                  <a:pt x="67288" y="8608"/>
                </a:cubicBezTo>
                <a:cubicBezTo>
                  <a:pt x="67325" y="8638"/>
                  <a:pt x="67319" y="8676"/>
                  <a:pt x="67274" y="8718"/>
                </a:cubicBezTo>
                <a:cubicBezTo>
                  <a:pt x="67247" y="8743"/>
                  <a:pt x="67225" y="8755"/>
                  <a:pt x="67209" y="8755"/>
                </a:cubicBezTo>
                <a:cubicBezTo>
                  <a:pt x="67178" y="8755"/>
                  <a:pt x="67170" y="8712"/>
                  <a:pt x="67200" y="8641"/>
                </a:cubicBezTo>
                <a:cubicBezTo>
                  <a:pt x="67213" y="8612"/>
                  <a:pt x="67234" y="8595"/>
                  <a:pt x="67256" y="8595"/>
                </a:cubicBezTo>
                <a:close/>
                <a:moveTo>
                  <a:pt x="55099" y="8561"/>
                </a:moveTo>
                <a:cubicBezTo>
                  <a:pt x="55129" y="8561"/>
                  <a:pt x="55138" y="8609"/>
                  <a:pt x="55121" y="8673"/>
                </a:cubicBezTo>
                <a:cubicBezTo>
                  <a:pt x="55103" y="8739"/>
                  <a:pt x="55084" y="8785"/>
                  <a:pt x="55072" y="8785"/>
                </a:cubicBezTo>
                <a:cubicBezTo>
                  <a:pt x="55060" y="8785"/>
                  <a:pt x="55051" y="8739"/>
                  <a:pt x="55050" y="8673"/>
                </a:cubicBezTo>
                <a:cubicBezTo>
                  <a:pt x="55050" y="8609"/>
                  <a:pt x="55069" y="8561"/>
                  <a:pt x="55099" y="8561"/>
                </a:cubicBezTo>
                <a:close/>
                <a:moveTo>
                  <a:pt x="73976" y="8672"/>
                </a:moveTo>
                <a:cubicBezTo>
                  <a:pt x="73991" y="8672"/>
                  <a:pt x="74016" y="8705"/>
                  <a:pt x="74036" y="8746"/>
                </a:cubicBezTo>
                <a:cubicBezTo>
                  <a:pt x="74052" y="8787"/>
                  <a:pt x="74042" y="8823"/>
                  <a:pt x="74011" y="8823"/>
                </a:cubicBezTo>
                <a:cubicBezTo>
                  <a:pt x="73981" y="8823"/>
                  <a:pt x="73952" y="8787"/>
                  <a:pt x="73952" y="8748"/>
                </a:cubicBezTo>
                <a:cubicBezTo>
                  <a:pt x="73952" y="8705"/>
                  <a:pt x="73961" y="8672"/>
                  <a:pt x="73976" y="8672"/>
                </a:cubicBezTo>
                <a:close/>
                <a:moveTo>
                  <a:pt x="61830" y="8673"/>
                </a:moveTo>
                <a:cubicBezTo>
                  <a:pt x="61860" y="8673"/>
                  <a:pt x="61874" y="8709"/>
                  <a:pt x="61857" y="8749"/>
                </a:cubicBezTo>
                <a:cubicBezTo>
                  <a:pt x="61838" y="8793"/>
                  <a:pt x="61814" y="8826"/>
                  <a:pt x="61799" y="8826"/>
                </a:cubicBezTo>
                <a:cubicBezTo>
                  <a:pt x="61786" y="8826"/>
                  <a:pt x="61774" y="8793"/>
                  <a:pt x="61774" y="8749"/>
                </a:cubicBezTo>
                <a:cubicBezTo>
                  <a:pt x="61774" y="8709"/>
                  <a:pt x="61801" y="8673"/>
                  <a:pt x="61830" y="8673"/>
                </a:cubicBezTo>
                <a:close/>
                <a:moveTo>
                  <a:pt x="55514" y="8570"/>
                </a:moveTo>
                <a:cubicBezTo>
                  <a:pt x="55520" y="8570"/>
                  <a:pt x="55524" y="8573"/>
                  <a:pt x="55524" y="8581"/>
                </a:cubicBezTo>
                <a:cubicBezTo>
                  <a:pt x="55524" y="8600"/>
                  <a:pt x="55485" y="8675"/>
                  <a:pt x="55441" y="8741"/>
                </a:cubicBezTo>
                <a:cubicBezTo>
                  <a:pt x="55390" y="8816"/>
                  <a:pt x="55331" y="8859"/>
                  <a:pt x="55300" y="8859"/>
                </a:cubicBezTo>
                <a:cubicBezTo>
                  <a:pt x="55277" y="8859"/>
                  <a:pt x="55269" y="8836"/>
                  <a:pt x="55290" y="8785"/>
                </a:cubicBezTo>
                <a:cubicBezTo>
                  <a:pt x="55321" y="8709"/>
                  <a:pt x="55473" y="8570"/>
                  <a:pt x="55514" y="8570"/>
                </a:cubicBezTo>
                <a:close/>
                <a:moveTo>
                  <a:pt x="53413" y="8531"/>
                </a:moveTo>
                <a:cubicBezTo>
                  <a:pt x="53437" y="8531"/>
                  <a:pt x="53464" y="8590"/>
                  <a:pt x="53477" y="8684"/>
                </a:cubicBezTo>
                <a:cubicBezTo>
                  <a:pt x="53498" y="8829"/>
                  <a:pt x="53482" y="8872"/>
                  <a:pt x="53399" y="8872"/>
                </a:cubicBezTo>
                <a:cubicBezTo>
                  <a:pt x="53396" y="8872"/>
                  <a:pt x="53393" y="8872"/>
                  <a:pt x="53390" y="8872"/>
                </a:cubicBezTo>
                <a:cubicBezTo>
                  <a:pt x="53305" y="8870"/>
                  <a:pt x="53295" y="8854"/>
                  <a:pt x="53350" y="8803"/>
                </a:cubicBezTo>
                <a:cubicBezTo>
                  <a:pt x="53390" y="8767"/>
                  <a:pt x="53407" y="8703"/>
                  <a:pt x="53389" y="8658"/>
                </a:cubicBezTo>
                <a:cubicBezTo>
                  <a:pt x="53369" y="8615"/>
                  <a:pt x="53377" y="8560"/>
                  <a:pt x="53402" y="8536"/>
                </a:cubicBezTo>
                <a:cubicBezTo>
                  <a:pt x="53406" y="8533"/>
                  <a:pt x="53409" y="8531"/>
                  <a:pt x="53413" y="8531"/>
                </a:cubicBezTo>
                <a:close/>
                <a:moveTo>
                  <a:pt x="45325" y="8929"/>
                </a:moveTo>
                <a:cubicBezTo>
                  <a:pt x="45342" y="8929"/>
                  <a:pt x="45360" y="8934"/>
                  <a:pt x="45375" y="8942"/>
                </a:cubicBezTo>
                <a:cubicBezTo>
                  <a:pt x="45415" y="8966"/>
                  <a:pt x="45402" y="8985"/>
                  <a:pt x="45342" y="8990"/>
                </a:cubicBezTo>
                <a:cubicBezTo>
                  <a:pt x="45336" y="8990"/>
                  <a:pt x="45331" y="8990"/>
                  <a:pt x="45326" y="8990"/>
                </a:cubicBezTo>
                <a:cubicBezTo>
                  <a:pt x="45280" y="8990"/>
                  <a:pt x="45258" y="8974"/>
                  <a:pt x="45274" y="8951"/>
                </a:cubicBezTo>
                <a:cubicBezTo>
                  <a:pt x="45283" y="8937"/>
                  <a:pt x="45303" y="8929"/>
                  <a:pt x="45325" y="8929"/>
                </a:cubicBezTo>
                <a:close/>
                <a:moveTo>
                  <a:pt x="56523" y="8702"/>
                </a:moveTo>
                <a:cubicBezTo>
                  <a:pt x="56523" y="8702"/>
                  <a:pt x="56524" y="8702"/>
                  <a:pt x="56524" y="8702"/>
                </a:cubicBezTo>
                <a:cubicBezTo>
                  <a:pt x="56609" y="8705"/>
                  <a:pt x="56704" y="8845"/>
                  <a:pt x="56673" y="8921"/>
                </a:cubicBezTo>
                <a:cubicBezTo>
                  <a:pt x="56651" y="8973"/>
                  <a:pt x="56629" y="8999"/>
                  <a:pt x="56598" y="8999"/>
                </a:cubicBezTo>
                <a:cubicBezTo>
                  <a:pt x="56571" y="8999"/>
                  <a:pt x="56537" y="8978"/>
                  <a:pt x="56491" y="8936"/>
                </a:cubicBezTo>
                <a:cubicBezTo>
                  <a:pt x="56424" y="8875"/>
                  <a:pt x="56448" y="8702"/>
                  <a:pt x="56523" y="8702"/>
                </a:cubicBezTo>
                <a:close/>
                <a:moveTo>
                  <a:pt x="54103" y="8870"/>
                </a:moveTo>
                <a:cubicBezTo>
                  <a:pt x="54133" y="8870"/>
                  <a:pt x="54145" y="8908"/>
                  <a:pt x="54129" y="8946"/>
                </a:cubicBezTo>
                <a:cubicBezTo>
                  <a:pt x="54111" y="8990"/>
                  <a:pt x="54087" y="9023"/>
                  <a:pt x="54072" y="9023"/>
                </a:cubicBezTo>
                <a:cubicBezTo>
                  <a:pt x="54057" y="9023"/>
                  <a:pt x="54047" y="8991"/>
                  <a:pt x="54045" y="8948"/>
                </a:cubicBezTo>
                <a:cubicBezTo>
                  <a:pt x="54045" y="8908"/>
                  <a:pt x="54072" y="8872"/>
                  <a:pt x="54103" y="8870"/>
                </a:cubicBezTo>
                <a:close/>
                <a:moveTo>
                  <a:pt x="55770" y="8960"/>
                </a:moveTo>
                <a:cubicBezTo>
                  <a:pt x="55786" y="8960"/>
                  <a:pt x="55796" y="8977"/>
                  <a:pt x="55796" y="9006"/>
                </a:cubicBezTo>
                <a:cubicBezTo>
                  <a:pt x="55797" y="9049"/>
                  <a:pt x="55773" y="9085"/>
                  <a:pt x="55745" y="9087"/>
                </a:cubicBezTo>
                <a:cubicBezTo>
                  <a:pt x="55715" y="9087"/>
                  <a:pt x="55691" y="9072"/>
                  <a:pt x="55691" y="9054"/>
                </a:cubicBezTo>
                <a:cubicBezTo>
                  <a:pt x="55691" y="9034"/>
                  <a:pt x="55714" y="9002"/>
                  <a:pt x="55743" y="8973"/>
                </a:cubicBezTo>
                <a:cubicBezTo>
                  <a:pt x="55753" y="8964"/>
                  <a:pt x="55762" y="8960"/>
                  <a:pt x="55770" y="8960"/>
                </a:cubicBezTo>
                <a:close/>
                <a:moveTo>
                  <a:pt x="52842" y="8879"/>
                </a:moveTo>
                <a:cubicBezTo>
                  <a:pt x="52874" y="8879"/>
                  <a:pt x="52868" y="8927"/>
                  <a:pt x="52832" y="8991"/>
                </a:cubicBezTo>
                <a:cubicBezTo>
                  <a:pt x="52795" y="9057"/>
                  <a:pt x="52760" y="9103"/>
                  <a:pt x="52750" y="9103"/>
                </a:cubicBezTo>
                <a:cubicBezTo>
                  <a:pt x="52739" y="9103"/>
                  <a:pt x="52744" y="9057"/>
                  <a:pt x="52760" y="8991"/>
                </a:cubicBezTo>
                <a:cubicBezTo>
                  <a:pt x="52777" y="8927"/>
                  <a:pt x="52811" y="8879"/>
                  <a:pt x="52842" y="8879"/>
                </a:cubicBezTo>
                <a:close/>
                <a:moveTo>
                  <a:pt x="49658" y="8899"/>
                </a:moveTo>
                <a:cubicBezTo>
                  <a:pt x="49685" y="8899"/>
                  <a:pt x="49692" y="8945"/>
                  <a:pt x="49676" y="9011"/>
                </a:cubicBezTo>
                <a:cubicBezTo>
                  <a:pt x="49658" y="9076"/>
                  <a:pt x="49628" y="9123"/>
                  <a:pt x="49601" y="9123"/>
                </a:cubicBezTo>
                <a:cubicBezTo>
                  <a:pt x="49573" y="9123"/>
                  <a:pt x="49567" y="9076"/>
                  <a:pt x="49583" y="9011"/>
                </a:cubicBezTo>
                <a:cubicBezTo>
                  <a:pt x="49601" y="8945"/>
                  <a:pt x="49631" y="8899"/>
                  <a:pt x="49658" y="8899"/>
                </a:cubicBezTo>
                <a:close/>
                <a:moveTo>
                  <a:pt x="54761" y="8762"/>
                </a:moveTo>
                <a:cubicBezTo>
                  <a:pt x="54765" y="8762"/>
                  <a:pt x="54770" y="8763"/>
                  <a:pt x="54775" y="8766"/>
                </a:cubicBezTo>
                <a:cubicBezTo>
                  <a:pt x="54812" y="8790"/>
                  <a:pt x="54838" y="8830"/>
                  <a:pt x="54842" y="8875"/>
                </a:cubicBezTo>
                <a:cubicBezTo>
                  <a:pt x="54842" y="8933"/>
                  <a:pt x="54733" y="9160"/>
                  <a:pt x="54699" y="9169"/>
                </a:cubicBezTo>
                <a:cubicBezTo>
                  <a:pt x="54699" y="9169"/>
                  <a:pt x="54699" y="9169"/>
                  <a:pt x="54699" y="9169"/>
                </a:cubicBezTo>
                <a:cubicBezTo>
                  <a:pt x="54694" y="9169"/>
                  <a:pt x="54694" y="9074"/>
                  <a:pt x="54699" y="8951"/>
                </a:cubicBezTo>
                <a:cubicBezTo>
                  <a:pt x="54704" y="8830"/>
                  <a:pt x="54727" y="8762"/>
                  <a:pt x="54761" y="8762"/>
                </a:cubicBezTo>
                <a:close/>
                <a:moveTo>
                  <a:pt x="49995" y="9048"/>
                </a:moveTo>
                <a:cubicBezTo>
                  <a:pt x="50009" y="9048"/>
                  <a:pt x="50032" y="9081"/>
                  <a:pt x="50052" y="9124"/>
                </a:cubicBezTo>
                <a:cubicBezTo>
                  <a:pt x="50070" y="9167"/>
                  <a:pt x="50059" y="9200"/>
                  <a:pt x="50030" y="9200"/>
                </a:cubicBezTo>
                <a:cubicBezTo>
                  <a:pt x="50000" y="9200"/>
                  <a:pt x="49973" y="9166"/>
                  <a:pt x="49973" y="9124"/>
                </a:cubicBezTo>
                <a:lnTo>
                  <a:pt x="49974" y="9124"/>
                </a:lnTo>
                <a:cubicBezTo>
                  <a:pt x="49974" y="9081"/>
                  <a:pt x="49983" y="9048"/>
                  <a:pt x="49995" y="9048"/>
                </a:cubicBezTo>
                <a:close/>
                <a:moveTo>
                  <a:pt x="55307" y="9023"/>
                </a:moveTo>
                <a:cubicBezTo>
                  <a:pt x="55350" y="9023"/>
                  <a:pt x="55374" y="9058"/>
                  <a:pt x="55375" y="9124"/>
                </a:cubicBezTo>
                <a:cubicBezTo>
                  <a:pt x="55376" y="9190"/>
                  <a:pt x="55336" y="9223"/>
                  <a:pt x="55294" y="9223"/>
                </a:cubicBezTo>
                <a:cubicBezTo>
                  <a:pt x="55253" y="9223"/>
                  <a:pt x="55208" y="9190"/>
                  <a:pt x="55199" y="9126"/>
                </a:cubicBezTo>
                <a:cubicBezTo>
                  <a:pt x="55193" y="9087"/>
                  <a:pt x="55230" y="9042"/>
                  <a:pt x="55279" y="9027"/>
                </a:cubicBezTo>
                <a:cubicBezTo>
                  <a:pt x="55289" y="9024"/>
                  <a:pt x="55299" y="9023"/>
                  <a:pt x="55307" y="9023"/>
                </a:cubicBezTo>
                <a:close/>
                <a:moveTo>
                  <a:pt x="61918" y="9128"/>
                </a:moveTo>
                <a:cubicBezTo>
                  <a:pt x="61957" y="9128"/>
                  <a:pt x="61990" y="9160"/>
                  <a:pt x="61992" y="9200"/>
                </a:cubicBezTo>
                <a:cubicBezTo>
                  <a:pt x="61992" y="9228"/>
                  <a:pt x="61978" y="9242"/>
                  <a:pt x="61956" y="9242"/>
                </a:cubicBezTo>
                <a:cubicBezTo>
                  <a:pt x="61944" y="9242"/>
                  <a:pt x="61930" y="9238"/>
                  <a:pt x="61914" y="9230"/>
                </a:cubicBezTo>
                <a:cubicBezTo>
                  <a:pt x="61868" y="9205"/>
                  <a:pt x="61835" y="9175"/>
                  <a:pt x="61835" y="9158"/>
                </a:cubicBezTo>
                <a:cubicBezTo>
                  <a:pt x="61835" y="9140"/>
                  <a:pt x="61868" y="9128"/>
                  <a:pt x="61913" y="9128"/>
                </a:cubicBezTo>
                <a:cubicBezTo>
                  <a:pt x="61914" y="9128"/>
                  <a:pt x="61916" y="9128"/>
                  <a:pt x="61918" y="9128"/>
                </a:cubicBezTo>
                <a:close/>
                <a:moveTo>
                  <a:pt x="39552" y="9639"/>
                </a:moveTo>
                <a:cubicBezTo>
                  <a:pt x="39582" y="9639"/>
                  <a:pt x="39594" y="9673"/>
                  <a:pt x="39576" y="9715"/>
                </a:cubicBezTo>
                <a:cubicBezTo>
                  <a:pt x="39560" y="9757"/>
                  <a:pt x="39534" y="9791"/>
                  <a:pt x="39522" y="9791"/>
                </a:cubicBezTo>
                <a:cubicBezTo>
                  <a:pt x="39509" y="9791"/>
                  <a:pt x="39498" y="9758"/>
                  <a:pt x="39498" y="9715"/>
                </a:cubicBezTo>
                <a:cubicBezTo>
                  <a:pt x="39498" y="9673"/>
                  <a:pt x="39522" y="9639"/>
                  <a:pt x="39552" y="9639"/>
                </a:cubicBezTo>
                <a:close/>
                <a:moveTo>
                  <a:pt x="25490" y="9803"/>
                </a:moveTo>
                <a:cubicBezTo>
                  <a:pt x="25505" y="9803"/>
                  <a:pt x="25531" y="9836"/>
                  <a:pt x="25550" y="9879"/>
                </a:cubicBezTo>
                <a:cubicBezTo>
                  <a:pt x="25568" y="9918"/>
                  <a:pt x="25556" y="9954"/>
                  <a:pt x="25525" y="9955"/>
                </a:cubicBezTo>
                <a:cubicBezTo>
                  <a:pt x="25495" y="9955"/>
                  <a:pt x="25467" y="9919"/>
                  <a:pt x="25467" y="9881"/>
                </a:cubicBezTo>
                <a:lnTo>
                  <a:pt x="25467" y="9879"/>
                </a:lnTo>
                <a:cubicBezTo>
                  <a:pt x="25467" y="9836"/>
                  <a:pt x="25475" y="9803"/>
                  <a:pt x="25490" y="9803"/>
                </a:cubicBezTo>
                <a:close/>
                <a:moveTo>
                  <a:pt x="29677" y="9948"/>
                </a:moveTo>
                <a:cubicBezTo>
                  <a:pt x="29685" y="9948"/>
                  <a:pt x="29695" y="9953"/>
                  <a:pt x="29706" y="9963"/>
                </a:cubicBezTo>
                <a:cubicBezTo>
                  <a:pt x="29739" y="9994"/>
                  <a:pt x="29758" y="10039"/>
                  <a:pt x="29760" y="10085"/>
                </a:cubicBezTo>
                <a:cubicBezTo>
                  <a:pt x="29760" y="10113"/>
                  <a:pt x="29751" y="10128"/>
                  <a:pt x="29737" y="10128"/>
                </a:cubicBezTo>
                <a:cubicBezTo>
                  <a:pt x="29729" y="10128"/>
                  <a:pt x="29719" y="10123"/>
                  <a:pt x="29708" y="10113"/>
                </a:cubicBezTo>
                <a:cubicBezTo>
                  <a:pt x="29675" y="10081"/>
                  <a:pt x="29655" y="10037"/>
                  <a:pt x="29654" y="9991"/>
                </a:cubicBezTo>
                <a:cubicBezTo>
                  <a:pt x="29654" y="9963"/>
                  <a:pt x="29662" y="9948"/>
                  <a:pt x="29677" y="9948"/>
                </a:cubicBezTo>
                <a:close/>
                <a:moveTo>
                  <a:pt x="28564" y="10088"/>
                </a:moveTo>
                <a:cubicBezTo>
                  <a:pt x="28579" y="10088"/>
                  <a:pt x="28605" y="10121"/>
                  <a:pt x="28624" y="10164"/>
                </a:cubicBezTo>
                <a:cubicBezTo>
                  <a:pt x="28642" y="10203"/>
                  <a:pt x="28630" y="10239"/>
                  <a:pt x="28600" y="10240"/>
                </a:cubicBezTo>
                <a:cubicBezTo>
                  <a:pt x="28569" y="10240"/>
                  <a:pt x="28541" y="10204"/>
                  <a:pt x="28541" y="10164"/>
                </a:cubicBezTo>
                <a:cubicBezTo>
                  <a:pt x="28541" y="10121"/>
                  <a:pt x="28551" y="10088"/>
                  <a:pt x="28564" y="10088"/>
                </a:cubicBezTo>
                <a:close/>
                <a:moveTo>
                  <a:pt x="25046" y="10109"/>
                </a:moveTo>
                <a:cubicBezTo>
                  <a:pt x="25076" y="10109"/>
                  <a:pt x="25101" y="10143"/>
                  <a:pt x="25101" y="10185"/>
                </a:cubicBezTo>
                <a:cubicBezTo>
                  <a:pt x="25101" y="10227"/>
                  <a:pt x="25092" y="10261"/>
                  <a:pt x="25080" y="10261"/>
                </a:cubicBezTo>
                <a:cubicBezTo>
                  <a:pt x="25067" y="10261"/>
                  <a:pt x="25043" y="10228"/>
                  <a:pt x="25023" y="10185"/>
                </a:cubicBezTo>
                <a:cubicBezTo>
                  <a:pt x="25005" y="10143"/>
                  <a:pt x="25014" y="10109"/>
                  <a:pt x="25046" y="10109"/>
                </a:cubicBezTo>
                <a:close/>
                <a:moveTo>
                  <a:pt x="26661" y="9969"/>
                </a:moveTo>
                <a:cubicBezTo>
                  <a:pt x="26668" y="9969"/>
                  <a:pt x="26676" y="9973"/>
                  <a:pt x="26684" y="9981"/>
                </a:cubicBezTo>
                <a:cubicBezTo>
                  <a:pt x="26716" y="10007"/>
                  <a:pt x="26739" y="10098"/>
                  <a:pt x="26741" y="10192"/>
                </a:cubicBezTo>
                <a:cubicBezTo>
                  <a:pt x="26742" y="10271"/>
                  <a:pt x="26739" y="10308"/>
                  <a:pt x="26729" y="10308"/>
                </a:cubicBezTo>
                <a:cubicBezTo>
                  <a:pt x="26721" y="10308"/>
                  <a:pt x="26710" y="10287"/>
                  <a:pt x="26692" y="10248"/>
                </a:cubicBezTo>
                <a:cubicBezTo>
                  <a:pt x="26660" y="10181"/>
                  <a:pt x="26641" y="10109"/>
                  <a:pt x="26635" y="10034"/>
                </a:cubicBezTo>
                <a:cubicBezTo>
                  <a:pt x="26634" y="9993"/>
                  <a:pt x="26644" y="9969"/>
                  <a:pt x="26661" y="9969"/>
                </a:cubicBezTo>
                <a:close/>
                <a:moveTo>
                  <a:pt x="80097" y="1"/>
                </a:moveTo>
                <a:cubicBezTo>
                  <a:pt x="80080" y="1"/>
                  <a:pt x="80065" y="61"/>
                  <a:pt x="80033" y="193"/>
                </a:cubicBezTo>
                <a:cubicBezTo>
                  <a:pt x="79996" y="352"/>
                  <a:pt x="79937" y="441"/>
                  <a:pt x="79880" y="441"/>
                </a:cubicBezTo>
                <a:cubicBezTo>
                  <a:pt x="79850" y="441"/>
                  <a:pt x="79820" y="415"/>
                  <a:pt x="79795" y="360"/>
                </a:cubicBezTo>
                <a:cubicBezTo>
                  <a:pt x="79777" y="318"/>
                  <a:pt x="79705" y="252"/>
                  <a:pt x="79645" y="221"/>
                </a:cubicBezTo>
                <a:cubicBezTo>
                  <a:pt x="79617" y="206"/>
                  <a:pt x="79593" y="198"/>
                  <a:pt x="79572" y="198"/>
                </a:cubicBezTo>
                <a:cubicBezTo>
                  <a:pt x="79529" y="198"/>
                  <a:pt x="79498" y="231"/>
                  <a:pt x="79463" y="305"/>
                </a:cubicBezTo>
                <a:cubicBezTo>
                  <a:pt x="79429" y="377"/>
                  <a:pt x="79409" y="412"/>
                  <a:pt x="79380" y="412"/>
                </a:cubicBezTo>
                <a:cubicBezTo>
                  <a:pt x="79354" y="412"/>
                  <a:pt x="79321" y="384"/>
                  <a:pt x="79263" y="331"/>
                </a:cubicBezTo>
                <a:cubicBezTo>
                  <a:pt x="79205" y="277"/>
                  <a:pt x="79171" y="251"/>
                  <a:pt x="79150" y="251"/>
                </a:cubicBezTo>
                <a:cubicBezTo>
                  <a:pt x="79128" y="251"/>
                  <a:pt x="79118" y="277"/>
                  <a:pt x="79105" y="329"/>
                </a:cubicBezTo>
                <a:cubicBezTo>
                  <a:pt x="79089" y="393"/>
                  <a:pt x="79031" y="445"/>
                  <a:pt x="78975" y="445"/>
                </a:cubicBezTo>
                <a:cubicBezTo>
                  <a:pt x="78920" y="445"/>
                  <a:pt x="78875" y="499"/>
                  <a:pt x="78877" y="564"/>
                </a:cubicBezTo>
                <a:cubicBezTo>
                  <a:pt x="78877" y="614"/>
                  <a:pt x="78863" y="644"/>
                  <a:pt x="78843" y="644"/>
                </a:cubicBezTo>
                <a:cubicBezTo>
                  <a:pt x="78836" y="644"/>
                  <a:pt x="78829" y="641"/>
                  <a:pt x="78822" y="634"/>
                </a:cubicBezTo>
                <a:cubicBezTo>
                  <a:pt x="78792" y="606"/>
                  <a:pt x="78780" y="518"/>
                  <a:pt x="78796" y="439"/>
                </a:cubicBezTo>
                <a:cubicBezTo>
                  <a:pt x="78816" y="346"/>
                  <a:pt x="78781" y="286"/>
                  <a:pt x="78732" y="286"/>
                </a:cubicBezTo>
                <a:cubicBezTo>
                  <a:pt x="78705" y="286"/>
                  <a:pt x="78674" y="304"/>
                  <a:pt x="78646" y="345"/>
                </a:cubicBezTo>
                <a:cubicBezTo>
                  <a:pt x="78628" y="373"/>
                  <a:pt x="78546" y="406"/>
                  <a:pt x="78466" y="420"/>
                </a:cubicBezTo>
                <a:cubicBezTo>
                  <a:pt x="78386" y="431"/>
                  <a:pt x="78313" y="478"/>
                  <a:pt x="78304" y="521"/>
                </a:cubicBezTo>
                <a:cubicBezTo>
                  <a:pt x="78292" y="567"/>
                  <a:pt x="78250" y="599"/>
                  <a:pt x="78204" y="602"/>
                </a:cubicBezTo>
                <a:cubicBezTo>
                  <a:pt x="78134" y="602"/>
                  <a:pt x="78132" y="581"/>
                  <a:pt x="78192" y="470"/>
                </a:cubicBezTo>
                <a:cubicBezTo>
                  <a:pt x="78226" y="408"/>
                  <a:pt x="78238" y="378"/>
                  <a:pt x="78228" y="378"/>
                </a:cubicBezTo>
                <a:cubicBezTo>
                  <a:pt x="78223" y="378"/>
                  <a:pt x="78213" y="385"/>
                  <a:pt x="78198" y="399"/>
                </a:cubicBezTo>
                <a:cubicBezTo>
                  <a:pt x="78187" y="408"/>
                  <a:pt x="78171" y="412"/>
                  <a:pt x="78152" y="412"/>
                </a:cubicBezTo>
                <a:cubicBezTo>
                  <a:pt x="78103" y="412"/>
                  <a:pt x="78033" y="386"/>
                  <a:pt x="77968" y="342"/>
                </a:cubicBezTo>
                <a:lnTo>
                  <a:pt x="77802" y="227"/>
                </a:lnTo>
                <a:lnTo>
                  <a:pt x="77840" y="425"/>
                </a:lnTo>
                <a:cubicBezTo>
                  <a:pt x="77862" y="547"/>
                  <a:pt x="77865" y="593"/>
                  <a:pt x="77836" y="593"/>
                </a:cubicBezTo>
                <a:cubicBezTo>
                  <a:pt x="77825" y="593"/>
                  <a:pt x="77809" y="586"/>
                  <a:pt x="77789" y="575"/>
                </a:cubicBezTo>
                <a:cubicBezTo>
                  <a:pt x="77738" y="546"/>
                  <a:pt x="77682" y="531"/>
                  <a:pt x="77625" y="530"/>
                </a:cubicBezTo>
                <a:cubicBezTo>
                  <a:pt x="77624" y="530"/>
                  <a:pt x="77624" y="530"/>
                  <a:pt x="77623" y="530"/>
                </a:cubicBezTo>
                <a:cubicBezTo>
                  <a:pt x="77581" y="530"/>
                  <a:pt x="77549" y="481"/>
                  <a:pt x="77547" y="418"/>
                </a:cubicBezTo>
                <a:cubicBezTo>
                  <a:pt x="77547" y="369"/>
                  <a:pt x="77526" y="346"/>
                  <a:pt x="77494" y="346"/>
                </a:cubicBezTo>
                <a:cubicBezTo>
                  <a:pt x="77444" y="346"/>
                  <a:pt x="77366" y="404"/>
                  <a:pt x="77297" y="506"/>
                </a:cubicBezTo>
                <a:cubicBezTo>
                  <a:pt x="77271" y="543"/>
                  <a:pt x="77250" y="562"/>
                  <a:pt x="77228" y="562"/>
                </a:cubicBezTo>
                <a:cubicBezTo>
                  <a:pt x="77203" y="562"/>
                  <a:pt x="77176" y="536"/>
                  <a:pt x="77137" y="481"/>
                </a:cubicBezTo>
                <a:cubicBezTo>
                  <a:pt x="77097" y="424"/>
                  <a:pt x="77074" y="396"/>
                  <a:pt x="77060" y="396"/>
                </a:cubicBezTo>
                <a:cubicBezTo>
                  <a:pt x="77045" y="396"/>
                  <a:pt x="77038" y="427"/>
                  <a:pt x="77031" y="490"/>
                </a:cubicBezTo>
                <a:cubicBezTo>
                  <a:pt x="77024" y="551"/>
                  <a:pt x="77019" y="581"/>
                  <a:pt x="77007" y="581"/>
                </a:cubicBezTo>
                <a:cubicBezTo>
                  <a:pt x="76996" y="581"/>
                  <a:pt x="76978" y="551"/>
                  <a:pt x="76946" y="490"/>
                </a:cubicBezTo>
                <a:cubicBezTo>
                  <a:pt x="76914" y="429"/>
                  <a:pt x="76885" y="400"/>
                  <a:pt x="76854" y="400"/>
                </a:cubicBezTo>
                <a:cubicBezTo>
                  <a:pt x="76837" y="400"/>
                  <a:pt x="76820" y="409"/>
                  <a:pt x="76801" y="425"/>
                </a:cubicBezTo>
                <a:cubicBezTo>
                  <a:pt x="76753" y="470"/>
                  <a:pt x="76687" y="492"/>
                  <a:pt x="76627" y="492"/>
                </a:cubicBezTo>
                <a:cubicBezTo>
                  <a:pt x="76561" y="492"/>
                  <a:pt x="76502" y="467"/>
                  <a:pt x="76476" y="417"/>
                </a:cubicBezTo>
                <a:cubicBezTo>
                  <a:pt x="76467" y="400"/>
                  <a:pt x="76456" y="392"/>
                  <a:pt x="76445" y="392"/>
                </a:cubicBezTo>
                <a:cubicBezTo>
                  <a:pt x="76427" y="392"/>
                  <a:pt x="76407" y="413"/>
                  <a:pt x="76391" y="454"/>
                </a:cubicBezTo>
                <a:cubicBezTo>
                  <a:pt x="76370" y="502"/>
                  <a:pt x="76349" y="525"/>
                  <a:pt x="76313" y="525"/>
                </a:cubicBezTo>
                <a:cubicBezTo>
                  <a:pt x="76285" y="525"/>
                  <a:pt x="76246" y="509"/>
                  <a:pt x="76192" y="479"/>
                </a:cubicBezTo>
                <a:cubicBezTo>
                  <a:pt x="76107" y="434"/>
                  <a:pt x="76010" y="399"/>
                  <a:pt x="75964" y="399"/>
                </a:cubicBezTo>
                <a:cubicBezTo>
                  <a:pt x="75963" y="399"/>
                  <a:pt x="75962" y="399"/>
                  <a:pt x="75961" y="399"/>
                </a:cubicBezTo>
                <a:cubicBezTo>
                  <a:pt x="75918" y="399"/>
                  <a:pt x="75827" y="376"/>
                  <a:pt x="75761" y="349"/>
                </a:cubicBezTo>
                <a:cubicBezTo>
                  <a:pt x="75736" y="339"/>
                  <a:pt x="75712" y="333"/>
                  <a:pt x="75693" y="333"/>
                </a:cubicBezTo>
                <a:cubicBezTo>
                  <a:pt x="75661" y="333"/>
                  <a:pt x="75640" y="347"/>
                  <a:pt x="75640" y="372"/>
                </a:cubicBezTo>
                <a:cubicBezTo>
                  <a:pt x="75640" y="412"/>
                  <a:pt x="75609" y="444"/>
                  <a:pt x="75569" y="444"/>
                </a:cubicBezTo>
                <a:cubicBezTo>
                  <a:pt x="75568" y="444"/>
                  <a:pt x="75566" y="444"/>
                  <a:pt x="75564" y="443"/>
                </a:cubicBezTo>
                <a:cubicBezTo>
                  <a:pt x="75563" y="443"/>
                  <a:pt x="75562" y="443"/>
                  <a:pt x="75561" y="443"/>
                </a:cubicBezTo>
                <a:cubicBezTo>
                  <a:pt x="75516" y="443"/>
                  <a:pt x="75482" y="405"/>
                  <a:pt x="75483" y="361"/>
                </a:cubicBezTo>
                <a:cubicBezTo>
                  <a:pt x="75483" y="348"/>
                  <a:pt x="75480" y="342"/>
                  <a:pt x="75475" y="342"/>
                </a:cubicBezTo>
                <a:cubicBezTo>
                  <a:pt x="75461" y="342"/>
                  <a:pt x="75433" y="381"/>
                  <a:pt x="75401" y="448"/>
                </a:cubicBezTo>
                <a:cubicBezTo>
                  <a:pt x="75358" y="539"/>
                  <a:pt x="75335" y="580"/>
                  <a:pt x="75291" y="580"/>
                </a:cubicBezTo>
                <a:cubicBezTo>
                  <a:pt x="75258" y="580"/>
                  <a:pt x="75213" y="556"/>
                  <a:pt x="75139" y="512"/>
                </a:cubicBezTo>
                <a:cubicBezTo>
                  <a:pt x="75071" y="473"/>
                  <a:pt x="75007" y="451"/>
                  <a:pt x="74968" y="451"/>
                </a:cubicBezTo>
                <a:cubicBezTo>
                  <a:pt x="74947" y="451"/>
                  <a:pt x="74933" y="457"/>
                  <a:pt x="74928" y="469"/>
                </a:cubicBezTo>
                <a:cubicBezTo>
                  <a:pt x="74919" y="493"/>
                  <a:pt x="74878" y="504"/>
                  <a:pt x="74826" y="504"/>
                </a:cubicBezTo>
                <a:cubicBezTo>
                  <a:pt x="74742" y="504"/>
                  <a:pt x="74631" y="475"/>
                  <a:pt x="74578" y="428"/>
                </a:cubicBezTo>
                <a:cubicBezTo>
                  <a:pt x="74573" y="424"/>
                  <a:pt x="74568" y="423"/>
                  <a:pt x="74562" y="423"/>
                </a:cubicBezTo>
                <a:cubicBezTo>
                  <a:pt x="74541" y="423"/>
                  <a:pt x="74514" y="450"/>
                  <a:pt x="74497" y="490"/>
                </a:cubicBezTo>
                <a:cubicBezTo>
                  <a:pt x="74488" y="513"/>
                  <a:pt x="74479" y="524"/>
                  <a:pt x="74470" y="524"/>
                </a:cubicBezTo>
                <a:cubicBezTo>
                  <a:pt x="74454" y="524"/>
                  <a:pt x="74438" y="482"/>
                  <a:pt x="74421" y="397"/>
                </a:cubicBezTo>
                <a:cubicBezTo>
                  <a:pt x="74402" y="301"/>
                  <a:pt x="74392" y="255"/>
                  <a:pt x="74380" y="255"/>
                </a:cubicBezTo>
                <a:cubicBezTo>
                  <a:pt x="74371" y="255"/>
                  <a:pt x="74360" y="291"/>
                  <a:pt x="74342" y="358"/>
                </a:cubicBezTo>
                <a:cubicBezTo>
                  <a:pt x="74287" y="565"/>
                  <a:pt x="74209" y="680"/>
                  <a:pt x="74126" y="680"/>
                </a:cubicBezTo>
                <a:cubicBezTo>
                  <a:pt x="74108" y="680"/>
                  <a:pt x="74090" y="674"/>
                  <a:pt x="74072" y="663"/>
                </a:cubicBezTo>
                <a:cubicBezTo>
                  <a:pt x="74025" y="637"/>
                  <a:pt x="73973" y="623"/>
                  <a:pt x="73921" y="623"/>
                </a:cubicBezTo>
                <a:cubicBezTo>
                  <a:pt x="73908" y="623"/>
                  <a:pt x="73895" y="624"/>
                  <a:pt x="73882" y="625"/>
                </a:cubicBezTo>
                <a:cubicBezTo>
                  <a:pt x="73872" y="627"/>
                  <a:pt x="73864" y="628"/>
                  <a:pt x="73856" y="628"/>
                </a:cubicBezTo>
                <a:cubicBezTo>
                  <a:pt x="73811" y="628"/>
                  <a:pt x="73797" y="599"/>
                  <a:pt x="73817" y="542"/>
                </a:cubicBezTo>
                <a:cubicBezTo>
                  <a:pt x="73824" y="522"/>
                  <a:pt x="73825" y="512"/>
                  <a:pt x="73822" y="512"/>
                </a:cubicBezTo>
                <a:cubicBezTo>
                  <a:pt x="73816" y="512"/>
                  <a:pt x="73797" y="539"/>
                  <a:pt x="73770" y="590"/>
                </a:cubicBezTo>
                <a:cubicBezTo>
                  <a:pt x="73739" y="647"/>
                  <a:pt x="73710" y="681"/>
                  <a:pt x="73696" y="681"/>
                </a:cubicBezTo>
                <a:cubicBezTo>
                  <a:pt x="73691" y="681"/>
                  <a:pt x="73688" y="676"/>
                  <a:pt x="73688" y="666"/>
                </a:cubicBezTo>
                <a:cubicBezTo>
                  <a:pt x="73687" y="622"/>
                  <a:pt x="73532" y="597"/>
                  <a:pt x="73384" y="597"/>
                </a:cubicBezTo>
                <a:cubicBezTo>
                  <a:pt x="73265" y="597"/>
                  <a:pt x="73152" y="613"/>
                  <a:pt x="73129" y="648"/>
                </a:cubicBezTo>
                <a:cubicBezTo>
                  <a:pt x="73120" y="659"/>
                  <a:pt x="73104" y="665"/>
                  <a:pt x="73082" y="665"/>
                </a:cubicBezTo>
                <a:cubicBezTo>
                  <a:pt x="73052" y="665"/>
                  <a:pt x="73013" y="654"/>
                  <a:pt x="72975" y="633"/>
                </a:cubicBezTo>
                <a:cubicBezTo>
                  <a:pt x="72942" y="616"/>
                  <a:pt x="72907" y="607"/>
                  <a:pt x="72878" y="607"/>
                </a:cubicBezTo>
                <a:cubicBezTo>
                  <a:pt x="72847" y="607"/>
                  <a:pt x="72823" y="616"/>
                  <a:pt x="72811" y="634"/>
                </a:cubicBezTo>
                <a:cubicBezTo>
                  <a:pt x="72792" y="661"/>
                  <a:pt x="72757" y="672"/>
                  <a:pt x="72717" y="672"/>
                </a:cubicBezTo>
                <a:cubicBezTo>
                  <a:pt x="72630" y="672"/>
                  <a:pt x="72522" y="619"/>
                  <a:pt x="72521" y="549"/>
                </a:cubicBezTo>
                <a:cubicBezTo>
                  <a:pt x="72521" y="512"/>
                  <a:pt x="72485" y="485"/>
                  <a:pt x="72441" y="485"/>
                </a:cubicBezTo>
                <a:cubicBezTo>
                  <a:pt x="72369" y="485"/>
                  <a:pt x="72341" y="572"/>
                  <a:pt x="72362" y="731"/>
                </a:cubicBezTo>
                <a:cubicBezTo>
                  <a:pt x="72365" y="763"/>
                  <a:pt x="72333" y="790"/>
                  <a:pt x="72293" y="790"/>
                </a:cubicBezTo>
                <a:cubicBezTo>
                  <a:pt x="72235" y="796"/>
                  <a:pt x="72176" y="813"/>
                  <a:pt x="72126" y="842"/>
                </a:cubicBezTo>
                <a:cubicBezTo>
                  <a:pt x="72102" y="854"/>
                  <a:pt x="72085" y="861"/>
                  <a:pt x="72073" y="861"/>
                </a:cubicBezTo>
                <a:cubicBezTo>
                  <a:pt x="72055" y="861"/>
                  <a:pt x="72052" y="844"/>
                  <a:pt x="72066" y="812"/>
                </a:cubicBezTo>
                <a:cubicBezTo>
                  <a:pt x="72099" y="731"/>
                  <a:pt x="71944" y="645"/>
                  <a:pt x="71762" y="642"/>
                </a:cubicBezTo>
                <a:cubicBezTo>
                  <a:pt x="71706" y="642"/>
                  <a:pt x="71629" y="582"/>
                  <a:pt x="71589" y="509"/>
                </a:cubicBezTo>
                <a:cubicBezTo>
                  <a:pt x="71560" y="456"/>
                  <a:pt x="71543" y="427"/>
                  <a:pt x="71532" y="427"/>
                </a:cubicBezTo>
                <a:cubicBezTo>
                  <a:pt x="71519" y="427"/>
                  <a:pt x="71517" y="475"/>
                  <a:pt x="71517" y="581"/>
                </a:cubicBezTo>
                <a:cubicBezTo>
                  <a:pt x="71517" y="697"/>
                  <a:pt x="71495" y="808"/>
                  <a:pt x="71465" y="834"/>
                </a:cubicBezTo>
                <a:cubicBezTo>
                  <a:pt x="71453" y="845"/>
                  <a:pt x="71443" y="850"/>
                  <a:pt x="71434" y="850"/>
                </a:cubicBezTo>
                <a:cubicBezTo>
                  <a:pt x="71421" y="850"/>
                  <a:pt x="71412" y="837"/>
                  <a:pt x="71411" y="813"/>
                </a:cubicBezTo>
                <a:cubicBezTo>
                  <a:pt x="71411" y="773"/>
                  <a:pt x="71351" y="706"/>
                  <a:pt x="71275" y="655"/>
                </a:cubicBezTo>
                <a:cubicBezTo>
                  <a:pt x="71199" y="605"/>
                  <a:pt x="71153" y="537"/>
                  <a:pt x="71168" y="500"/>
                </a:cubicBezTo>
                <a:cubicBezTo>
                  <a:pt x="71185" y="458"/>
                  <a:pt x="71155" y="440"/>
                  <a:pt x="71104" y="440"/>
                </a:cubicBezTo>
                <a:cubicBezTo>
                  <a:pt x="71011" y="440"/>
                  <a:pt x="70851" y="502"/>
                  <a:pt x="70811" y="582"/>
                </a:cubicBezTo>
                <a:cubicBezTo>
                  <a:pt x="70771" y="663"/>
                  <a:pt x="70647" y="703"/>
                  <a:pt x="70537" y="703"/>
                </a:cubicBezTo>
                <a:cubicBezTo>
                  <a:pt x="70428" y="703"/>
                  <a:pt x="70332" y="664"/>
                  <a:pt x="70342" y="585"/>
                </a:cubicBezTo>
                <a:cubicBezTo>
                  <a:pt x="70351" y="527"/>
                  <a:pt x="70328" y="449"/>
                  <a:pt x="70292" y="418"/>
                </a:cubicBezTo>
                <a:cubicBezTo>
                  <a:pt x="70271" y="401"/>
                  <a:pt x="70246" y="393"/>
                  <a:pt x="70218" y="393"/>
                </a:cubicBezTo>
                <a:cubicBezTo>
                  <a:pt x="70123" y="393"/>
                  <a:pt x="70006" y="485"/>
                  <a:pt x="70007" y="587"/>
                </a:cubicBezTo>
                <a:cubicBezTo>
                  <a:pt x="70007" y="640"/>
                  <a:pt x="69950" y="700"/>
                  <a:pt x="69884" y="714"/>
                </a:cubicBezTo>
                <a:cubicBezTo>
                  <a:pt x="69865" y="718"/>
                  <a:pt x="69848" y="720"/>
                  <a:pt x="69834" y="720"/>
                </a:cubicBezTo>
                <a:cubicBezTo>
                  <a:pt x="69790" y="720"/>
                  <a:pt x="69779" y="696"/>
                  <a:pt x="69801" y="646"/>
                </a:cubicBezTo>
                <a:cubicBezTo>
                  <a:pt x="69819" y="600"/>
                  <a:pt x="69817" y="579"/>
                  <a:pt x="69790" y="579"/>
                </a:cubicBezTo>
                <a:cubicBezTo>
                  <a:pt x="69775" y="579"/>
                  <a:pt x="69754" y="584"/>
                  <a:pt x="69725" y="596"/>
                </a:cubicBezTo>
                <a:cubicBezTo>
                  <a:pt x="69699" y="605"/>
                  <a:pt x="69678" y="610"/>
                  <a:pt x="69662" y="610"/>
                </a:cubicBezTo>
                <a:cubicBezTo>
                  <a:pt x="69637" y="610"/>
                  <a:pt x="69626" y="599"/>
                  <a:pt x="69635" y="578"/>
                </a:cubicBezTo>
                <a:cubicBezTo>
                  <a:pt x="69652" y="543"/>
                  <a:pt x="69602" y="502"/>
                  <a:pt x="69531" y="485"/>
                </a:cubicBezTo>
                <a:cubicBezTo>
                  <a:pt x="69507" y="479"/>
                  <a:pt x="69486" y="476"/>
                  <a:pt x="69469" y="476"/>
                </a:cubicBezTo>
                <a:cubicBezTo>
                  <a:pt x="69435" y="476"/>
                  <a:pt x="69416" y="488"/>
                  <a:pt x="69425" y="508"/>
                </a:cubicBezTo>
                <a:cubicBezTo>
                  <a:pt x="69440" y="536"/>
                  <a:pt x="69407" y="579"/>
                  <a:pt x="69346" y="602"/>
                </a:cubicBezTo>
                <a:cubicBezTo>
                  <a:pt x="69281" y="625"/>
                  <a:pt x="69241" y="708"/>
                  <a:pt x="69243" y="808"/>
                </a:cubicBezTo>
                <a:cubicBezTo>
                  <a:pt x="69244" y="879"/>
                  <a:pt x="69243" y="917"/>
                  <a:pt x="69226" y="917"/>
                </a:cubicBezTo>
                <a:cubicBezTo>
                  <a:pt x="69206" y="917"/>
                  <a:pt x="69165" y="862"/>
                  <a:pt x="69080" y="743"/>
                </a:cubicBezTo>
                <a:cubicBezTo>
                  <a:pt x="68992" y="620"/>
                  <a:pt x="68915" y="559"/>
                  <a:pt x="68860" y="559"/>
                </a:cubicBezTo>
                <a:cubicBezTo>
                  <a:pt x="68798" y="559"/>
                  <a:pt x="68761" y="634"/>
                  <a:pt x="68764" y="782"/>
                </a:cubicBezTo>
                <a:cubicBezTo>
                  <a:pt x="68765" y="891"/>
                  <a:pt x="68735" y="963"/>
                  <a:pt x="68691" y="963"/>
                </a:cubicBezTo>
                <a:cubicBezTo>
                  <a:pt x="68690" y="963"/>
                  <a:pt x="68689" y="963"/>
                  <a:pt x="68688" y="963"/>
                </a:cubicBezTo>
                <a:cubicBezTo>
                  <a:pt x="68644" y="963"/>
                  <a:pt x="68625" y="920"/>
                  <a:pt x="68641" y="855"/>
                </a:cubicBezTo>
                <a:cubicBezTo>
                  <a:pt x="68656" y="797"/>
                  <a:pt x="68607" y="767"/>
                  <a:pt x="68532" y="767"/>
                </a:cubicBezTo>
                <a:cubicBezTo>
                  <a:pt x="68459" y="767"/>
                  <a:pt x="68362" y="795"/>
                  <a:pt x="68276" y="851"/>
                </a:cubicBezTo>
                <a:cubicBezTo>
                  <a:pt x="68258" y="862"/>
                  <a:pt x="68242" y="868"/>
                  <a:pt x="68225" y="868"/>
                </a:cubicBezTo>
                <a:cubicBezTo>
                  <a:pt x="68179" y="868"/>
                  <a:pt x="68135" y="824"/>
                  <a:pt x="68079" y="728"/>
                </a:cubicBezTo>
                <a:cubicBezTo>
                  <a:pt x="68027" y="639"/>
                  <a:pt x="67994" y="598"/>
                  <a:pt x="67964" y="598"/>
                </a:cubicBezTo>
                <a:cubicBezTo>
                  <a:pt x="67946" y="598"/>
                  <a:pt x="67928" y="614"/>
                  <a:pt x="67909" y="642"/>
                </a:cubicBezTo>
                <a:cubicBezTo>
                  <a:pt x="67866" y="703"/>
                  <a:pt x="67780" y="735"/>
                  <a:pt x="67709" y="735"/>
                </a:cubicBezTo>
                <a:cubicBezTo>
                  <a:pt x="67648" y="735"/>
                  <a:pt x="67597" y="710"/>
                  <a:pt x="67597" y="660"/>
                </a:cubicBezTo>
                <a:cubicBezTo>
                  <a:pt x="67596" y="631"/>
                  <a:pt x="67583" y="617"/>
                  <a:pt x="67554" y="617"/>
                </a:cubicBezTo>
                <a:cubicBezTo>
                  <a:pt x="67509" y="617"/>
                  <a:pt x="67427" y="653"/>
                  <a:pt x="67295" y="725"/>
                </a:cubicBezTo>
                <a:cubicBezTo>
                  <a:pt x="67289" y="729"/>
                  <a:pt x="67284" y="730"/>
                  <a:pt x="67278" y="730"/>
                </a:cubicBezTo>
                <a:cubicBezTo>
                  <a:pt x="67251" y="730"/>
                  <a:pt x="67229" y="693"/>
                  <a:pt x="67228" y="639"/>
                </a:cubicBezTo>
                <a:cubicBezTo>
                  <a:pt x="67227" y="560"/>
                  <a:pt x="67201" y="523"/>
                  <a:pt x="67162" y="523"/>
                </a:cubicBezTo>
                <a:cubicBezTo>
                  <a:pt x="67111" y="523"/>
                  <a:pt x="67039" y="589"/>
                  <a:pt x="66973" y="714"/>
                </a:cubicBezTo>
                <a:cubicBezTo>
                  <a:pt x="66908" y="835"/>
                  <a:pt x="66841" y="902"/>
                  <a:pt x="66805" y="902"/>
                </a:cubicBezTo>
                <a:cubicBezTo>
                  <a:pt x="66778" y="902"/>
                  <a:pt x="66768" y="866"/>
                  <a:pt x="66788" y="788"/>
                </a:cubicBezTo>
                <a:cubicBezTo>
                  <a:pt x="66814" y="684"/>
                  <a:pt x="66760" y="622"/>
                  <a:pt x="66689" y="622"/>
                </a:cubicBezTo>
                <a:cubicBezTo>
                  <a:pt x="66641" y="622"/>
                  <a:pt x="66585" y="649"/>
                  <a:pt x="66539" y="711"/>
                </a:cubicBezTo>
                <a:cubicBezTo>
                  <a:pt x="66493" y="769"/>
                  <a:pt x="66468" y="802"/>
                  <a:pt x="66453" y="802"/>
                </a:cubicBezTo>
                <a:cubicBezTo>
                  <a:pt x="66434" y="802"/>
                  <a:pt x="66432" y="748"/>
                  <a:pt x="66428" y="627"/>
                </a:cubicBezTo>
                <a:cubicBezTo>
                  <a:pt x="66426" y="532"/>
                  <a:pt x="66418" y="474"/>
                  <a:pt x="66409" y="474"/>
                </a:cubicBezTo>
                <a:cubicBezTo>
                  <a:pt x="66406" y="474"/>
                  <a:pt x="66403" y="479"/>
                  <a:pt x="66400" y="490"/>
                </a:cubicBezTo>
                <a:cubicBezTo>
                  <a:pt x="66389" y="526"/>
                  <a:pt x="66348" y="547"/>
                  <a:pt x="66299" y="547"/>
                </a:cubicBezTo>
                <a:cubicBezTo>
                  <a:pt x="66286" y="547"/>
                  <a:pt x="66271" y="546"/>
                  <a:pt x="66257" y="542"/>
                </a:cubicBezTo>
                <a:cubicBezTo>
                  <a:pt x="66246" y="539"/>
                  <a:pt x="66236" y="538"/>
                  <a:pt x="66225" y="538"/>
                </a:cubicBezTo>
                <a:cubicBezTo>
                  <a:pt x="66158" y="538"/>
                  <a:pt x="66077" y="587"/>
                  <a:pt x="66013" y="669"/>
                </a:cubicBezTo>
                <a:cubicBezTo>
                  <a:pt x="65945" y="758"/>
                  <a:pt x="65864" y="830"/>
                  <a:pt x="65831" y="830"/>
                </a:cubicBezTo>
                <a:cubicBezTo>
                  <a:pt x="65793" y="830"/>
                  <a:pt x="65794" y="811"/>
                  <a:pt x="65834" y="772"/>
                </a:cubicBezTo>
                <a:cubicBezTo>
                  <a:pt x="65873" y="734"/>
                  <a:pt x="65848" y="664"/>
                  <a:pt x="65760" y="573"/>
                </a:cubicBezTo>
                <a:cubicBezTo>
                  <a:pt x="65695" y="505"/>
                  <a:pt x="65662" y="470"/>
                  <a:pt x="65649" y="470"/>
                </a:cubicBezTo>
                <a:cubicBezTo>
                  <a:pt x="65636" y="470"/>
                  <a:pt x="65645" y="510"/>
                  <a:pt x="65664" y="593"/>
                </a:cubicBezTo>
                <a:cubicBezTo>
                  <a:pt x="65699" y="739"/>
                  <a:pt x="65618" y="860"/>
                  <a:pt x="65532" y="860"/>
                </a:cubicBezTo>
                <a:cubicBezTo>
                  <a:pt x="65496" y="860"/>
                  <a:pt x="65459" y="838"/>
                  <a:pt x="65430" y="788"/>
                </a:cubicBezTo>
                <a:cubicBezTo>
                  <a:pt x="65387" y="718"/>
                  <a:pt x="65337" y="682"/>
                  <a:pt x="65293" y="682"/>
                </a:cubicBezTo>
                <a:cubicBezTo>
                  <a:pt x="65252" y="682"/>
                  <a:pt x="65216" y="713"/>
                  <a:pt x="65196" y="776"/>
                </a:cubicBezTo>
                <a:cubicBezTo>
                  <a:pt x="65190" y="792"/>
                  <a:pt x="65186" y="799"/>
                  <a:pt x="65183" y="799"/>
                </a:cubicBezTo>
                <a:cubicBezTo>
                  <a:pt x="65176" y="799"/>
                  <a:pt x="65177" y="761"/>
                  <a:pt x="65185" y="696"/>
                </a:cubicBezTo>
                <a:cubicBezTo>
                  <a:pt x="65197" y="593"/>
                  <a:pt x="65174" y="527"/>
                  <a:pt x="65147" y="527"/>
                </a:cubicBezTo>
                <a:cubicBezTo>
                  <a:pt x="65130" y="527"/>
                  <a:pt x="65112" y="552"/>
                  <a:pt x="65099" y="611"/>
                </a:cubicBezTo>
                <a:cubicBezTo>
                  <a:pt x="65092" y="640"/>
                  <a:pt x="65070" y="657"/>
                  <a:pt x="65041" y="657"/>
                </a:cubicBezTo>
                <a:cubicBezTo>
                  <a:pt x="65026" y="657"/>
                  <a:pt x="65010" y="652"/>
                  <a:pt x="64993" y="643"/>
                </a:cubicBezTo>
                <a:cubicBezTo>
                  <a:pt x="64942" y="617"/>
                  <a:pt x="64915" y="549"/>
                  <a:pt x="64931" y="488"/>
                </a:cubicBezTo>
                <a:cubicBezTo>
                  <a:pt x="64949" y="418"/>
                  <a:pt x="64938" y="385"/>
                  <a:pt x="64909" y="385"/>
                </a:cubicBezTo>
                <a:cubicBezTo>
                  <a:pt x="64868" y="385"/>
                  <a:pt x="64792" y="450"/>
                  <a:pt x="64712" y="569"/>
                </a:cubicBezTo>
                <a:cubicBezTo>
                  <a:pt x="64638" y="676"/>
                  <a:pt x="64593" y="726"/>
                  <a:pt x="64508" y="726"/>
                </a:cubicBezTo>
                <a:cubicBezTo>
                  <a:pt x="64440" y="726"/>
                  <a:pt x="64346" y="694"/>
                  <a:pt x="64193" y="634"/>
                </a:cubicBezTo>
                <a:cubicBezTo>
                  <a:pt x="64173" y="627"/>
                  <a:pt x="64158" y="623"/>
                  <a:pt x="64146" y="623"/>
                </a:cubicBezTo>
                <a:cubicBezTo>
                  <a:pt x="64120" y="623"/>
                  <a:pt x="64113" y="641"/>
                  <a:pt x="64127" y="673"/>
                </a:cubicBezTo>
                <a:cubicBezTo>
                  <a:pt x="64159" y="748"/>
                  <a:pt x="64090" y="804"/>
                  <a:pt x="64016" y="804"/>
                </a:cubicBezTo>
                <a:cubicBezTo>
                  <a:pt x="63980" y="804"/>
                  <a:pt x="63944" y="791"/>
                  <a:pt x="63917" y="760"/>
                </a:cubicBezTo>
                <a:cubicBezTo>
                  <a:pt x="63894" y="733"/>
                  <a:pt x="63875" y="720"/>
                  <a:pt x="63859" y="720"/>
                </a:cubicBezTo>
                <a:cubicBezTo>
                  <a:pt x="63843" y="720"/>
                  <a:pt x="63829" y="735"/>
                  <a:pt x="63817" y="763"/>
                </a:cubicBezTo>
                <a:cubicBezTo>
                  <a:pt x="63804" y="795"/>
                  <a:pt x="63782" y="809"/>
                  <a:pt x="63758" y="809"/>
                </a:cubicBezTo>
                <a:cubicBezTo>
                  <a:pt x="63700" y="809"/>
                  <a:pt x="63627" y="728"/>
                  <a:pt x="63624" y="625"/>
                </a:cubicBezTo>
                <a:cubicBezTo>
                  <a:pt x="63623" y="576"/>
                  <a:pt x="63620" y="551"/>
                  <a:pt x="63613" y="551"/>
                </a:cubicBezTo>
                <a:cubicBezTo>
                  <a:pt x="63604" y="551"/>
                  <a:pt x="63591" y="581"/>
                  <a:pt x="63568" y="640"/>
                </a:cubicBezTo>
                <a:cubicBezTo>
                  <a:pt x="63544" y="702"/>
                  <a:pt x="63522" y="732"/>
                  <a:pt x="63498" y="732"/>
                </a:cubicBezTo>
                <a:cubicBezTo>
                  <a:pt x="63482" y="732"/>
                  <a:pt x="63465" y="720"/>
                  <a:pt x="63445" y="696"/>
                </a:cubicBezTo>
                <a:cubicBezTo>
                  <a:pt x="63424" y="671"/>
                  <a:pt x="63408" y="658"/>
                  <a:pt x="63393" y="658"/>
                </a:cubicBezTo>
                <a:cubicBezTo>
                  <a:pt x="63373" y="658"/>
                  <a:pt x="63357" y="685"/>
                  <a:pt x="63342" y="740"/>
                </a:cubicBezTo>
                <a:cubicBezTo>
                  <a:pt x="63328" y="795"/>
                  <a:pt x="63318" y="823"/>
                  <a:pt x="63303" y="823"/>
                </a:cubicBezTo>
                <a:cubicBezTo>
                  <a:pt x="63288" y="823"/>
                  <a:pt x="63268" y="790"/>
                  <a:pt x="63233" y="722"/>
                </a:cubicBezTo>
                <a:cubicBezTo>
                  <a:pt x="63198" y="654"/>
                  <a:pt x="63171" y="622"/>
                  <a:pt x="63139" y="622"/>
                </a:cubicBezTo>
                <a:cubicBezTo>
                  <a:pt x="63118" y="622"/>
                  <a:pt x="63093" y="637"/>
                  <a:pt x="63062" y="666"/>
                </a:cubicBezTo>
                <a:cubicBezTo>
                  <a:pt x="63025" y="698"/>
                  <a:pt x="62994" y="715"/>
                  <a:pt x="62960" y="715"/>
                </a:cubicBezTo>
                <a:cubicBezTo>
                  <a:pt x="62925" y="715"/>
                  <a:pt x="62887" y="697"/>
                  <a:pt x="62838" y="660"/>
                </a:cubicBezTo>
                <a:cubicBezTo>
                  <a:pt x="62791" y="626"/>
                  <a:pt x="62739" y="609"/>
                  <a:pt x="62685" y="609"/>
                </a:cubicBezTo>
                <a:cubicBezTo>
                  <a:pt x="62569" y="609"/>
                  <a:pt x="62448" y="686"/>
                  <a:pt x="62377" y="822"/>
                </a:cubicBezTo>
                <a:cubicBezTo>
                  <a:pt x="62353" y="867"/>
                  <a:pt x="62338" y="891"/>
                  <a:pt x="62325" y="891"/>
                </a:cubicBezTo>
                <a:cubicBezTo>
                  <a:pt x="62309" y="891"/>
                  <a:pt x="62297" y="855"/>
                  <a:pt x="62280" y="779"/>
                </a:cubicBezTo>
                <a:cubicBezTo>
                  <a:pt x="62257" y="683"/>
                  <a:pt x="62209" y="620"/>
                  <a:pt x="62177" y="620"/>
                </a:cubicBezTo>
                <a:cubicBezTo>
                  <a:pt x="62159" y="620"/>
                  <a:pt x="62146" y="640"/>
                  <a:pt x="62147" y="687"/>
                </a:cubicBezTo>
                <a:cubicBezTo>
                  <a:pt x="62147" y="712"/>
                  <a:pt x="62115" y="723"/>
                  <a:pt x="62070" y="723"/>
                </a:cubicBezTo>
                <a:cubicBezTo>
                  <a:pt x="61976" y="723"/>
                  <a:pt x="61824" y="675"/>
                  <a:pt x="61799" y="617"/>
                </a:cubicBezTo>
                <a:cubicBezTo>
                  <a:pt x="61781" y="575"/>
                  <a:pt x="61731" y="554"/>
                  <a:pt x="61689" y="554"/>
                </a:cubicBezTo>
                <a:cubicBezTo>
                  <a:pt x="61650" y="554"/>
                  <a:pt x="61617" y="572"/>
                  <a:pt x="61622" y="611"/>
                </a:cubicBezTo>
                <a:cubicBezTo>
                  <a:pt x="61639" y="746"/>
                  <a:pt x="61616" y="806"/>
                  <a:pt x="61542" y="806"/>
                </a:cubicBezTo>
                <a:cubicBezTo>
                  <a:pt x="61525" y="806"/>
                  <a:pt x="61505" y="803"/>
                  <a:pt x="61483" y="797"/>
                </a:cubicBezTo>
                <a:cubicBezTo>
                  <a:pt x="61464" y="792"/>
                  <a:pt x="61447" y="790"/>
                  <a:pt x="61432" y="790"/>
                </a:cubicBezTo>
                <a:cubicBezTo>
                  <a:pt x="61383" y="790"/>
                  <a:pt x="61351" y="812"/>
                  <a:pt x="61351" y="851"/>
                </a:cubicBezTo>
                <a:cubicBezTo>
                  <a:pt x="61351" y="889"/>
                  <a:pt x="61323" y="909"/>
                  <a:pt x="61273" y="909"/>
                </a:cubicBezTo>
                <a:cubicBezTo>
                  <a:pt x="61252" y="909"/>
                  <a:pt x="61227" y="906"/>
                  <a:pt x="61199" y="899"/>
                </a:cubicBezTo>
                <a:cubicBezTo>
                  <a:pt x="61168" y="891"/>
                  <a:pt x="61143" y="886"/>
                  <a:pt x="61121" y="886"/>
                </a:cubicBezTo>
                <a:cubicBezTo>
                  <a:pt x="61058" y="886"/>
                  <a:pt x="61031" y="924"/>
                  <a:pt x="61011" y="1015"/>
                </a:cubicBezTo>
                <a:cubicBezTo>
                  <a:pt x="60996" y="1089"/>
                  <a:pt x="60977" y="1125"/>
                  <a:pt x="60954" y="1125"/>
                </a:cubicBezTo>
                <a:cubicBezTo>
                  <a:pt x="60943" y="1125"/>
                  <a:pt x="60931" y="1117"/>
                  <a:pt x="60917" y="1102"/>
                </a:cubicBezTo>
                <a:cubicBezTo>
                  <a:pt x="60898" y="1081"/>
                  <a:pt x="60869" y="1070"/>
                  <a:pt x="60837" y="1070"/>
                </a:cubicBezTo>
                <a:cubicBezTo>
                  <a:pt x="60809" y="1070"/>
                  <a:pt x="60778" y="1079"/>
                  <a:pt x="60750" y="1096"/>
                </a:cubicBezTo>
                <a:cubicBezTo>
                  <a:pt x="60671" y="1143"/>
                  <a:pt x="60667" y="1158"/>
                  <a:pt x="60734" y="1161"/>
                </a:cubicBezTo>
                <a:cubicBezTo>
                  <a:pt x="60795" y="1163"/>
                  <a:pt x="60813" y="1212"/>
                  <a:pt x="60793" y="1319"/>
                </a:cubicBezTo>
                <a:cubicBezTo>
                  <a:pt x="60780" y="1396"/>
                  <a:pt x="60771" y="1432"/>
                  <a:pt x="60752" y="1432"/>
                </a:cubicBezTo>
                <a:cubicBezTo>
                  <a:pt x="60735" y="1432"/>
                  <a:pt x="60709" y="1403"/>
                  <a:pt x="60665" y="1346"/>
                </a:cubicBezTo>
                <a:cubicBezTo>
                  <a:pt x="60625" y="1294"/>
                  <a:pt x="60591" y="1263"/>
                  <a:pt x="60575" y="1263"/>
                </a:cubicBezTo>
                <a:cubicBezTo>
                  <a:pt x="60569" y="1263"/>
                  <a:pt x="60566" y="1268"/>
                  <a:pt x="60567" y="1278"/>
                </a:cubicBezTo>
                <a:cubicBezTo>
                  <a:pt x="60567" y="1287"/>
                  <a:pt x="60563" y="1291"/>
                  <a:pt x="60557" y="1291"/>
                </a:cubicBezTo>
                <a:cubicBezTo>
                  <a:pt x="60540" y="1291"/>
                  <a:pt x="60504" y="1259"/>
                  <a:pt x="60459" y="1203"/>
                </a:cubicBezTo>
                <a:cubicBezTo>
                  <a:pt x="60398" y="1125"/>
                  <a:pt x="60350" y="969"/>
                  <a:pt x="60349" y="831"/>
                </a:cubicBezTo>
                <a:cubicBezTo>
                  <a:pt x="60346" y="726"/>
                  <a:pt x="60337" y="670"/>
                  <a:pt x="60323" y="670"/>
                </a:cubicBezTo>
                <a:cubicBezTo>
                  <a:pt x="60317" y="670"/>
                  <a:pt x="60311" y="678"/>
                  <a:pt x="60304" y="694"/>
                </a:cubicBezTo>
                <a:cubicBezTo>
                  <a:pt x="60282" y="748"/>
                  <a:pt x="60149" y="800"/>
                  <a:pt x="60013" y="808"/>
                </a:cubicBezTo>
                <a:cubicBezTo>
                  <a:pt x="59877" y="816"/>
                  <a:pt x="59764" y="860"/>
                  <a:pt x="59764" y="903"/>
                </a:cubicBezTo>
                <a:cubicBezTo>
                  <a:pt x="59765" y="948"/>
                  <a:pt x="59682" y="990"/>
                  <a:pt x="59577" y="999"/>
                </a:cubicBezTo>
                <a:cubicBezTo>
                  <a:pt x="59542" y="1001"/>
                  <a:pt x="59513" y="1003"/>
                  <a:pt x="59490" y="1003"/>
                </a:cubicBezTo>
                <a:cubicBezTo>
                  <a:pt x="59394" y="1003"/>
                  <a:pt x="59394" y="968"/>
                  <a:pt x="59414" y="808"/>
                </a:cubicBezTo>
                <a:cubicBezTo>
                  <a:pt x="59426" y="725"/>
                  <a:pt x="59429" y="677"/>
                  <a:pt x="59423" y="677"/>
                </a:cubicBezTo>
                <a:cubicBezTo>
                  <a:pt x="59421" y="677"/>
                  <a:pt x="59418" y="685"/>
                  <a:pt x="59413" y="700"/>
                </a:cubicBezTo>
                <a:cubicBezTo>
                  <a:pt x="59402" y="737"/>
                  <a:pt x="59379" y="758"/>
                  <a:pt x="59357" y="758"/>
                </a:cubicBezTo>
                <a:cubicBezTo>
                  <a:pt x="59348" y="758"/>
                  <a:pt x="59339" y="755"/>
                  <a:pt x="59331" y="748"/>
                </a:cubicBezTo>
                <a:cubicBezTo>
                  <a:pt x="59323" y="741"/>
                  <a:pt x="59317" y="737"/>
                  <a:pt x="59312" y="737"/>
                </a:cubicBezTo>
                <a:cubicBezTo>
                  <a:pt x="59295" y="737"/>
                  <a:pt x="59296" y="782"/>
                  <a:pt x="59315" y="867"/>
                </a:cubicBezTo>
                <a:cubicBezTo>
                  <a:pt x="59335" y="959"/>
                  <a:pt x="59341" y="998"/>
                  <a:pt x="59320" y="998"/>
                </a:cubicBezTo>
                <a:cubicBezTo>
                  <a:pt x="59307" y="998"/>
                  <a:pt x="59283" y="982"/>
                  <a:pt x="59246" y="954"/>
                </a:cubicBezTo>
                <a:cubicBezTo>
                  <a:pt x="59177" y="901"/>
                  <a:pt x="59133" y="873"/>
                  <a:pt x="59109" y="873"/>
                </a:cubicBezTo>
                <a:cubicBezTo>
                  <a:pt x="59079" y="873"/>
                  <a:pt x="59081" y="915"/>
                  <a:pt x="59106" y="1002"/>
                </a:cubicBezTo>
                <a:cubicBezTo>
                  <a:pt x="59120" y="1056"/>
                  <a:pt x="59124" y="1088"/>
                  <a:pt x="59116" y="1088"/>
                </a:cubicBezTo>
                <a:cubicBezTo>
                  <a:pt x="59113" y="1088"/>
                  <a:pt x="59109" y="1085"/>
                  <a:pt x="59104" y="1078"/>
                </a:cubicBezTo>
                <a:cubicBezTo>
                  <a:pt x="59099" y="1070"/>
                  <a:pt x="59092" y="1067"/>
                  <a:pt x="59084" y="1067"/>
                </a:cubicBezTo>
                <a:cubicBezTo>
                  <a:pt x="59060" y="1067"/>
                  <a:pt x="59028" y="1100"/>
                  <a:pt x="59001" y="1154"/>
                </a:cubicBezTo>
                <a:cubicBezTo>
                  <a:pt x="58972" y="1213"/>
                  <a:pt x="58951" y="1241"/>
                  <a:pt x="58927" y="1241"/>
                </a:cubicBezTo>
                <a:cubicBezTo>
                  <a:pt x="58907" y="1241"/>
                  <a:pt x="58884" y="1222"/>
                  <a:pt x="58850" y="1184"/>
                </a:cubicBezTo>
                <a:cubicBezTo>
                  <a:pt x="58803" y="1128"/>
                  <a:pt x="58761" y="993"/>
                  <a:pt x="58758" y="885"/>
                </a:cubicBezTo>
                <a:cubicBezTo>
                  <a:pt x="58755" y="790"/>
                  <a:pt x="58751" y="746"/>
                  <a:pt x="58740" y="746"/>
                </a:cubicBezTo>
                <a:cubicBezTo>
                  <a:pt x="58732" y="746"/>
                  <a:pt x="58720" y="770"/>
                  <a:pt x="58703" y="816"/>
                </a:cubicBezTo>
                <a:cubicBezTo>
                  <a:pt x="58678" y="878"/>
                  <a:pt x="58653" y="908"/>
                  <a:pt x="58612" y="908"/>
                </a:cubicBezTo>
                <a:cubicBezTo>
                  <a:pt x="58587" y="908"/>
                  <a:pt x="58555" y="896"/>
                  <a:pt x="58513" y="873"/>
                </a:cubicBezTo>
                <a:cubicBezTo>
                  <a:pt x="58432" y="830"/>
                  <a:pt x="58387" y="808"/>
                  <a:pt x="58364" y="808"/>
                </a:cubicBezTo>
                <a:cubicBezTo>
                  <a:pt x="58340" y="808"/>
                  <a:pt x="58341" y="833"/>
                  <a:pt x="58349" y="884"/>
                </a:cubicBezTo>
                <a:cubicBezTo>
                  <a:pt x="58358" y="933"/>
                  <a:pt x="58313" y="999"/>
                  <a:pt x="58249" y="1036"/>
                </a:cubicBezTo>
                <a:cubicBezTo>
                  <a:pt x="58220" y="1053"/>
                  <a:pt x="58195" y="1062"/>
                  <a:pt x="58173" y="1062"/>
                </a:cubicBezTo>
                <a:cubicBezTo>
                  <a:pt x="58124" y="1062"/>
                  <a:pt x="58084" y="1015"/>
                  <a:pt x="58019" y="900"/>
                </a:cubicBezTo>
                <a:cubicBezTo>
                  <a:pt x="57963" y="799"/>
                  <a:pt x="57930" y="754"/>
                  <a:pt x="57904" y="754"/>
                </a:cubicBezTo>
                <a:cubicBezTo>
                  <a:pt x="57887" y="754"/>
                  <a:pt x="57873" y="772"/>
                  <a:pt x="57858" y="808"/>
                </a:cubicBezTo>
                <a:cubicBezTo>
                  <a:pt x="57828" y="878"/>
                  <a:pt x="57812" y="954"/>
                  <a:pt x="57810" y="1031"/>
                </a:cubicBezTo>
                <a:cubicBezTo>
                  <a:pt x="57810" y="1064"/>
                  <a:pt x="57806" y="1080"/>
                  <a:pt x="57796" y="1080"/>
                </a:cubicBezTo>
                <a:cubicBezTo>
                  <a:pt x="57781" y="1080"/>
                  <a:pt x="57754" y="1044"/>
                  <a:pt x="57713" y="970"/>
                </a:cubicBezTo>
                <a:cubicBezTo>
                  <a:pt x="57663" y="880"/>
                  <a:pt x="57637" y="837"/>
                  <a:pt x="57607" y="837"/>
                </a:cubicBezTo>
                <a:cubicBezTo>
                  <a:pt x="57579" y="837"/>
                  <a:pt x="57547" y="873"/>
                  <a:pt x="57488" y="943"/>
                </a:cubicBezTo>
                <a:cubicBezTo>
                  <a:pt x="57427" y="1016"/>
                  <a:pt x="57394" y="1050"/>
                  <a:pt x="57367" y="1050"/>
                </a:cubicBezTo>
                <a:cubicBezTo>
                  <a:pt x="57344" y="1050"/>
                  <a:pt x="57327" y="1024"/>
                  <a:pt x="57301" y="976"/>
                </a:cubicBezTo>
                <a:cubicBezTo>
                  <a:pt x="57278" y="931"/>
                  <a:pt x="57241" y="912"/>
                  <a:pt x="57208" y="912"/>
                </a:cubicBezTo>
                <a:cubicBezTo>
                  <a:pt x="57157" y="912"/>
                  <a:pt x="57114" y="958"/>
                  <a:pt x="57145" y="1028"/>
                </a:cubicBezTo>
                <a:cubicBezTo>
                  <a:pt x="57160" y="1060"/>
                  <a:pt x="57130" y="1091"/>
                  <a:pt x="57081" y="1100"/>
                </a:cubicBezTo>
                <a:cubicBezTo>
                  <a:pt x="57020" y="1109"/>
                  <a:pt x="56963" y="1114"/>
                  <a:pt x="56914" y="1114"/>
                </a:cubicBezTo>
                <a:cubicBezTo>
                  <a:pt x="56799" y="1114"/>
                  <a:pt x="56720" y="1090"/>
                  <a:pt x="56709" y="1045"/>
                </a:cubicBezTo>
                <a:cubicBezTo>
                  <a:pt x="56703" y="1023"/>
                  <a:pt x="56685" y="1011"/>
                  <a:pt x="56659" y="1011"/>
                </a:cubicBezTo>
                <a:cubicBezTo>
                  <a:pt x="56634" y="1011"/>
                  <a:pt x="56601" y="1021"/>
                  <a:pt x="56564" y="1042"/>
                </a:cubicBezTo>
                <a:cubicBezTo>
                  <a:pt x="56523" y="1065"/>
                  <a:pt x="56495" y="1077"/>
                  <a:pt x="56479" y="1077"/>
                </a:cubicBezTo>
                <a:cubicBezTo>
                  <a:pt x="56456" y="1077"/>
                  <a:pt x="56455" y="1053"/>
                  <a:pt x="56469" y="1000"/>
                </a:cubicBezTo>
                <a:cubicBezTo>
                  <a:pt x="56485" y="934"/>
                  <a:pt x="56472" y="888"/>
                  <a:pt x="56437" y="888"/>
                </a:cubicBezTo>
                <a:cubicBezTo>
                  <a:pt x="56402" y="888"/>
                  <a:pt x="56376" y="918"/>
                  <a:pt x="56378" y="960"/>
                </a:cubicBezTo>
                <a:cubicBezTo>
                  <a:pt x="56378" y="976"/>
                  <a:pt x="56367" y="983"/>
                  <a:pt x="56348" y="983"/>
                </a:cubicBezTo>
                <a:cubicBezTo>
                  <a:pt x="56315" y="983"/>
                  <a:pt x="56260" y="962"/>
                  <a:pt x="56196" y="924"/>
                </a:cubicBezTo>
                <a:cubicBezTo>
                  <a:pt x="56086" y="859"/>
                  <a:pt x="56026" y="823"/>
                  <a:pt x="55998" y="823"/>
                </a:cubicBezTo>
                <a:cubicBezTo>
                  <a:pt x="55965" y="823"/>
                  <a:pt x="55975" y="872"/>
                  <a:pt x="55996" y="976"/>
                </a:cubicBezTo>
                <a:cubicBezTo>
                  <a:pt x="56012" y="1059"/>
                  <a:pt x="56016" y="1096"/>
                  <a:pt x="55998" y="1096"/>
                </a:cubicBezTo>
                <a:cubicBezTo>
                  <a:pt x="55985" y="1096"/>
                  <a:pt x="55958" y="1074"/>
                  <a:pt x="55914" y="1036"/>
                </a:cubicBezTo>
                <a:cubicBezTo>
                  <a:pt x="55852" y="981"/>
                  <a:pt x="55818" y="899"/>
                  <a:pt x="55836" y="855"/>
                </a:cubicBezTo>
                <a:cubicBezTo>
                  <a:pt x="55845" y="836"/>
                  <a:pt x="55845" y="826"/>
                  <a:pt x="55839" y="826"/>
                </a:cubicBezTo>
                <a:cubicBezTo>
                  <a:pt x="55831" y="826"/>
                  <a:pt x="55813" y="841"/>
                  <a:pt x="55788" y="870"/>
                </a:cubicBezTo>
                <a:cubicBezTo>
                  <a:pt x="55757" y="906"/>
                  <a:pt x="55722" y="927"/>
                  <a:pt x="55697" y="927"/>
                </a:cubicBezTo>
                <a:cubicBezTo>
                  <a:pt x="55686" y="927"/>
                  <a:pt x="55676" y="922"/>
                  <a:pt x="55670" y="913"/>
                </a:cubicBezTo>
                <a:cubicBezTo>
                  <a:pt x="55665" y="906"/>
                  <a:pt x="55660" y="902"/>
                  <a:pt x="55655" y="902"/>
                </a:cubicBezTo>
                <a:cubicBezTo>
                  <a:pt x="55629" y="902"/>
                  <a:pt x="55621" y="1028"/>
                  <a:pt x="55639" y="1225"/>
                </a:cubicBezTo>
                <a:cubicBezTo>
                  <a:pt x="55645" y="1294"/>
                  <a:pt x="55646" y="1327"/>
                  <a:pt x="55634" y="1327"/>
                </a:cubicBezTo>
                <a:cubicBezTo>
                  <a:pt x="55624" y="1327"/>
                  <a:pt x="55603" y="1301"/>
                  <a:pt x="55567" y="1251"/>
                </a:cubicBezTo>
                <a:cubicBezTo>
                  <a:pt x="55521" y="1185"/>
                  <a:pt x="55481" y="1102"/>
                  <a:pt x="55481" y="1067"/>
                </a:cubicBezTo>
                <a:cubicBezTo>
                  <a:pt x="55481" y="1031"/>
                  <a:pt x="55452" y="963"/>
                  <a:pt x="55415" y="912"/>
                </a:cubicBezTo>
                <a:cubicBezTo>
                  <a:pt x="55393" y="880"/>
                  <a:pt x="55374" y="864"/>
                  <a:pt x="55353" y="864"/>
                </a:cubicBezTo>
                <a:cubicBezTo>
                  <a:pt x="55327" y="864"/>
                  <a:pt x="55299" y="890"/>
                  <a:pt x="55257" y="945"/>
                </a:cubicBezTo>
                <a:cubicBezTo>
                  <a:pt x="55217" y="997"/>
                  <a:pt x="55186" y="1023"/>
                  <a:pt x="55157" y="1023"/>
                </a:cubicBezTo>
                <a:cubicBezTo>
                  <a:pt x="55135" y="1023"/>
                  <a:pt x="55114" y="1009"/>
                  <a:pt x="55091" y="982"/>
                </a:cubicBezTo>
                <a:cubicBezTo>
                  <a:pt x="55064" y="949"/>
                  <a:pt x="55035" y="930"/>
                  <a:pt x="55013" y="930"/>
                </a:cubicBezTo>
                <a:cubicBezTo>
                  <a:pt x="55003" y="930"/>
                  <a:pt x="54994" y="935"/>
                  <a:pt x="54988" y="943"/>
                </a:cubicBezTo>
                <a:cubicBezTo>
                  <a:pt x="54985" y="948"/>
                  <a:pt x="54979" y="951"/>
                  <a:pt x="54970" y="951"/>
                </a:cubicBezTo>
                <a:cubicBezTo>
                  <a:pt x="54932" y="951"/>
                  <a:pt x="54849" y="903"/>
                  <a:pt x="54762" y="831"/>
                </a:cubicBezTo>
                <a:cubicBezTo>
                  <a:pt x="54637" y="729"/>
                  <a:pt x="54560" y="680"/>
                  <a:pt x="54517" y="680"/>
                </a:cubicBezTo>
                <a:cubicBezTo>
                  <a:pt x="54481" y="680"/>
                  <a:pt x="54468" y="715"/>
                  <a:pt x="54469" y="784"/>
                </a:cubicBezTo>
                <a:cubicBezTo>
                  <a:pt x="54470" y="857"/>
                  <a:pt x="54463" y="892"/>
                  <a:pt x="54434" y="892"/>
                </a:cubicBezTo>
                <a:cubicBezTo>
                  <a:pt x="54409" y="892"/>
                  <a:pt x="54368" y="867"/>
                  <a:pt x="54302" y="818"/>
                </a:cubicBezTo>
                <a:cubicBezTo>
                  <a:pt x="54268" y="793"/>
                  <a:pt x="54241" y="779"/>
                  <a:pt x="54228" y="779"/>
                </a:cubicBezTo>
                <a:cubicBezTo>
                  <a:pt x="54217" y="779"/>
                  <a:pt x="54214" y="787"/>
                  <a:pt x="54221" y="803"/>
                </a:cubicBezTo>
                <a:cubicBezTo>
                  <a:pt x="54239" y="840"/>
                  <a:pt x="54136" y="873"/>
                  <a:pt x="53996" y="873"/>
                </a:cubicBezTo>
                <a:cubicBezTo>
                  <a:pt x="53824" y="875"/>
                  <a:pt x="53704" y="921"/>
                  <a:pt x="53635" y="1013"/>
                </a:cubicBezTo>
                <a:cubicBezTo>
                  <a:pt x="53586" y="1077"/>
                  <a:pt x="53527" y="1118"/>
                  <a:pt x="53484" y="1118"/>
                </a:cubicBezTo>
                <a:cubicBezTo>
                  <a:pt x="53475" y="1118"/>
                  <a:pt x="53466" y="1116"/>
                  <a:pt x="53459" y="1112"/>
                </a:cubicBezTo>
                <a:cubicBezTo>
                  <a:pt x="53404" y="1081"/>
                  <a:pt x="53402" y="1070"/>
                  <a:pt x="53454" y="1064"/>
                </a:cubicBezTo>
                <a:cubicBezTo>
                  <a:pt x="53489" y="1061"/>
                  <a:pt x="53518" y="1022"/>
                  <a:pt x="53518" y="981"/>
                </a:cubicBezTo>
                <a:cubicBezTo>
                  <a:pt x="53518" y="955"/>
                  <a:pt x="53493" y="939"/>
                  <a:pt x="53455" y="939"/>
                </a:cubicBezTo>
                <a:cubicBezTo>
                  <a:pt x="53435" y="939"/>
                  <a:pt x="53411" y="944"/>
                  <a:pt x="53384" y="954"/>
                </a:cubicBezTo>
                <a:cubicBezTo>
                  <a:pt x="53359" y="963"/>
                  <a:pt x="53337" y="968"/>
                  <a:pt x="53316" y="968"/>
                </a:cubicBezTo>
                <a:cubicBezTo>
                  <a:pt x="53256" y="968"/>
                  <a:pt x="53212" y="926"/>
                  <a:pt x="53163" y="828"/>
                </a:cubicBezTo>
                <a:lnTo>
                  <a:pt x="53075" y="655"/>
                </a:lnTo>
                <a:lnTo>
                  <a:pt x="53032" y="828"/>
                </a:lnTo>
                <a:cubicBezTo>
                  <a:pt x="53010" y="916"/>
                  <a:pt x="52995" y="956"/>
                  <a:pt x="52971" y="956"/>
                </a:cubicBezTo>
                <a:cubicBezTo>
                  <a:pt x="52956" y="956"/>
                  <a:pt x="52938" y="939"/>
                  <a:pt x="52913" y="909"/>
                </a:cubicBezTo>
                <a:cubicBezTo>
                  <a:pt x="52885" y="876"/>
                  <a:pt x="52863" y="859"/>
                  <a:pt x="52841" y="859"/>
                </a:cubicBezTo>
                <a:cubicBezTo>
                  <a:pt x="52814" y="859"/>
                  <a:pt x="52787" y="885"/>
                  <a:pt x="52748" y="942"/>
                </a:cubicBezTo>
                <a:cubicBezTo>
                  <a:pt x="52709" y="1000"/>
                  <a:pt x="52685" y="1030"/>
                  <a:pt x="52660" y="1030"/>
                </a:cubicBezTo>
                <a:cubicBezTo>
                  <a:pt x="52634" y="1030"/>
                  <a:pt x="52607" y="999"/>
                  <a:pt x="52557" y="936"/>
                </a:cubicBezTo>
                <a:cubicBezTo>
                  <a:pt x="52507" y="872"/>
                  <a:pt x="52470" y="843"/>
                  <a:pt x="52424" y="843"/>
                </a:cubicBezTo>
                <a:cubicBezTo>
                  <a:pt x="52393" y="843"/>
                  <a:pt x="52357" y="857"/>
                  <a:pt x="52310" y="884"/>
                </a:cubicBezTo>
                <a:cubicBezTo>
                  <a:pt x="52261" y="911"/>
                  <a:pt x="52202" y="925"/>
                  <a:pt x="52150" y="925"/>
                </a:cubicBezTo>
                <a:cubicBezTo>
                  <a:pt x="52115" y="925"/>
                  <a:pt x="52084" y="919"/>
                  <a:pt x="52061" y="906"/>
                </a:cubicBezTo>
                <a:cubicBezTo>
                  <a:pt x="51981" y="863"/>
                  <a:pt x="51911" y="842"/>
                  <a:pt x="51858" y="842"/>
                </a:cubicBezTo>
                <a:cubicBezTo>
                  <a:pt x="51775" y="842"/>
                  <a:pt x="51731" y="893"/>
                  <a:pt x="51746" y="988"/>
                </a:cubicBezTo>
                <a:cubicBezTo>
                  <a:pt x="51762" y="1099"/>
                  <a:pt x="51714" y="1179"/>
                  <a:pt x="51665" y="1179"/>
                </a:cubicBezTo>
                <a:cubicBezTo>
                  <a:pt x="51638" y="1179"/>
                  <a:pt x="51611" y="1154"/>
                  <a:pt x="51595" y="1097"/>
                </a:cubicBezTo>
                <a:cubicBezTo>
                  <a:pt x="51576" y="1033"/>
                  <a:pt x="51574" y="952"/>
                  <a:pt x="51590" y="913"/>
                </a:cubicBezTo>
                <a:cubicBezTo>
                  <a:pt x="51608" y="875"/>
                  <a:pt x="51570" y="845"/>
                  <a:pt x="51510" y="845"/>
                </a:cubicBezTo>
                <a:cubicBezTo>
                  <a:pt x="51447" y="843"/>
                  <a:pt x="51398" y="793"/>
                  <a:pt x="51398" y="730"/>
                </a:cubicBezTo>
                <a:cubicBezTo>
                  <a:pt x="51398" y="666"/>
                  <a:pt x="51377" y="615"/>
                  <a:pt x="51353" y="615"/>
                </a:cubicBezTo>
                <a:cubicBezTo>
                  <a:pt x="51329" y="615"/>
                  <a:pt x="51314" y="691"/>
                  <a:pt x="51317" y="778"/>
                </a:cubicBezTo>
                <a:cubicBezTo>
                  <a:pt x="51322" y="864"/>
                  <a:pt x="51293" y="951"/>
                  <a:pt x="51258" y="963"/>
                </a:cubicBezTo>
                <a:cubicBezTo>
                  <a:pt x="51246" y="966"/>
                  <a:pt x="51238" y="968"/>
                  <a:pt x="51233" y="968"/>
                </a:cubicBezTo>
                <a:cubicBezTo>
                  <a:pt x="51221" y="968"/>
                  <a:pt x="51225" y="959"/>
                  <a:pt x="51244" y="945"/>
                </a:cubicBezTo>
                <a:cubicBezTo>
                  <a:pt x="51334" y="880"/>
                  <a:pt x="51313" y="821"/>
                  <a:pt x="51237" y="821"/>
                </a:cubicBezTo>
                <a:cubicBezTo>
                  <a:pt x="51211" y="821"/>
                  <a:pt x="51178" y="828"/>
                  <a:pt x="51141" y="843"/>
                </a:cubicBezTo>
                <a:cubicBezTo>
                  <a:pt x="51101" y="860"/>
                  <a:pt x="51064" y="868"/>
                  <a:pt x="51032" y="868"/>
                </a:cubicBezTo>
                <a:cubicBezTo>
                  <a:pt x="50988" y="868"/>
                  <a:pt x="50954" y="853"/>
                  <a:pt x="50932" y="822"/>
                </a:cubicBezTo>
                <a:cubicBezTo>
                  <a:pt x="50916" y="800"/>
                  <a:pt x="50898" y="789"/>
                  <a:pt x="50879" y="789"/>
                </a:cubicBezTo>
                <a:cubicBezTo>
                  <a:pt x="50850" y="789"/>
                  <a:pt x="50816" y="816"/>
                  <a:pt x="50774" y="872"/>
                </a:cubicBezTo>
                <a:cubicBezTo>
                  <a:pt x="50714" y="951"/>
                  <a:pt x="50640" y="993"/>
                  <a:pt x="50579" y="993"/>
                </a:cubicBezTo>
                <a:cubicBezTo>
                  <a:pt x="50534" y="993"/>
                  <a:pt x="50496" y="971"/>
                  <a:pt x="50476" y="924"/>
                </a:cubicBezTo>
                <a:cubicBezTo>
                  <a:pt x="50460" y="887"/>
                  <a:pt x="50382" y="869"/>
                  <a:pt x="50304" y="869"/>
                </a:cubicBezTo>
                <a:cubicBezTo>
                  <a:pt x="50217" y="869"/>
                  <a:pt x="50130" y="891"/>
                  <a:pt x="50131" y="933"/>
                </a:cubicBezTo>
                <a:cubicBezTo>
                  <a:pt x="50131" y="961"/>
                  <a:pt x="50086" y="1002"/>
                  <a:pt x="50025" y="1024"/>
                </a:cubicBezTo>
                <a:cubicBezTo>
                  <a:pt x="49965" y="1048"/>
                  <a:pt x="49921" y="1118"/>
                  <a:pt x="49922" y="1187"/>
                </a:cubicBezTo>
                <a:cubicBezTo>
                  <a:pt x="49923" y="1269"/>
                  <a:pt x="49907" y="1307"/>
                  <a:pt x="49889" y="1307"/>
                </a:cubicBezTo>
                <a:cubicBezTo>
                  <a:pt x="49866" y="1307"/>
                  <a:pt x="49839" y="1249"/>
                  <a:pt x="49833" y="1145"/>
                </a:cubicBezTo>
                <a:cubicBezTo>
                  <a:pt x="49822" y="977"/>
                  <a:pt x="49769" y="866"/>
                  <a:pt x="49718" y="866"/>
                </a:cubicBezTo>
                <a:cubicBezTo>
                  <a:pt x="49696" y="866"/>
                  <a:pt x="49675" y="886"/>
                  <a:pt x="49656" y="928"/>
                </a:cubicBezTo>
                <a:cubicBezTo>
                  <a:pt x="49639" y="970"/>
                  <a:pt x="49623" y="992"/>
                  <a:pt x="49614" y="992"/>
                </a:cubicBezTo>
                <a:cubicBezTo>
                  <a:pt x="49608" y="992"/>
                  <a:pt x="49605" y="985"/>
                  <a:pt x="49604" y="969"/>
                </a:cubicBezTo>
                <a:cubicBezTo>
                  <a:pt x="49603" y="953"/>
                  <a:pt x="49598" y="945"/>
                  <a:pt x="49591" y="945"/>
                </a:cubicBezTo>
                <a:cubicBezTo>
                  <a:pt x="49578" y="945"/>
                  <a:pt x="49558" y="968"/>
                  <a:pt x="49534" y="1009"/>
                </a:cubicBezTo>
                <a:cubicBezTo>
                  <a:pt x="49454" y="1149"/>
                  <a:pt x="49323" y="1256"/>
                  <a:pt x="49252" y="1256"/>
                </a:cubicBezTo>
                <a:cubicBezTo>
                  <a:pt x="49231" y="1256"/>
                  <a:pt x="49216" y="1248"/>
                  <a:pt x="49207" y="1228"/>
                </a:cubicBezTo>
                <a:cubicBezTo>
                  <a:pt x="49188" y="1182"/>
                  <a:pt x="49186" y="1133"/>
                  <a:pt x="49204" y="1087"/>
                </a:cubicBezTo>
                <a:cubicBezTo>
                  <a:pt x="49222" y="1048"/>
                  <a:pt x="49213" y="1002"/>
                  <a:pt x="49183" y="972"/>
                </a:cubicBezTo>
                <a:cubicBezTo>
                  <a:pt x="49179" y="968"/>
                  <a:pt x="49174" y="966"/>
                  <a:pt x="49170" y="966"/>
                </a:cubicBezTo>
                <a:cubicBezTo>
                  <a:pt x="49143" y="966"/>
                  <a:pt x="49115" y="1028"/>
                  <a:pt x="49100" y="1121"/>
                </a:cubicBezTo>
                <a:cubicBezTo>
                  <a:pt x="49080" y="1243"/>
                  <a:pt x="49066" y="1303"/>
                  <a:pt x="49040" y="1303"/>
                </a:cubicBezTo>
                <a:cubicBezTo>
                  <a:pt x="49015" y="1303"/>
                  <a:pt x="48979" y="1249"/>
                  <a:pt x="48916" y="1143"/>
                </a:cubicBezTo>
                <a:cubicBezTo>
                  <a:pt x="48877" y="1076"/>
                  <a:pt x="48841" y="1037"/>
                  <a:pt x="48824" y="1037"/>
                </a:cubicBezTo>
                <a:cubicBezTo>
                  <a:pt x="48817" y="1037"/>
                  <a:pt x="48813" y="1043"/>
                  <a:pt x="48813" y="1057"/>
                </a:cubicBezTo>
                <a:cubicBezTo>
                  <a:pt x="48813" y="1104"/>
                  <a:pt x="48752" y="1161"/>
                  <a:pt x="48682" y="1181"/>
                </a:cubicBezTo>
                <a:cubicBezTo>
                  <a:pt x="48658" y="1187"/>
                  <a:pt x="48637" y="1190"/>
                  <a:pt x="48620" y="1190"/>
                </a:cubicBezTo>
                <a:cubicBezTo>
                  <a:pt x="48586" y="1190"/>
                  <a:pt x="48567" y="1178"/>
                  <a:pt x="48575" y="1155"/>
                </a:cubicBezTo>
                <a:cubicBezTo>
                  <a:pt x="48589" y="1119"/>
                  <a:pt x="48579" y="1076"/>
                  <a:pt x="48548" y="1051"/>
                </a:cubicBezTo>
                <a:cubicBezTo>
                  <a:pt x="48521" y="1027"/>
                  <a:pt x="48509" y="961"/>
                  <a:pt x="48524" y="903"/>
                </a:cubicBezTo>
                <a:cubicBezTo>
                  <a:pt x="48539" y="845"/>
                  <a:pt x="48524" y="776"/>
                  <a:pt x="48491" y="748"/>
                </a:cubicBezTo>
                <a:cubicBezTo>
                  <a:pt x="48483" y="741"/>
                  <a:pt x="48476" y="738"/>
                  <a:pt x="48470" y="738"/>
                </a:cubicBezTo>
                <a:cubicBezTo>
                  <a:pt x="48447" y="738"/>
                  <a:pt x="48433" y="780"/>
                  <a:pt x="48436" y="854"/>
                </a:cubicBezTo>
                <a:cubicBezTo>
                  <a:pt x="48437" y="935"/>
                  <a:pt x="48422" y="974"/>
                  <a:pt x="48390" y="974"/>
                </a:cubicBezTo>
                <a:cubicBezTo>
                  <a:pt x="48380" y="974"/>
                  <a:pt x="48368" y="970"/>
                  <a:pt x="48354" y="963"/>
                </a:cubicBezTo>
                <a:cubicBezTo>
                  <a:pt x="48342" y="956"/>
                  <a:pt x="48329" y="953"/>
                  <a:pt x="48316" y="953"/>
                </a:cubicBezTo>
                <a:cubicBezTo>
                  <a:pt x="48279" y="953"/>
                  <a:pt x="48242" y="978"/>
                  <a:pt x="48222" y="1021"/>
                </a:cubicBezTo>
                <a:cubicBezTo>
                  <a:pt x="48206" y="1059"/>
                  <a:pt x="48194" y="1078"/>
                  <a:pt x="48186" y="1078"/>
                </a:cubicBezTo>
                <a:cubicBezTo>
                  <a:pt x="48179" y="1078"/>
                  <a:pt x="48175" y="1062"/>
                  <a:pt x="48175" y="1031"/>
                </a:cubicBezTo>
                <a:cubicBezTo>
                  <a:pt x="48175" y="981"/>
                  <a:pt x="48126" y="954"/>
                  <a:pt x="48038" y="954"/>
                </a:cubicBezTo>
                <a:cubicBezTo>
                  <a:pt x="48021" y="954"/>
                  <a:pt x="48004" y="955"/>
                  <a:pt x="47985" y="957"/>
                </a:cubicBezTo>
                <a:cubicBezTo>
                  <a:pt x="47834" y="973"/>
                  <a:pt x="47802" y="1003"/>
                  <a:pt x="47824" y="1110"/>
                </a:cubicBezTo>
                <a:cubicBezTo>
                  <a:pt x="47838" y="1184"/>
                  <a:pt x="47834" y="1215"/>
                  <a:pt x="47791" y="1215"/>
                </a:cubicBezTo>
                <a:cubicBezTo>
                  <a:pt x="47772" y="1215"/>
                  <a:pt x="47745" y="1209"/>
                  <a:pt x="47709" y="1197"/>
                </a:cubicBezTo>
                <a:cubicBezTo>
                  <a:pt x="47633" y="1173"/>
                  <a:pt x="47537" y="1102"/>
                  <a:pt x="47505" y="1043"/>
                </a:cubicBezTo>
                <a:cubicBezTo>
                  <a:pt x="47469" y="979"/>
                  <a:pt x="47441" y="948"/>
                  <a:pt x="47423" y="948"/>
                </a:cubicBezTo>
                <a:cubicBezTo>
                  <a:pt x="47401" y="948"/>
                  <a:pt x="47395" y="1000"/>
                  <a:pt x="47409" y="1102"/>
                </a:cubicBezTo>
                <a:cubicBezTo>
                  <a:pt x="47422" y="1190"/>
                  <a:pt x="47415" y="1229"/>
                  <a:pt x="47386" y="1229"/>
                </a:cubicBezTo>
                <a:cubicBezTo>
                  <a:pt x="47376" y="1229"/>
                  <a:pt x="47365" y="1225"/>
                  <a:pt x="47351" y="1218"/>
                </a:cubicBezTo>
                <a:cubicBezTo>
                  <a:pt x="47309" y="1194"/>
                  <a:pt x="47263" y="1181"/>
                  <a:pt x="47217" y="1175"/>
                </a:cubicBezTo>
                <a:cubicBezTo>
                  <a:pt x="47187" y="1175"/>
                  <a:pt x="47178" y="1143"/>
                  <a:pt x="47196" y="1100"/>
                </a:cubicBezTo>
                <a:cubicBezTo>
                  <a:pt x="47210" y="1063"/>
                  <a:pt x="47179" y="1042"/>
                  <a:pt x="47111" y="1042"/>
                </a:cubicBezTo>
                <a:cubicBezTo>
                  <a:pt x="47094" y="1042"/>
                  <a:pt x="47075" y="1044"/>
                  <a:pt x="47054" y="1046"/>
                </a:cubicBezTo>
                <a:cubicBezTo>
                  <a:pt x="46918" y="1064"/>
                  <a:pt x="46884" y="1099"/>
                  <a:pt x="46897" y="1206"/>
                </a:cubicBezTo>
                <a:cubicBezTo>
                  <a:pt x="46906" y="1277"/>
                  <a:pt x="46894" y="1316"/>
                  <a:pt x="46866" y="1316"/>
                </a:cubicBezTo>
                <a:cubicBezTo>
                  <a:pt x="46860" y="1316"/>
                  <a:pt x="46853" y="1314"/>
                  <a:pt x="46845" y="1310"/>
                </a:cubicBezTo>
                <a:cubicBezTo>
                  <a:pt x="46806" y="1293"/>
                  <a:pt x="46769" y="1207"/>
                  <a:pt x="46757" y="1113"/>
                </a:cubicBezTo>
                <a:cubicBezTo>
                  <a:pt x="46745" y="1020"/>
                  <a:pt x="46706" y="948"/>
                  <a:pt x="46663" y="948"/>
                </a:cubicBezTo>
                <a:cubicBezTo>
                  <a:pt x="46662" y="948"/>
                  <a:pt x="46662" y="948"/>
                  <a:pt x="46661" y="948"/>
                </a:cubicBezTo>
                <a:cubicBezTo>
                  <a:pt x="46623" y="948"/>
                  <a:pt x="46585" y="945"/>
                  <a:pt x="46548" y="940"/>
                </a:cubicBezTo>
                <a:cubicBezTo>
                  <a:pt x="46547" y="940"/>
                  <a:pt x="46547" y="940"/>
                  <a:pt x="46546" y="940"/>
                </a:cubicBezTo>
                <a:cubicBezTo>
                  <a:pt x="46525" y="940"/>
                  <a:pt x="46500" y="979"/>
                  <a:pt x="46488" y="1028"/>
                </a:cubicBezTo>
                <a:cubicBezTo>
                  <a:pt x="46479" y="1069"/>
                  <a:pt x="46486" y="1089"/>
                  <a:pt x="46509" y="1089"/>
                </a:cubicBezTo>
                <a:cubicBezTo>
                  <a:pt x="46520" y="1089"/>
                  <a:pt x="46534" y="1084"/>
                  <a:pt x="46552" y="1075"/>
                </a:cubicBezTo>
                <a:cubicBezTo>
                  <a:pt x="46580" y="1059"/>
                  <a:pt x="46600" y="1051"/>
                  <a:pt x="46613" y="1051"/>
                </a:cubicBezTo>
                <a:cubicBezTo>
                  <a:pt x="46649" y="1051"/>
                  <a:pt x="46639" y="1109"/>
                  <a:pt x="46588" y="1251"/>
                </a:cubicBezTo>
                <a:cubicBezTo>
                  <a:pt x="46563" y="1321"/>
                  <a:pt x="46525" y="1361"/>
                  <a:pt x="46487" y="1361"/>
                </a:cubicBezTo>
                <a:cubicBezTo>
                  <a:pt x="46477" y="1361"/>
                  <a:pt x="46468" y="1359"/>
                  <a:pt x="46458" y="1354"/>
                </a:cubicBezTo>
                <a:cubicBezTo>
                  <a:pt x="46411" y="1327"/>
                  <a:pt x="46390" y="1285"/>
                  <a:pt x="46406" y="1249"/>
                </a:cubicBezTo>
                <a:cubicBezTo>
                  <a:pt x="46420" y="1216"/>
                  <a:pt x="46412" y="1110"/>
                  <a:pt x="46387" y="1025"/>
                </a:cubicBezTo>
                <a:cubicBezTo>
                  <a:pt x="46366" y="950"/>
                  <a:pt x="46355" y="910"/>
                  <a:pt x="46341" y="910"/>
                </a:cubicBezTo>
                <a:cubicBezTo>
                  <a:pt x="46326" y="910"/>
                  <a:pt x="46308" y="959"/>
                  <a:pt x="46272" y="1063"/>
                </a:cubicBezTo>
                <a:cubicBezTo>
                  <a:pt x="46238" y="1158"/>
                  <a:pt x="46185" y="1226"/>
                  <a:pt x="46147" y="1226"/>
                </a:cubicBezTo>
                <a:cubicBezTo>
                  <a:pt x="46142" y="1226"/>
                  <a:pt x="46137" y="1225"/>
                  <a:pt x="46133" y="1222"/>
                </a:cubicBezTo>
                <a:cubicBezTo>
                  <a:pt x="46122" y="1216"/>
                  <a:pt x="46109" y="1213"/>
                  <a:pt x="46097" y="1213"/>
                </a:cubicBezTo>
                <a:cubicBezTo>
                  <a:pt x="46070" y="1213"/>
                  <a:pt x="46045" y="1228"/>
                  <a:pt x="46033" y="1255"/>
                </a:cubicBezTo>
                <a:cubicBezTo>
                  <a:pt x="46026" y="1271"/>
                  <a:pt x="46010" y="1279"/>
                  <a:pt x="45988" y="1279"/>
                </a:cubicBezTo>
                <a:cubicBezTo>
                  <a:pt x="45950" y="1279"/>
                  <a:pt x="45894" y="1257"/>
                  <a:pt x="45830" y="1213"/>
                </a:cubicBezTo>
                <a:cubicBezTo>
                  <a:pt x="45751" y="1160"/>
                  <a:pt x="45710" y="1132"/>
                  <a:pt x="45700" y="1132"/>
                </a:cubicBezTo>
                <a:cubicBezTo>
                  <a:pt x="45690" y="1132"/>
                  <a:pt x="45715" y="1163"/>
                  <a:pt x="45768" y="1224"/>
                </a:cubicBezTo>
                <a:cubicBezTo>
                  <a:pt x="45834" y="1302"/>
                  <a:pt x="45856" y="1331"/>
                  <a:pt x="45812" y="1331"/>
                </a:cubicBezTo>
                <a:cubicBezTo>
                  <a:pt x="45788" y="1331"/>
                  <a:pt x="45744" y="1322"/>
                  <a:pt x="45675" y="1307"/>
                </a:cubicBezTo>
                <a:cubicBezTo>
                  <a:pt x="45637" y="1299"/>
                  <a:pt x="45603" y="1296"/>
                  <a:pt x="45573" y="1296"/>
                </a:cubicBezTo>
                <a:cubicBezTo>
                  <a:pt x="45515" y="1296"/>
                  <a:pt x="45477" y="1311"/>
                  <a:pt x="45477" y="1337"/>
                </a:cubicBezTo>
                <a:cubicBezTo>
                  <a:pt x="45477" y="1378"/>
                  <a:pt x="45432" y="1410"/>
                  <a:pt x="45372" y="1410"/>
                </a:cubicBezTo>
                <a:cubicBezTo>
                  <a:pt x="45311" y="1410"/>
                  <a:pt x="45265" y="1376"/>
                  <a:pt x="45265" y="1328"/>
                </a:cubicBezTo>
                <a:cubicBezTo>
                  <a:pt x="45263" y="1281"/>
                  <a:pt x="45308" y="1228"/>
                  <a:pt x="45369" y="1204"/>
                </a:cubicBezTo>
                <a:cubicBezTo>
                  <a:pt x="45499" y="1155"/>
                  <a:pt x="45508" y="1033"/>
                  <a:pt x="45381" y="1022"/>
                </a:cubicBezTo>
                <a:cubicBezTo>
                  <a:pt x="45355" y="1020"/>
                  <a:pt x="45331" y="1019"/>
                  <a:pt x="45307" y="1019"/>
                </a:cubicBezTo>
                <a:cubicBezTo>
                  <a:pt x="45161" y="1019"/>
                  <a:pt x="45054" y="1065"/>
                  <a:pt x="44920" y="1178"/>
                </a:cubicBezTo>
                <a:cubicBezTo>
                  <a:pt x="44838" y="1247"/>
                  <a:pt x="44770" y="1281"/>
                  <a:pt x="44719" y="1281"/>
                </a:cubicBezTo>
                <a:cubicBezTo>
                  <a:pt x="44662" y="1281"/>
                  <a:pt x="44628" y="1236"/>
                  <a:pt x="44627" y="1148"/>
                </a:cubicBezTo>
                <a:cubicBezTo>
                  <a:pt x="44627" y="1090"/>
                  <a:pt x="44601" y="1040"/>
                  <a:pt x="44572" y="1040"/>
                </a:cubicBezTo>
                <a:cubicBezTo>
                  <a:pt x="44544" y="1040"/>
                  <a:pt x="44520" y="1119"/>
                  <a:pt x="44521" y="1221"/>
                </a:cubicBezTo>
                <a:cubicBezTo>
                  <a:pt x="44524" y="1369"/>
                  <a:pt x="44468" y="1448"/>
                  <a:pt x="44368" y="1448"/>
                </a:cubicBezTo>
                <a:cubicBezTo>
                  <a:pt x="44325" y="1448"/>
                  <a:pt x="44275" y="1433"/>
                  <a:pt x="44217" y="1404"/>
                </a:cubicBezTo>
                <a:cubicBezTo>
                  <a:pt x="44191" y="1391"/>
                  <a:pt x="44160" y="1385"/>
                  <a:pt x="44129" y="1385"/>
                </a:cubicBezTo>
                <a:cubicBezTo>
                  <a:pt x="44022" y="1385"/>
                  <a:pt x="43909" y="1453"/>
                  <a:pt x="43934" y="1528"/>
                </a:cubicBezTo>
                <a:cubicBezTo>
                  <a:pt x="43942" y="1551"/>
                  <a:pt x="43931" y="1576"/>
                  <a:pt x="43907" y="1582"/>
                </a:cubicBezTo>
                <a:cubicBezTo>
                  <a:pt x="43906" y="1582"/>
                  <a:pt x="43905" y="1582"/>
                  <a:pt x="43904" y="1582"/>
                </a:cubicBezTo>
                <a:cubicBezTo>
                  <a:pt x="43881" y="1582"/>
                  <a:pt x="43837" y="1510"/>
                  <a:pt x="43801" y="1413"/>
                </a:cubicBezTo>
                <a:cubicBezTo>
                  <a:pt x="43769" y="1325"/>
                  <a:pt x="43751" y="1284"/>
                  <a:pt x="43737" y="1284"/>
                </a:cubicBezTo>
                <a:cubicBezTo>
                  <a:pt x="43725" y="1284"/>
                  <a:pt x="43716" y="1311"/>
                  <a:pt x="43702" y="1363"/>
                </a:cubicBezTo>
                <a:cubicBezTo>
                  <a:pt x="43680" y="1450"/>
                  <a:pt x="43651" y="1493"/>
                  <a:pt x="43626" y="1493"/>
                </a:cubicBezTo>
                <a:cubicBezTo>
                  <a:pt x="43597" y="1493"/>
                  <a:pt x="43573" y="1437"/>
                  <a:pt x="43569" y="1328"/>
                </a:cubicBezTo>
                <a:cubicBezTo>
                  <a:pt x="43567" y="1263"/>
                  <a:pt x="43559" y="1225"/>
                  <a:pt x="43550" y="1225"/>
                </a:cubicBezTo>
                <a:cubicBezTo>
                  <a:pt x="43546" y="1225"/>
                  <a:pt x="43542" y="1232"/>
                  <a:pt x="43538" y="1248"/>
                </a:cubicBezTo>
                <a:cubicBezTo>
                  <a:pt x="43520" y="1313"/>
                  <a:pt x="43478" y="1344"/>
                  <a:pt x="43429" y="1344"/>
                </a:cubicBezTo>
                <a:cubicBezTo>
                  <a:pt x="43363" y="1344"/>
                  <a:pt x="43284" y="1289"/>
                  <a:pt x="43232" y="1185"/>
                </a:cubicBezTo>
                <a:cubicBezTo>
                  <a:pt x="43197" y="1113"/>
                  <a:pt x="43143" y="1079"/>
                  <a:pt x="43103" y="1079"/>
                </a:cubicBezTo>
                <a:cubicBezTo>
                  <a:pt x="43059" y="1079"/>
                  <a:pt x="43033" y="1121"/>
                  <a:pt x="43068" y="1200"/>
                </a:cubicBezTo>
                <a:cubicBezTo>
                  <a:pt x="43080" y="1228"/>
                  <a:pt x="43098" y="1243"/>
                  <a:pt x="43118" y="1243"/>
                </a:cubicBezTo>
                <a:cubicBezTo>
                  <a:pt x="43128" y="1243"/>
                  <a:pt x="43139" y="1238"/>
                  <a:pt x="43150" y="1228"/>
                </a:cubicBezTo>
                <a:cubicBezTo>
                  <a:pt x="43159" y="1220"/>
                  <a:pt x="43168" y="1217"/>
                  <a:pt x="43175" y="1217"/>
                </a:cubicBezTo>
                <a:cubicBezTo>
                  <a:pt x="43191" y="1217"/>
                  <a:pt x="43201" y="1234"/>
                  <a:pt x="43201" y="1264"/>
                </a:cubicBezTo>
                <a:cubicBezTo>
                  <a:pt x="43202" y="1324"/>
                  <a:pt x="43182" y="1349"/>
                  <a:pt x="43120" y="1349"/>
                </a:cubicBezTo>
                <a:cubicBezTo>
                  <a:pt x="43103" y="1349"/>
                  <a:pt x="43081" y="1347"/>
                  <a:pt x="43056" y="1343"/>
                </a:cubicBezTo>
                <a:cubicBezTo>
                  <a:pt x="43056" y="1343"/>
                  <a:pt x="43055" y="1343"/>
                  <a:pt x="43055" y="1343"/>
                </a:cubicBezTo>
                <a:cubicBezTo>
                  <a:pt x="43037" y="1343"/>
                  <a:pt x="43005" y="1405"/>
                  <a:pt x="42987" y="1476"/>
                </a:cubicBezTo>
                <a:cubicBezTo>
                  <a:pt x="42975" y="1527"/>
                  <a:pt x="42966" y="1554"/>
                  <a:pt x="42957" y="1554"/>
                </a:cubicBezTo>
                <a:cubicBezTo>
                  <a:pt x="42945" y="1554"/>
                  <a:pt x="42933" y="1507"/>
                  <a:pt x="42913" y="1404"/>
                </a:cubicBezTo>
                <a:cubicBezTo>
                  <a:pt x="42886" y="1272"/>
                  <a:pt x="42856" y="1206"/>
                  <a:pt x="42814" y="1206"/>
                </a:cubicBezTo>
                <a:cubicBezTo>
                  <a:pt x="42779" y="1206"/>
                  <a:pt x="42736" y="1254"/>
                  <a:pt x="42680" y="1348"/>
                </a:cubicBezTo>
                <a:cubicBezTo>
                  <a:pt x="42634" y="1425"/>
                  <a:pt x="42534" y="1504"/>
                  <a:pt x="42464" y="1519"/>
                </a:cubicBezTo>
                <a:cubicBezTo>
                  <a:pt x="42393" y="1533"/>
                  <a:pt x="42316" y="1579"/>
                  <a:pt x="42296" y="1618"/>
                </a:cubicBezTo>
                <a:cubicBezTo>
                  <a:pt x="42292" y="1628"/>
                  <a:pt x="42287" y="1632"/>
                  <a:pt x="42282" y="1632"/>
                </a:cubicBezTo>
                <a:cubicBezTo>
                  <a:pt x="42255" y="1632"/>
                  <a:pt x="42237" y="1472"/>
                  <a:pt x="42262" y="1387"/>
                </a:cubicBezTo>
                <a:cubicBezTo>
                  <a:pt x="42270" y="1363"/>
                  <a:pt x="42234" y="1312"/>
                  <a:pt x="42183" y="1272"/>
                </a:cubicBezTo>
                <a:cubicBezTo>
                  <a:pt x="42150" y="1245"/>
                  <a:pt x="42117" y="1233"/>
                  <a:pt x="42087" y="1233"/>
                </a:cubicBezTo>
                <a:cubicBezTo>
                  <a:pt x="41972" y="1233"/>
                  <a:pt x="41893" y="1414"/>
                  <a:pt x="41913" y="1678"/>
                </a:cubicBezTo>
                <a:cubicBezTo>
                  <a:pt x="41929" y="1873"/>
                  <a:pt x="41911" y="1966"/>
                  <a:pt x="41852" y="1997"/>
                </a:cubicBezTo>
                <a:cubicBezTo>
                  <a:pt x="41835" y="2006"/>
                  <a:pt x="41821" y="2010"/>
                  <a:pt x="41811" y="2010"/>
                </a:cubicBezTo>
                <a:cubicBezTo>
                  <a:pt x="41787" y="2010"/>
                  <a:pt x="41784" y="1984"/>
                  <a:pt x="41800" y="1924"/>
                </a:cubicBezTo>
                <a:cubicBezTo>
                  <a:pt x="41826" y="1824"/>
                  <a:pt x="41789" y="1753"/>
                  <a:pt x="41731" y="1753"/>
                </a:cubicBezTo>
                <a:cubicBezTo>
                  <a:pt x="41710" y="1753"/>
                  <a:pt x="41686" y="1763"/>
                  <a:pt x="41661" y="1785"/>
                </a:cubicBezTo>
                <a:cubicBezTo>
                  <a:pt x="41605" y="1836"/>
                  <a:pt x="41563" y="1861"/>
                  <a:pt x="41538" y="1861"/>
                </a:cubicBezTo>
                <a:cubicBezTo>
                  <a:pt x="41500" y="1861"/>
                  <a:pt x="41498" y="1805"/>
                  <a:pt x="41534" y="1694"/>
                </a:cubicBezTo>
                <a:cubicBezTo>
                  <a:pt x="41565" y="1592"/>
                  <a:pt x="41609" y="1513"/>
                  <a:pt x="41629" y="1513"/>
                </a:cubicBezTo>
                <a:cubicBezTo>
                  <a:pt x="41650" y="1513"/>
                  <a:pt x="41667" y="1473"/>
                  <a:pt x="41667" y="1430"/>
                </a:cubicBezTo>
                <a:cubicBezTo>
                  <a:pt x="41667" y="1400"/>
                  <a:pt x="41654" y="1382"/>
                  <a:pt x="41637" y="1382"/>
                </a:cubicBezTo>
                <a:cubicBezTo>
                  <a:pt x="41630" y="1382"/>
                  <a:pt x="41621" y="1386"/>
                  <a:pt x="41613" y="1394"/>
                </a:cubicBezTo>
                <a:cubicBezTo>
                  <a:pt x="41604" y="1403"/>
                  <a:pt x="41595" y="1407"/>
                  <a:pt x="41587" y="1407"/>
                </a:cubicBezTo>
                <a:cubicBezTo>
                  <a:pt x="41572" y="1407"/>
                  <a:pt x="41560" y="1391"/>
                  <a:pt x="41559" y="1361"/>
                </a:cubicBezTo>
                <a:cubicBezTo>
                  <a:pt x="41561" y="1318"/>
                  <a:pt x="41525" y="1282"/>
                  <a:pt x="41480" y="1282"/>
                </a:cubicBezTo>
                <a:cubicBezTo>
                  <a:pt x="41437" y="1282"/>
                  <a:pt x="41403" y="1334"/>
                  <a:pt x="41404" y="1398"/>
                </a:cubicBezTo>
                <a:cubicBezTo>
                  <a:pt x="41404" y="1464"/>
                  <a:pt x="41359" y="1515"/>
                  <a:pt x="41300" y="1515"/>
                </a:cubicBezTo>
                <a:cubicBezTo>
                  <a:pt x="41225" y="1515"/>
                  <a:pt x="41194" y="1563"/>
                  <a:pt x="41195" y="1679"/>
                </a:cubicBezTo>
                <a:cubicBezTo>
                  <a:pt x="41196" y="1750"/>
                  <a:pt x="41209" y="1798"/>
                  <a:pt x="41223" y="1798"/>
                </a:cubicBezTo>
                <a:cubicBezTo>
                  <a:pt x="41226" y="1798"/>
                  <a:pt x="41229" y="1796"/>
                  <a:pt x="41232" y="1791"/>
                </a:cubicBezTo>
                <a:cubicBezTo>
                  <a:pt x="41237" y="1784"/>
                  <a:pt x="41244" y="1781"/>
                  <a:pt x="41252" y="1781"/>
                </a:cubicBezTo>
                <a:cubicBezTo>
                  <a:pt x="41314" y="1781"/>
                  <a:pt x="41462" y="1968"/>
                  <a:pt x="41464" y="2064"/>
                </a:cubicBezTo>
                <a:cubicBezTo>
                  <a:pt x="41464" y="2077"/>
                  <a:pt x="41457" y="2083"/>
                  <a:pt x="41446" y="2083"/>
                </a:cubicBezTo>
                <a:cubicBezTo>
                  <a:pt x="41424" y="2083"/>
                  <a:pt x="41382" y="2058"/>
                  <a:pt x="41334" y="2013"/>
                </a:cubicBezTo>
                <a:cubicBezTo>
                  <a:pt x="41262" y="1946"/>
                  <a:pt x="41159" y="1892"/>
                  <a:pt x="41106" y="1892"/>
                </a:cubicBezTo>
                <a:cubicBezTo>
                  <a:pt x="41027" y="1892"/>
                  <a:pt x="41012" y="1849"/>
                  <a:pt x="41025" y="1676"/>
                </a:cubicBezTo>
                <a:cubicBezTo>
                  <a:pt x="41039" y="1494"/>
                  <a:pt x="41028" y="1464"/>
                  <a:pt x="40911" y="1464"/>
                </a:cubicBezTo>
                <a:cubicBezTo>
                  <a:pt x="40902" y="1464"/>
                  <a:pt x="40891" y="1464"/>
                  <a:pt x="40880" y="1464"/>
                </a:cubicBezTo>
                <a:cubicBezTo>
                  <a:pt x="40789" y="1466"/>
                  <a:pt x="40730" y="1489"/>
                  <a:pt x="40743" y="1519"/>
                </a:cubicBezTo>
                <a:cubicBezTo>
                  <a:pt x="40756" y="1549"/>
                  <a:pt x="40686" y="1606"/>
                  <a:pt x="40586" y="1651"/>
                </a:cubicBezTo>
                <a:cubicBezTo>
                  <a:pt x="40520" y="1679"/>
                  <a:pt x="40464" y="1695"/>
                  <a:pt x="40434" y="1695"/>
                </a:cubicBezTo>
                <a:cubicBezTo>
                  <a:pt x="40418" y="1695"/>
                  <a:pt x="40409" y="1690"/>
                  <a:pt x="40410" y="1681"/>
                </a:cubicBezTo>
                <a:cubicBezTo>
                  <a:pt x="40424" y="1514"/>
                  <a:pt x="40391" y="1370"/>
                  <a:pt x="40341" y="1370"/>
                </a:cubicBezTo>
                <a:cubicBezTo>
                  <a:pt x="40341" y="1370"/>
                  <a:pt x="40340" y="1370"/>
                  <a:pt x="40340" y="1370"/>
                </a:cubicBezTo>
                <a:cubicBezTo>
                  <a:pt x="40306" y="1370"/>
                  <a:pt x="40249" y="1428"/>
                  <a:pt x="40210" y="1500"/>
                </a:cubicBezTo>
                <a:cubicBezTo>
                  <a:pt x="40178" y="1561"/>
                  <a:pt x="40161" y="1592"/>
                  <a:pt x="40151" y="1592"/>
                </a:cubicBezTo>
                <a:cubicBezTo>
                  <a:pt x="40141" y="1592"/>
                  <a:pt x="40139" y="1560"/>
                  <a:pt x="40137" y="1494"/>
                </a:cubicBezTo>
                <a:cubicBezTo>
                  <a:pt x="40136" y="1445"/>
                  <a:pt x="40131" y="1419"/>
                  <a:pt x="40115" y="1419"/>
                </a:cubicBezTo>
                <a:cubicBezTo>
                  <a:pt x="40093" y="1419"/>
                  <a:pt x="40051" y="1470"/>
                  <a:pt x="39970" y="1581"/>
                </a:cubicBezTo>
                <a:cubicBezTo>
                  <a:pt x="39880" y="1704"/>
                  <a:pt x="39795" y="1772"/>
                  <a:pt x="39732" y="1772"/>
                </a:cubicBezTo>
                <a:cubicBezTo>
                  <a:pt x="39721" y="1772"/>
                  <a:pt x="39712" y="1771"/>
                  <a:pt x="39703" y="1767"/>
                </a:cubicBezTo>
                <a:cubicBezTo>
                  <a:pt x="39621" y="1737"/>
                  <a:pt x="39613" y="1715"/>
                  <a:pt x="39669" y="1663"/>
                </a:cubicBezTo>
                <a:cubicBezTo>
                  <a:pt x="39722" y="1612"/>
                  <a:pt x="39715" y="1598"/>
                  <a:pt x="39645" y="1598"/>
                </a:cubicBezTo>
                <a:cubicBezTo>
                  <a:pt x="39594" y="1598"/>
                  <a:pt x="39551" y="1634"/>
                  <a:pt x="39552" y="1675"/>
                </a:cubicBezTo>
                <a:cubicBezTo>
                  <a:pt x="39553" y="1690"/>
                  <a:pt x="39546" y="1697"/>
                  <a:pt x="39533" y="1697"/>
                </a:cubicBezTo>
                <a:cubicBezTo>
                  <a:pt x="39511" y="1697"/>
                  <a:pt x="39471" y="1675"/>
                  <a:pt x="39425" y="1633"/>
                </a:cubicBezTo>
                <a:cubicBezTo>
                  <a:pt x="39375" y="1585"/>
                  <a:pt x="39336" y="1562"/>
                  <a:pt x="39308" y="1562"/>
                </a:cubicBezTo>
                <a:cubicBezTo>
                  <a:pt x="39288" y="1562"/>
                  <a:pt x="39273" y="1574"/>
                  <a:pt x="39264" y="1597"/>
                </a:cubicBezTo>
                <a:cubicBezTo>
                  <a:pt x="39251" y="1628"/>
                  <a:pt x="39212" y="1646"/>
                  <a:pt x="39166" y="1646"/>
                </a:cubicBezTo>
                <a:cubicBezTo>
                  <a:pt x="39145" y="1646"/>
                  <a:pt x="39122" y="1642"/>
                  <a:pt x="39100" y="1634"/>
                </a:cubicBezTo>
                <a:cubicBezTo>
                  <a:pt x="39070" y="1624"/>
                  <a:pt x="39046" y="1618"/>
                  <a:pt x="39027" y="1618"/>
                </a:cubicBezTo>
                <a:cubicBezTo>
                  <a:pt x="38989" y="1618"/>
                  <a:pt x="38972" y="1641"/>
                  <a:pt x="38973" y="1689"/>
                </a:cubicBezTo>
                <a:cubicBezTo>
                  <a:pt x="38973" y="1728"/>
                  <a:pt x="38970" y="1747"/>
                  <a:pt x="38963" y="1747"/>
                </a:cubicBezTo>
                <a:cubicBezTo>
                  <a:pt x="38956" y="1747"/>
                  <a:pt x="38947" y="1733"/>
                  <a:pt x="38933" y="1704"/>
                </a:cubicBezTo>
                <a:cubicBezTo>
                  <a:pt x="38910" y="1657"/>
                  <a:pt x="38870" y="1633"/>
                  <a:pt x="38823" y="1633"/>
                </a:cubicBezTo>
                <a:cubicBezTo>
                  <a:pt x="38776" y="1633"/>
                  <a:pt x="38722" y="1656"/>
                  <a:pt x="38670" y="1703"/>
                </a:cubicBezTo>
                <a:cubicBezTo>
                  <a:pt x="38657" y="1715"/>
                  <a:pt x="38643" y="1721"/>
                  <a:pt x="38629" y="1721"/>
                </a:cubicBezTo>
                <a:cubicBezTo>
                  <a:pt x="38608" y="1721"/>
                  <a:pt x="38588" y="1706"/>
                  <a:pt x="38575" y="1678"/>
                </a:cubicBezTo>
                <a:cubicBezTo>
                  <a:pt x="38562" y="1650"/>
                  <a:pt x="38548" y="1636"/>
                  <a:pt x="38531" y="1636"/>
                </a:cubicBezTo>
                <a:cubicBezTo>
                  <a:pt x="38515" y="1636"/>
                  <a:pt x="38496" y="1650"/>
                  <a:pt x="38473" y="1678"/>
                </a:cubicBezTo>
                <a:cubicBezTo>
                  <a:pt x="38437" y="1721"/>
                  <a:pt x="38321" y="1766"/>
                  <a:pt x="38215" y="1776"/>
                </a:cubicBezTo>
                <a:cubicBezTo>
                  <a:pt x="38099" y="1788"/>
                  <a:pt x="38021" y="1836"/>
                  <a:pt x="38023" y="1897"/>
                </a:cubicBezTo>
                <a:cubicBezTo>
                  <a:pt x="38024" y="1938"/>
                  <a:pt x="38012" y="1960"/>
                  <a:pt x="37993" y="1960"/>
                </a:cubicBezTo>
                <a:cubicBezTo>
                  <a:pt x="37984" y="1960"/>
                  <a:pt x="37975" y="1956"/>
                  <a:pt x="37964" y="1948"/>
                </a:cubicBezTo>
                <a:cubicBezTo>
                  <a:pt x="37932" y="1919"/>
                  <a:pt x="37915" y="1821"/>
                  <a:pt x="37927" y="1727"/>
                </a:cubicBezTo>
                <a:cubicBezTo>
                  <a:pt x="37941" y="1619"/>
                  <a:pt x="37923" y="1558"/>
                  <a:pt x="37878" y="1558"/>
                </a:cubicBezTo>
                <a:cubicBezTo>
                  <a:pt x="37838" y="1558"/>
                  <a:pt x="37808" y="1585"/>
                  <a:pt x="37808" y="1619"/>
                </a:cubicBezTo>
                <a:cubicBezTo>
                  <a:pt x="37808" y="1655"/>
                  <a:pt x="37755" y="1722"/>
                  <a:pt x="37696" y="1769"/>
                </a:cubicBezTo>
                <a:cubicBezTo>
                  <a:pt x="37654" y="1801"/>
                  <a:pt x="37625" y="1818"/>
                  <a:pt x="37602" y="1818"/>
                </a:cubicBezTo>
                <a:cubicBezTo>
                  <a:pt x="37575" y="1818"/>
                  <a:pt x="37557" y="1797"/>
                  <a:pt x="37536" y="1752"/>
                </a:cubicBezTo>
                <a:cubicBezTo>
                  <a:pt x="37518" y="1711"/>
                  <a:pt x="37507" y="1691"/>
                  <a:pt x="37500" y="1691"/>
                </a:cubicBezTo>
                <a:cubicBezTo>
                  <a:pt x="37493" y="1691"/>
                  <a:pt x="37491" y="1709"/>
                  <a:pt x="37491" y="1745"/>
                </a:cubicBezTo>
                <a:cubicBezTo>
                  <a:pt x="37491" y="1801"/>
                  <a:pt x="37448" y="1843"/>
                  <a:pt x="37387" y="1843"/>
                </a:cubicBezTo>
                <a:cubicBezTo>
                  <a:pt x="37276" y="1843"/>
                  <a:pt x="37245" y="1954"/>
                  <a:pt x="37333" y="2031"/>
                </a:cubicBezTo>
                <a:cubicBezTo>
                  <a:pt x="37400" y="2089"/>
                  <a:pt x="37302" y="2249"/>
                  <a:pt x="37218" y="2249"/>
                </a:cubicBezTo>
                <a:cubicBezTo>
                  <a:pt x="37209" y="2249"/>
                  <a:pt x="37199" y="2246"/>
                  <a:pt x="37190" y="2242"/>
                </a:cubicBezTo>
                <a:cubicBezTo>
                  <a:pt x="37142" y="2216"/>
                  <a:pt x="37154" y="2127"/>
                  <a:pt x="37236" y="1909"/>
                </a:cubicBezTo>
                <a:cubicBezTo>
                  <a:pt x="37299" y="1742"/>
                  <a:pt x="37333" y="1592"/>
                  <a:pt x="37315" y="1566"/>
                </a:cubicBezTo>
                <a:cubicBezTo>
                  <a:pt x="37312" y="1562"/>
                  <a:pt x="37309" y="1560"/>
                  <a:pt x="37305" y="1560"/>
                </a:cubicBezTo>
                <a:cubicBezTo>
                  <a:pt x="37285" y="1560"/>
                  <a:pt x="37254" y="1622"/>
                  <a:pt x="37230" y="1715"/>
                </a:cubicBezTo>
                <a:cubicBezTo>
                  <a:pt x="37199" y="1831"/>
                  <a:pt x="37178" y="1878"/>
                  <a:pt x="37108" y="1878"/>
                </a:cubicBezTo>
                <a:cubicBezTo>
                  <a:pt x="37065" y="1878"/>
                  <a:pt x="37005" y="1860"/>
                  <a:pt x="36912" y="1830"/>
                </a:cubicBezTo>
                <a:cubicBezTo>
                  <a:pt x="36860" y="1810"/>
                  <a:pt x="36815" y="1775"/>
                  <a:pt x="36785" y="1728"/>
                </a:cubicBezTo>
                <a:cubicBezTo>
                  <a:pt x="36773" y="1708"/>
                  <a:pt x="36760" y="1698"/>
                  <a:pt x="36749" y="1698"/>
                </a:cubicBezTo>
                <a:cubicBezTo>
                  <a:pt x="36735" y="1698"/>
                  <a:pt x="36722" y="1714"/>
                  <a:pt x="36714" y="1746"/>
                </a:cubicBezTo>
                <a:cubicBezTo>
                  <a:pt x="36704" y="1781"/>
                  <a:pt x="36679" y="1797"/>
                  <a:pt x="36647" y="1797"/>
                </a:cubicBezTo>
                <a:cubicBezTo>
                  <a:pt x="36590" y="1797"/>
                  <a:pt x="36512" y="1745"/>
                  <a:pt x="36471" y="1661"/>
                </a:cubicBezTo>
                <a:cubicBezTo>
                  <a:pt x="36443" y="1604"/>
                  <a:pt x="36330" y="1565"/>
                  <a:pt x="36249" y="1565"/>
                </a:cubicBezTo>
                <a:cubicBezTo>
                  <a:pt x="36200" y="1565"/>
                  <a:pt x="36163" y="1579"/>
                  <a:pt x="36163" y="1612"/>
                </a:cubicBezTo>
                <a:cubicBezTo>
                  <a:pt x="36163" y="1649"/>
                  <a:pt x="36118" y="1695"/>
                  <a:pt x="36059" y="1718"/>
                </a:cubicBezTo>
                <a:cubicBezTo>
                  <a:pt x="35998" y="1740"/>
                  <a:pt x="35960" y="1800"/>
                  <a:pt x="35969" y="1855"/>
                </a:cubicBezTo>
                <a:cubicBezTo>
                  <a:pt x="35980" y="1916"/>
                  <a:pt x="35930" y="1957"/>
                  <a:pt x="35839" y="1961"/>
                </a:cubicBezTo>
                <a:cubicBezTo>
                  <a:pt x="35832" y="1961"/>
                  <a:pt x="35824" y="1962"/>
                  <a:pt x="35816" y="1962"/>
                </a:cubicBezTo>
                <a:cubicBezTo>
                  <a:pt x="35746" y="1962"/>
                  <a:pt x="35692" y="1944"/>
                  <a:pt x="35692" y="1919"/>
                </a:cubicBezTo>
                <a:cubicBezTo>
                  <a:pt x="35692" y="1891"/>
                  <a:pt x="35645" y="1852"/>
                  <a:pt x="35584" y="1830"/>
                </a:cubicBezTo>
                <a:cubicBezTo>
                  <a:pt x="35565" y="1823"/>
                  <a:pt x="35549" y="1820"/>
                  <a:pt x="35535" y="1820"/>
                </a:cubicBezTo>
                <a:cubicBezTo>
                  <a:pt x="35456" y="1820"/>
                  <a:pt x="35457" y="1917"/>
                  <a:pt x="35562" y="1974"/>
                </a:cubicBezTo>
                <a:cubicBezTo>
                  <a:pt x="35629" y="2012"/>
                  <a:pt x="35613" y="2052"/>
                  <a:pt x="35484" y="2173"/>
                </a:cubicBezTo>
                <a:cubicBezTo>
                  <a:pt x="35406" y="2245"/>
                  <a:pt x="35355" y="2279"/>
                  <a:pt x="35317" y="2279"/>
                </a:cubicBezTo>
                <a:cubicBezTo>
                  <a:pt x="35294" y="2279"/>
                  <a:pt x="35275" y="2267"/>
                  <a:pt x="35257" y="2243"/>
                </a:cubicBezTo>
                <a:cubicBezTo>
                  <a:pt x="35211" y="2180"/>
                  <a:pt x="35214" y="2160"/>
                  <a:pt x="35274" y="2157"/>
                </a:cubicBezTo>
                <a:cubicBezTo>
                  <a:pt x="35325" y="2154"/>
                  <a:pt x="35304" y="2095"/>
                  <a:pt x="35217" y="1994"/>
                </a:cubicBezTo>
                <a:cubicBezTo>
                  <a:pt x="35140" y="1904"/>
                  <a:pt x="35086" y="1815"/>
                  <a:pt x="35093" y="1789"/>
                </a:cubicBezTo>
                <a:cubicBezTo>
                  <a:pt x="35099" y="1763"/>
                  <a:pt x="35074" y="1742"/>
                  <a:pt x="35040" y="1742"/>
                </a:cubicBezTo>
                <a:cubicBezTo>
                  <a:pt x="35039" y="1742"/>
                  <a:pt x="35038" y="1742"/>
                  <a:pt x="35037" y="1742"/>
                </a:cubicBezTo>
                <a:cubicBezTo>
                  <a:pt x="35002" y="1742"/>
                  <a:pt x="34957" y="1708"/>
                  <a:pt x="34937" y="1670"/>
                </a:cubicBezTo>
                <a:cubicBezTo>
                  <a:pt x="34932" y="1662"/>
                  <a:pt x="34928" y="1658"/>
                  <a:pt x="34923" y="1658"/>
                </a:cubicBezTo>
                <a:cubicBezTo>
                  <a:pt x="34905" y="1658"/>
                  <a:pt x="34883" y="1713"/>
                  <a:pt x="34868" y="1804"/>
                </a:cubicBezTo>
                <a:cubicBezTo>
                  <a:pt x="34850" y="1921"/>
                  <a:pt x="34813" y="2012"/>
                  <a:pt x="34783" y="2012"/>
                </a:cubicBezTo>
                <a:cubicBezTo>
                  <a:pt x="34753" y="2012"/>
                  <a:pt x="34744" y="1954"/>
                  <a:pt x="34762" y="1888"/>
                </a:cubicBezTo>
                <a:cubicBezTo>
                  <a:pt x="34794" y="1762"/>
                  <a:pt x="34719" y="1587"/>
                  <a:pt x="34649" y="1587"/>
                </a:cubicBezTo>
                <a:cubicBezTo>
                  <a:pt x="34639" y="1587"/>
                  <a:pt x="34629" y="1591"/>
                  <a:pt x="34619" y="1600"/>
                </a:cubicBezTo>
                <a:cubicBezTo>
                  <a:pt x="34589" y="1627"/>
                  <a:pt x="34598" y="1691"/>
                  <a:pt x="34641" y="1763"/>
                </a:cubicBezTo>
                <a:cubicBezTo>
                  <a:pt x="34683" y="1833"/>
                  <a:pt x="34692" y="1860"/>
                  <a:pt x="34651" y="1860"/>
                </a:cubicBezTo>
                <a:cubicBezTo>
                  <a:pt x="34631" y="1860"/>
                  <a:pt x="34598" y="1854"/>
                  <a:pt x="34552" y="1842"/>
                </a:cubicBezTo>
                <a:cubicBezTo>
                  <a:pt x="34503" y="1830"/>
                  <a:pt x="34457" y="1824"/>
                  <a:pt x="34415" y="1824"/>
                </a:cubicBezTo>
                <a:cubicBezTo>
                  <a:pt x="34241" y="1824"/>
                  <a:pt x="34130" y="1926"/>
                  <a:pt x="34096" y="2124"/>
                </a:cubicBezTo>
                <a:cubicBezTo>
                  <a:pt x="34076" y="2248"/>
                  <a:pt x="34083" y="2404"/>
                  <a:pt x="34116" y="2485"/>
                </a:cubicBezTo>
                <a:cubicBezTo>
                  <a:pt x="34180" y="2650"/>
                  <a:pt x="34144" y="2998"/>
                  <a:pt x="34062" y="2998"/>
                </a:cubicBezTo>
                <a:cubicBezTo>
                  <a:pt x="34034" y="2998"/>
                  <a:pt x="34011" y="2934"/>
                  <a:pt x="34010" y="2847"/>
                </a:cubicBezTo>
                <a:cubicBezTo>
                  <a:pt x="34008" y="2747"/>
                  <a:pt x="33976" y="2697"/>
                  <a:pt x="33910" y="2697"/>
                </a:cubicBezTo>
                <a:cubicBezTo>
                  <a:pt x="33909" y="2697"/>
                  <a:pt x="33908" y="2697"/>
                  <a:pt x="33907" y="2697"/>
                </a:cubicBezTo>
                <a:cubicBezTo>
                  <a:pt x="33786" y="2697"/>
                  <a:pt x="33720" y="2577"/>
                  <a:pt x="33776" y="2451"/>
                </a:cubicBezTo>
                <a:cubicBezTo>
                  <a:pt x="33786" y="2425"/>
                  <a:pt x="33796" y="2412"/>
                  <a:pt x="33806" y="2412"/>
                </a:cubicBezTo>
                <a:cubicBezTo>
                  <a:pt x="33819" y="2412"/>
                  <a:pt x="33831" y="2436"/>
                  <a:pt x="33843" y="2486"/>
                </a:cubicBezTo>
                <a:cubicBezTo>
                  <a:pt x="33858" y="2549"/>
                  <a:pt x="33878" y="2578"/>
                  <a:pt x="33899" y="2578"/>
                </a:cubicBezTo>
                <a:cubicBezTo>
                  <a:pt x="33946" y="2578"/>
                  <a:pt x="33997" y="2425"/>
                  <a:pt x="34016" y="2182"/>
                </a:cubicBezTo>
                <a:cubicBezTo>
                  <a:pt x="34035" y="1941"/>
                  <a:pt x="34035" y="1875"/>
                  <a:pt x="33987" y="1875"/>
                </a:cubicBezTo>
                <a:cubicBezTo>
                  <a:pt x="33975" y="1875"/>
                  <a:pt x="33959" y="1879"/>
                  <a:pt x="33940" y="1886"/>
                </a:cubicBezTo>
                <a:cubicBezTo>
                  <a:pt x="33923" y="1892"/>
                  <a:pt x="33907" y="1895"/>
                  <a:pt x="33892" y="1895"/>
                </a:cubicBezTo>
                <a:cubicBezTo>
                  <a:pt x="33859" y="1895"/>
                  <a:pt x="33836" y="1880"/>
                  <a:pt x="33835" y="1855"/>
                </a:cubicBezTo>
                <a:cubicBezTo>
                  <a:pt x="33835" y="1818"/>
                  <a:pt x="33811" y="1786"/>
                  <a:pt x="33782" y="1786"/>
                </a:cubicBezTo>
                <a:cubicBezTo>
                  <a:pt x="33752" y="1786"/>
                  <a:pt x="33729" y="1837"/>
                  <a:pt x="33731" y="1901"/>
                </a:cubicBezTo>
                <a:cubicBezTo>
                  <a:pt x="33731" y="1967"/>
                  <a:pt x="33698" y="2018"/>
                  <a:pt x="33653" y="2018"/>
                </a:cubicBezTo>
                <a:cubicBezTo>
                  <a:pt x="33610" y="2019"/>
                  <a:pt x="33576" y="2058"/>
                  <a:pt x="33574" y="2113"/>
                </a:cubicBezTo>
                <a:cubicBezTo>
                  <a:pt x="33574" y="2132"/>
                  <a:pt x="33571" y="2141"/>
                  <a:pt x="33566" y="2141"/>
                </a:cubicBezTo>
                <a:cubicBezTo>
                  <a:pt x="33556" y="2141"/>
                  <a:pt x="33539" y="2111"/>
                  <a:pt x="33519" y="2055"/>
                </a:cubicBezTo>
                <a:cubicBezTo>
                  <a:pt x="33489" y="1973"/>
                  <a:pt x="33399" y="1861"/>
                  <a:pt x="33323" y="1810"/>
                </a:cubicBezTo>
                <a:cubicBezTo>
                  <a:pt x="33272" y="1776"/>
                  <a:pt x="33237" y="1758"/>
                  <a:pt x="33208" y="1758"/>
                </a:cubicBezTo>
                <a:cubicBezTo>
                  <a:pt x="33173" y="1758"/>
                  <a:pt x="33148" y="1787"/>
                  <a:pt x="33117" y="1848"/>
                </a:cubicBezTo>
                <a:cubicBezTo>
                  <a:pt x="33080" y="1921"/>
                  <a:pt x="33050" y="2013"/>
                  <a:pt x="33050" y="2058"/>
                </a:cubicBezTo>
                <a:cubicBezTo>
                  <a:pt x="33050" y="2139"/>
                  <a:pt x="32853" y="2302"/>
                  <a:pt x="32774" y="2302"/>
                </a:cubicBezTo>
                <a:cubicBezTo>
                  <a:pt x="32762" y="2302"/>
                  <a:pt x="32753" y="2299"/>
                  <a:pt x="32747" y="2291"/>
                </a:cubicBezTo>
                <a:cubicBezTo>
                  <a:pt x="32734" y="2273"/>
                  <a:pt x="32759" y="2176"/>
                  <a:pt x="32804" y="2080"/>
                </a:cubicBezTo>
                <a:cubicBezTo>
                  <a:pt x="32897" y="1886"/>
                  <a:pt x="32907" y="1792"/>
                  <a:pt x="32833" y="1792"/>
                </a:cubicBezTo>
                <a:cubicBezTo>
                  <a:pt x="32832" y="1792"/>
                  <a:pt x="32832" y="1792"/>
                  <a:pt x="32831" y="1792"/>
                </a:cubicBezTo>
                <a:cubicBezTo>
                  <a:pt x="32801" y="1792"/>
                  <a:pt x="32777" y="1854"/>
                  <a:pt x="32777" y="1925"/>
                </a:cubicBezTo>
                <a:cubicBezTo>
                  <a:pt x="32779" y="1988"/>
                  <a:pt x="32778" y="2020"/>
                  <a:pt x="32769" y="2020"/>
                </a:cubicBezTo>
                <a:cubicBezTo>
                  <a:pt x="32759" y="2020"/>
                  <a:pt x="32740" y="1988"/>
                  <a:pt x="32704" y="1922"/>
                </a:cubicBezTo>
                <a:cubicBezTo>
                  <a:pt x="32672" y="1864"/>
                  <a:pt x="32619" y="1837"/>
                  <a:pt x="32571" y="1837"/>
                </a:cubicBezTo>
                <a:cubicBezTo>
                  <a:pt x="32512" y="1837"/>
                  <a:pt x="32460" y="1878"/>
                  <a:pt x="32461" y="1954"/>
                </a:cubicBezTo>
                <a:cubicBezTo>
                  <a:pt x="32462" y="1999"/>
                  <a:pt x="32415" y="2021"/>
                  <a:pt x="32363" y="2021"/>
                </a:cubicBezTo>
                <a:cubicBezTo>
                  <a:pt x="32308" y="2021"/>
                  <a:pt x="32246" y="1996"/>
                  <a:pt x="32225" y="1948"/>
                </a:cubicBezTo>
                <a:cubicBezTo>
                  <a:pt x="32214" y="1925"/>
                  <a:pt x="32194" y="1913"/>
                  <a:pt x="32167" y="1913"/>
                </a:cubicBezTo>
                <a:cubicBezTo>
                  <a:pt x="32141" y="1913"/>
                  <a:pt x="32109" y="1924"/>
                  <a:pt x="32073" y="1945"/>
                </a:cubicBezTo>
                <a:cubicBezTo>
                  <a:pt x="32015" y="1978"/>
                  <a:pt x="31929" y="2001"/>
                  <a:pt x="31872" y="2001"/>
                </a:cubicBezTo>
                <a:cubicBezTo>
                  <a:pt x="31864" y="2001"/>
                  <a:pt x="31857" y="2001"/>
                  <a:pt x="31851" y="2000"/>
                </a:cubicBezTo>
                <a:cubicBezTo>
                  <a:pt x="31845" y="1999"/>
                  <a:pt x="31840" y="1999"/>
                  <a:pt x="31835" y="1999"/>
                </a:cubicBezTo>
                <a:cubicBezTo>
                  <a:pt x="31774" y="1999"/>
                  <a:pt x="31745" y="2051"/>
                  <a:pt x="31736" y="2179"/>
                </a:cubicBezTo>
                <a:cubicBezTo>
                  <a:pt x="31728" y="2280"/>
                  <a:pt x="31713" y="2382"/>
                  <a:pt x="31691" y="2482"/>
                </a:cubicBezTo>
                <a:cubicBezTo>
                  <a:pt x="31674" y="2548"/>
                  <a:pt x="31667" y="2622"/>
                  <a:pt x="31673" y="2659"/>
                </a:cubicBezTo>
                <a:cubicBezTo>
                  <a:pt x="31679" y="2694"/>
                  <a:pt x="31655" y="2774"/>
                  <a:pt x="31622" y="2833"/>
                </a:cubicBezTo>
                <a:cubicBezTo>
                  <a:pt x="31577" y="2913"/>
                  <a:pt x="31577" y="2941"/>
                  <a:pt x="31621" y="2941"/>
                </a:cubicBezTo>
                <a:cubicBezTo>
                  <a:pt x="31655" y="2941"/>
                  <a:pt x="31683" y="3024"/>
                  <a:pt x="31683" y="3125"/>
                </a:cubicBezTo>
                <a:cubicBezTo>
                  <a:pt x="31685" y="3227"/>
                  <a:pt x="31707" y="3328"/>
                  <a:pt x="31733" y="3349"/>
                </a:cubicBezTo>
                <a:cubicBezTo>
                  <a:pt x="31864" y="3464"/>
                  <a:pt x="31825" y="3923"/>
                  <a:pt x="31685" y="3923"/>
                </a:cubicBezTo>
                <a:cubicBezTo>
                  <a:pt x="31610" y="3923"/>
                  <a:pt x="31637" y="3785"/>
                  <a:pt x="31718" y="3758"/>
                </a:cubicBezTo>
                <a:cubicBezTo>
                  <a:pt x="31851" y="3714"/>
                  <a:pt x="31665" y="3243"/>
                  <a:pt x="31515" y="3241"/>
                </a:cubicBezTo>
                <a:cubicBezTo>
                  <a:pt x="31403" y="3240"/>
                  <a:pt x="31400" y="3231"/>
                  <a:pt x="31480" y="3141"/>
                </a:cubicBezTo>
                <a:cubicBezTo>
                  <a:pt x="31540" y="3074"/>
                  <a:pt x="31552" y="3009"/>
                  <a:pt x="31519" y="2936"/>
                </a:cubicBezTo>
                <a:cubicBezTo>
                  <a:pt x="31503" y="2899"/>
                  <a:pt x="31482" y="2883"/>
                  <a:pt x="31459" y="2883"/>
                </a:cubicBezTo>
                <a:cubicBezTo>
                  <a:pt x="31369" y="2883"/>
                  <a:pt x="31252" y="3127"/>
                  <a:pt x="31276" y="3334"/>
                </a:cubicBezTo>
                <a:cubicBezTo>
                  <a:pt x="31291" y="3456"/>
                  <a:pt x="31274" y="3558"/>
                  <a:pt x="31236" y="3580"/>
                </a:cubicBezTo>
                <a:cubicBezTo>
                  <a:pt x="31231" y="3583"/>
                  <a:pt x="31227" y="3584"/>
                  <a:pt x="31222" y="3584"/>
                </a:cubicBezTo>
                <a:cubicBezTo>
                  <a:pt x="31187" y="3584"/>
                  <a:pt x="31161" y="3504"/>
                  <a:pt x="31148" y="3356"/>
                </a:cubicBezTo>
                <a:cubicBezTo>
                  <a:pt x="31131" y="3176"/>
                  <a:pt x="31145" y="3095"/>
                  <a:pt x="31192" y="3095"/>
                </a:cubicBezTo>
                <a:cubicBezTo>
                  <a:pt x="31231" y="3095"/>
                  <a:pt x="31260" y="3030"/>
                  <a:pt x="31258" y="2943"/>
                </a:cubicBezTo>
                <a:cubicBezTo>
                  <a:pt x="31257" y="2867"/>
                  <a:pt x="31274" y="2824"/>
                  <a:pt x="31306" y="2824"/>
                </a:cubicBezTo>
                <a:cubicBezTo>
                  <a:pt x="31313" y="2824"/>
                  <a:pt x="31321" y="2826"/>
                  <a:pt x="31330" y="2831"/>
                </a:cubicBezTo>
                <a:cubicBezTo>
                  <a:pt x="31340" y="2836"/>
                  <a:pt x="31348" y="2839"/>
                  <a:pt x="31356" y="2839"/>
                </a:cubicBezTo>
                <a:cubicBezTo>
                  <a:pt x="31387" y="2839"/>
                  <a:pt x="31391" y="2787"/>
                  <a:pt x="31373" y="2664"/>
                </a:cubicBezTo>
                <a:cubicBezTo>
                  <a:pt x="31358" y="2566"/>
                  <a:pt x="31362" y="2500"/>
                  <a:pt x="31381" y="2500"/>
                </a:cubicBezTo>
                <a:cubicBezTo>
                  <a:pt x="31385" y="2500"/>
                  <a:pt x="31388" y="2502"/>
                  <a:pt x="31392" y="2506"/>
                </a:cubicBezTo>
                <a:cubicBezTo>
                  <a:pt x="31398" y="2510"/>
                  <a:pt x="31403" y="2513"/>
                  <a:pt x="31408" y="2513"/>
                </a:cubicBezTo>
                <a:cubicBezTo>
                  <a:pt x="31430" y="2513"/>
                  <a:pt x="31447" y="2469"/>
                  <a:pt x="31449" y="2403"/>
                </a:cubicBezTo>
                <a:cubicBezTo>
                  <a:pt x="31451" y="2324"/>
                  <a:pt x="31430" y="2255"/>
                  <a:pt x="31401" y="2255"/>
                </a:cubicBezTo>
                <a:cubicBezTo>
                  <a:pt x="31373" y="2255"/>
                  <a:pt x="31361" y="2225"/>
                  <a:pt x="31377" y="2183"/>
                </a:cubicBezTo>
                <a:cubicBezTo>
                  <a:pt x="31394" y="2142"/>
                  <a:pt x="31383" y="2095"/>
                  <a:pt x="31351" y="2064"/>
                </a:cubicBezTo>
                <a:cubicBezTo>
                  <a:pt x="31342" y="2057"/>
                  <a:pt x="31334" y="2053"/>
                  <a:pt x="31327" y="2053"/>
                </a:cubicBezTo>
                <a:cubicBezTo>
                  <a:pt x="31308" y="2053"/>
                  <a:pt x="31296" y="2077"/>
                  <a:pt x="31297" y="2119"/>
                </a:cubicBezTo>
                <a:cubicBezTo>
                  <a:pt x="31298" y="2193"/>
                  <a:pt x="31183" y="2239"/>
                  <a:pt x="31073" y="2239"/>
                </a:cubicBezTo>
                <a:cubicBezTo>
                  <a:pt x="31003" y="2239"/>
                  <a:pt x="30934" y="2221"/>
                  <a:pt x="30898" y="2179"/>
                </a:cubicBezTo>
                <a:cubicBezTo>
                  <a:pt x="30869" y="2144"/>
                  <a:pt x="30824" y="2128"/>
                  <a:pt x="30774" y="2128"/>
                </a:cubicBezTo>
                <a:cubicBezTo>
                  <a:pt x="30706" y="2128"/>
                  <a:pt x="30629" y="2158"/>
                  <a:pt x="30567" y="2215"/>
                </a:cubicBezTo>
                <a:cubicBezTo>
                  <a:pt x="30544" y="2235"/>
                  <a:pt x="30528" y="2246"/>
                  <a:pt x="30520" y="2246"/>
                </a:cubicBezTo>
                <a:cubicBezTo>
                  <a:pt x="30511" y="2246"/>
                  <a:pt x="30513" y="2232"/>
                  <a:pt x="30524" y="2203"/>
                </a:cubicBezTo>
                <a:cubicBezTo>
                  <a:pt x="30536" y="2172"/>
                  <a:pt x="30526" y="2156"/>
                  <a:pt x="30492" y="2156"/>
                </a:cubicBezTo>
                <a:cubicBezTo>
                  <a:pt x="30467" y="2156"/>
                  <a:pt x="30430" y="2164"/>
                  <a:pt x="30379" y="2180"/>
                </a:cubicBezTo>
                <a:cubicBezTo>
                  <a:pt x="30143" y="2258"/>
                  <a:pt x="30082" y="2318"/>
                  <a:pt x="30079" y="2473"/>
                </a:cubicBezTo>
                <a:cubicBezTo>
                  <a:pt x="30079" y="2496"/>
                  <a:pt x="30077" y="2506"/>
                  <a:pt x="30072" y="2506"/>
                </a:cubicBezTo>
                <a:cubicBezTo>
                  <a:pt x="30063" y="2506"/>
                  <a:pt x="30045" y="2453"/>
                  <a:pt x="30024" y="2358"/>
                </a:cubicBezTo>
                <a:cubicBezTo>
                  <a:pt x="29990" y="2201"/>
                  <a:pt x="29940" y="2110"/>
                  <a:pt x="29906" y="2110"/>
                </a:cubicBezTo>
                <a:cubicBezTo>
                  <a:pt x="29884" y="2110"/>
                  <a:pt x="29869" y="2149"/>
                  <a:pt x="29870" y="2236"/>
                </a:cubicBezTo>
                <a:cubicBezTo>
                  <a:pt x="29871" y="2291"/>
                  <a:pt x="29867" y="2318"/>
                  <a:pt x="29852" y="2318"/>
                </a:cubicBezTo>
                <a:cubicBezTo>
                  <a:pt x="29840" y="2318"/>
                  <a:pt x="29820" y="2300"/>
                  <a:pt x="29790" y="2265"/>
                </a:cubicBezTo>
                <a:cubicBezTo>
                  <a:pt x="29761" y="2232"/>
                  <a:pt x="29738" y="2214"/>
                  <a:pt x="29714" y="2214"/>
                </a:cubicBezTo>
                <a:cubicBezTo>
                  <a:pt x="29683" y="2214"/>
                  <a:pt x="29651" y="2244"/>
                  <a:pt x="29603" y="2306"/>
                </a:cubicBezTo>
                <a:cubicBezTo>
                  <a:pt x="29560" y="2361"/>
                  <a:pt x="29532" y="2388"/>
                  <a:pt x="29516" y="2388"/>
                </a:cubicBezTo>
                <a:cubicBezTo>
                  <a:pt x="29504" y="2388"/>
                  <a:pt x="29498" y="2373"/>
                  <a:pt x="29497" y="2343"/>
                </a:cubicBezTo>
                <a:cubicBezTo>
                  <a:pt x="29497" y="2305"/>
                  <a:pt x="29489" y="2281"/>
                  <a:pt x="29478" y="2281"/>
                </a:cubicBezTo>
                <a:cubicBezTo>
                  <a:pt x="29475" y="2281"/>
                  <a:pt x="29471" y="2284"/>
                  <a:pt x="29467" y="2289"/>
                </a:cubicBezTo>
                <a:cubicBezTo>
                  <a:pt x="29426" y="2349"/>
                  <a:pt x="29517" y="2568"/>
                  <a:pt x="29578" y="2568"/>
                </a:cubicBezTo>
                <a:cubicBezTo>
                  <a:pt x="29581" y="2568"/>
                  <a:pt x="29584" y="2568"/>
                  <a:pt x="29587" y="2567"/>
                </a:cubicBezTo>
                <a:cubicBezTo>
                  <a:pt x="29592" y="2565"/>
                  <a:pt x="29598" y="2564"/>
                  <a:pt x="29603" y="2564"/>
                </a:cubicBezTo>
                <a:cubicBezTo>
                  <a:pt x="29684" y="2564"/>
                  <a:pt x="29742" y="2796"/>
                  <a:pt x="29676" y="2895"/>
                </a:cubicBezTo>
                <a:cubicBezTo>
                  <a:pt x="29651" y="2932"/>
                  <a:pt x="29634" y="2951"/>
                  <a:pt x="29618" y="2951"/>
                </a:cubicBezTo>
                <a:cubicBezTo>
                  <a:pt x="29600" y="2951"/>
                  <a:pt x="29585" y="2927"/>
                  <a:pt x="29563" y="2877"/>
                </a:cubicBezTo>
                <a:cubicBezTo>
                  <a:pt x="29543" y="2833"/>
                  <a:pt x="29519" y="2809"/>
                  <a:pt x="29497" y="2809"/>
                </a:cubicBezTo>
                <a:cubicBezTo>
                  <a:pt x="29488" y="2809"/>
                  <a:pt x="29479" y="2813"/>
                  <a:pt x="29472" y="2824"/>
                </a:cubicBezTo>
                <a:cubicBezTo>
                  <a:pt x="29449" y="2859"/>
                  <a:pt x="29455" y="2907"/>
                  <a:pt x="29485" y="2936"/>
                </a:cubicBezTo>
                <a:cubicBezTo>
                  <a:pt x="29567" y="3012"/>
                  <a:pt x="29620" y="3243"/>
                  <a:pt x="29566" y="3291"/>
                </a:cubicBezTo>
                <a:cubicBezTo>
                  <a:pt x="29562" y="3294"/>
                  <a:pt x="29557" y="3296"/>
                  <a:pt x="29553" y="3296"/>
                </a:cubicBezTo>
                <a:cubicBezTo>
                  <a:pt x="29529" y="3296"/>
                  <a:pt x="29503" y="3251"/>
                  <a:pt x="29487" y="3179"/>
                </a:cubicBezTo>
                <a:cubicBezTo>
                  <a:pt x="29466" y="3092"/>
                  <a:pt x="29409" y="3028"/>
                  <a:pt x="29352" y="3028"/>
                </a:cubicBezTo>
                <a:cubicBezTo>
                  <a:pt x="29293" y="3024"/>
                  <a:pt x="29241" y="2982"/>
                  <a:pt x="29226" y="2924"/>
                </a:cubicBezTo>
                <a:cubicBezTo>
                  <a:pt x="29209" y="2865"/>
                  <a:pt x="29226" y="2829"/>
                  <a:pt x="29269" y="2829"/>
                </a:cubicBezTo>
                <a:cubicBezTo>
                  <a:pt x="29272" y="2829"/>
                  <a:pt x="29276" y="2829"/>
                  <a:pt x="29279" y="2830"/>
                </a:cubicBezTo>
                <a:cubicBezTo>
                  <a:pt x="29282" y="2830"/>
                  <a:pt x="29284" y="2830"/>
                  <a:pt x="29287" y="2830"/>
                </a:cubicBezTo>
                <a:cubicBezTo>
                  <a:pt x="29339" y="2830"/>
                  <a:pt x="29369" y="2754"/>
                  <a:pt x="29381" y="2601"/>
                </a:cubicBezTo>
                <a:cubicBezTo>
                  <a:pt x="29396" y="2385"/>
                  <a:pt x="29382" y="2359"/>
                  <a:pt x="29232" y="2328"/>
                </a:cubicBezTo>
                <a:cubicBezTo>
                  <a:pt x="29209" y="2323"/>
                  <a:pt x="29185" y="2321"/>
                  <a:pt x="29161" y="2321"/>
                </a:cubicBezTo>
                <a:cubicBezTo>
                  <a:pt x="28989" y="2321"/>
                  <a:pt x="28806" y="2434"/>
                  <a:pt x="28835" y="2540"/>
                </a:cubicBezTo>
                <a:cubicBezTo>
                  <a:pt x="28847" y="2583"/>
                  <a:pt x="28811" y="2624"/>
                  <a:pt x="28756" y="2630"/>
                </a:cubicBezTo>
                <a:cubicBezTo>
                  <a:pt x="28748" y="2631"/>
                  <a:pt x="28741" y="2631"/>
                  <a:pt x="28733" y="2631"/>
                </a:cubicBezTo>
                <a:cubicBezTo>
                  <a:pt x="28689" y="2631"/>
                  <a:pt x="28655" y="2612"/>
                  <a:pt x="28654" y="2583"/>
                </a:cubicBezTo>
                <a:cubicBezTo>
                  <a:pt x="28653" y="2543"/>
                  <a:pt x="28632" y="2525"/>
                  <a:pt x="28600" y="2525"/>
                </a:cubicBezTo>
                <a:cubicBezTo>
                  <a:pt x="28547" y="2525"/>
                  <a:pt x="28466" y="2578"/>
                  <a:pt x="28414" y="2665"/>
                </a:cubicBezTo>
                <a:cubicBezTo>
                  <a:pt x="28360" y="2752"/>
                  <a:pt x="28344" y="2852"/>
                  <a:pt x="28366" y="2936"/>
                </a:cubicBezTo>
                <a:cubicBezTo>
                  <a:pt x="28384" y="2998"/>
                  <a:pt x="28394" y="3029"/>
                  <a:pt x="28408" y="3029"/>
                </a:cubicBezTo>
                <a:cubicBezTo>
                  <a:pt x="28423" y="3029"/>
                  <a:pt x="28442" y="2995"/>
                  <a:pt x="28478" y="2925"/>
                </a:cubicBezTo>
                <a:cubicBezTo>
                  <a:pt x="28513" y="2856"/>
                  <a:pt x="28536" y="2824"/>
                  <a:pt x="28547" y="2824"/>
                </a:cubicBezTo>
                <a:cubicBezTo>
                  <a:pt x="28565" y="2824"/>
                  <a:pt x="28542" y="2930"/>
                  <a:pt x="28478" y="3113"/>
                </a:cubicBezTo>
                <a:cubicBezTo>
                  <a:pt x="28411" y="3309"/>
                  <a:pt x="28412" y="3332"/>
                  <a:pt x="28496" y="3362"/>
                </a:cubicBezTo>
                <a:cubicBezTo>
                  <a:pt x="28548" y="3379"/>
                  <a:pt x="28494" y="3398"/>
                  <a:pt x="28378" y="3403"/>
                </a:cubicBezTo>
                <a:cubicBezTo>
                  <a:pt x="28365" y="3403"/>
                  <a:pt x="28353" y="3403"/>
                  <a:pt x="28342" y="3403"/>
                </a:cubicBezTo>
                <a:cubicBezTo>
                  <a:pt x="28233" y="3403"/>
                  <a:pt x="28196" y="3384"/>
                  <a:pt x="28236" y="3346"/>
                </a:cubicBezTo>
                <a:cubicBezTo>
                  <a:pt x="28291" y="3294"/>
                  <a:pt x="28293" y="3267"/>
                  <a:pt x="28242" y="3222"/>
                </a:cubicBezTo>
                <a:cubicBezTo>
                  <a:pt x="28196" y="3182"/>
                  <a:pt x="28194" y="3150"/>
                  <a:pt x="28238" y="3115"/>
                </a:cubicBezTo>
                <a:cubicBezTo>
                  <a:pt x="28272" y="3085"/>
                  <a:pt x="28282" y="3009"/>
                  <a:pt x="28262" y="2937"/>
                </a:cubicBezTo>
                <a:cubicBezTo>
                  <a:pt x="28245" y="2879"/>
                  <a:pt x="28218" y="2844"/>
                  <a:pt x="28195" y="2844"/>
                </a:cubicBezTo>
                <a:cubicBezTo>
                  <a:pt x="28190" y="2844"/>
                  <a:pt x="28184" y="2846"/>
                  <a:pt x="28179" y="2850"/>
                </a:cubicBezTo>
                <a:cubicBezTo>
                  <a:pt x="28174" y="2855"/>
                  <a:pt x="28169" y="2857"/>
                  <a:pt x="28165" y="2857"/>
                </a:cubicBezTo>
                <a:cubicBezTo>
                  <a:pt x="28151" y="2857"/>
                  <a:pt x="28150" y="2826"/>
                  <a:pt x="28163" y="2774"/>
                </a:cubicBezTo>
                <a:cubicBezTo>
                  <a:pt x="28195" y="2653"/>
                  <a:pt x="28108" y="2458"/>
                  <a:pt x="28039" y="2458"/>
                </a:cubicBezTo>
                <a:cubicBezTo>
                  <a:pt x="28029" y="2458"/>
                  <a:pt x="28021" y="2461"/>
                  <a:pt x="28012" y="2468"/>
                </a:cubicBezTo>
                <a:cubicBezTo>
                  <a:pt x="28005" y="2475"/>
                  <a:pt x="27994" y="2478"/>
                  <a:pt x="27980" y="2478"/>
                </a:cubicBezTo>
                <a:cubicBezTo>
                  <a:pt x="27949" y="2478"/>
                  <a:pt x="27906" y="2462"/>
                  <a:pt x="27871" y="2436"/>
                </a:cubicBezTo>
                <a:cubicBezTo>
                  <a:pt x="27836" y="2410"/>
                  <a:pt x="27805" y="2397"/>
                  <a:pt x="27779" y="2397"/>
                </a:cubicBezTo>
                <a:cubicBezTo>
                  <a:pt x="27713" y="2397"/>
                  <a:pt x="27674" y="2474"/>
                  <a:pt x="27677" y="2612"/>
                </a:cubicBezTo>
                <a:cubicBezTo>
                  <a:pt x="27678" y="2726"/>
                  <a:pt x="27730" y="2796"/>
                  <a:pt x="27784" y="2796"/>
                </a:cubicBezTo>
                <a:cubicBezTo>
                  <a:pt x="27816" y="2796"/>
                  <a:pt x="27848" y="2772"/>
                  <a:pt x="27871" y="2719"/>
                </a:cubicBezTo>
                <a:cubicBezTo>
                  <a:pt x="27887" y="2681"/>
                  <a:pt x="27898" y="2663"/>
                  <a:pt x="27905" y="2663"/>
                </a:cubicBezTo>
                <a:cubicBezTo>
                  <a:pt x="27911" y="2663"/>
                  <a:pt x="27915" y="2679"/>
                  <a:pt x="27915" y="2712"/>
                </a:cubicBezTo>
                <a:cubicBezTo>
                  <a:pt x="27918" y="2840"/>
                  <a:pt x="27766" y="3058"/>
                  <a:pt x="27684" y="3058"/>
                </a:cubicBezTo>
                <a:cubicBezTo>
                  <a:pt x="27678" y="3058"/>
                  <a:pt x="27673" y="3057"/>
                  <a:pt x="27668" y="3055"/>
                </a:cubicBezTo>
                <a:cubicBezTo>
                  <a:pt x="27632" y="3038"/>
                  <a:pt x="27600" y="2962"/>
                  <a:pt x="27600" y="2891"/>
                </a:cubicBezTo>
                <a:cubicBezTo>
                  <a:pt x="27599" y="2818"/>
                  <a:pt x="27562" y="2713"/>
                  <a:pt x="27518" y="2662"/>
                </a:cubicBezTo>
                <a:cubicBezTo>
                  <a:pt x="27472" y="2609"/>
                  <a:pt x="27451" y="2533"/>
                  <a:pt x="27468" y="2483"/>
                </a:cubicBezTo>
                <a:cubicBezTo>
                  <a:pt x="27474" y="2466"/>
                  <a:pt x="27475" y="2458"/>
                  <a:pt x="27472" y="2458"/>
                </a:cubicBezTo>
                <a:cubicBezTo>
                  <a:pt x="27467" y="2458"/>
                  <a:pt x="27447" y="2488"/>
                  <a:pt x="27418" y="2540"/>
                </a:cubicBezTo>
                <a:cubicBezTo>
                  <a:pt x="27381" y="2609"/>
                  <a:pt x="27356" y="2641"/>
                  <a:pt x="27328" y="2641"/>
                </a:cubicBezTo>
                <a:cubicBezTo>
                  <a:pt x="27309" y="2641"/>
                  <a:pt x="27289" y="2625"/>
                  <a:pt x="27263" y="2595"/>
                </a:cubicBezTo>
                <a:cubicBezTo>
                  <a:pt x="27238" y="2567"/>
                  <a:pt x="27214" y="2554"/>
                  <a:pt x="27194" y="2554"/>
                </a:cubicBezTo>
                <a:cubicBezTo>
                  <a:pt x="27139" y="2554"/>
                  <a:pt x="27112" y="2648"/>
                  <a:pt x="27160" y="2759"/>
                </a:cubicBezTo>
                <a:cubicBezTo>
                  <a:pt x="27172" y="2786"/>
                  <a:pt x="27174" y="2800"/>
                  <a:pt x="27166" y="2800"/>
                </a:cubicBezTo>
                <a:cubicBezTo>
                  <a:pt x="27158" y="2800"/>
                  <a:pt x="27136" y="2781"/>
                  <a:pt x="27104" y="2745"/>
                </a:cubicBezTo>
                <a:cubicBezTo>
                  <a:pt x="27060" y="2697"/>
                  <a:pt x="27035" y="2673"/>
                  <a:pt x="27015" y="2673"/>
                </a:cubicBezTo>
                <a:cubicBezTo>
                  <a:pt x="26994" y="2673"/>
                  <a:pt x="26978" y="2697"/>
                  <a:pt x="26954" y="2746"/>
                </a:cubicBezTo>
                <a:cubicBezTo>
                  <a:pt x="26935" y="2787"/>
                  <a:pt x="26924" y="2808"/>
                  <a:pt x="26919" y="2808"/>
                </a:cubicBezTo>
                <a:cubicBezTo>
                  <a:pt x="26914" y="2808"/>
                  <a:pt x="26919" y="2779"/>
                  <a:pt x="26932" y="2721"/>
                </a:cubicBezTo>
                <a:cubicBezTo>
                  <a:pt x="26950" y="2635"/>
                  <a:pt x="26932" y="2588"/>
                  <a:pt x="26885" y="2588"/>
                </a:cubicBezTo>
                <a:cubicBezTo>
                  <a:pt x="26884" y="2588"/>
                  <a:pt x="26883" y="2588"/>
                  <a:pt x="26883" y="2588"/>
                </a:cubicBezTo>
                <a:cubicBezTo>
                  <a:pt x="26881" y="2588"/>
                  <a:pt x="26879" y="2588"/>
                  <a:pt x="26878" y="2588"/>
                </a:cubicBezTo>
                <a:cubicBezTo>
                  <a:pt x="26837" y="2588"/>
                  <a:pt x="26802" y="2553"/>
                  <a:pt x="26804" y="2512"/>
                </a:cubicBezTo>
                <a:cubicBezTo>
                  <a:pt x="26804" y="2493"/>
                  <a:pt x="26795" y="2484"/>
                  <a:pt x="26780" y="2484"/>
                </a:cubicBezTo>
                <a:cubicBezTo>
                  <a:pt x="26761" y="2484"/>
                  <a:pt x="26732" y="2500"/>
                  <a:pt x="26698" y="2531"/>
                </a:cubicBezTo>
                <a:cubicBezTo>
                  <a:pt x="26638" y="2585"/>
                  <a:pt x="26593" y="2680"/>
                  <a:pt x="26595" y="2755"/>
                </a:cubicBezTo>
                <a:cubicBezTo>
                  <a:pt x="26596" y="2869"/>
                  <a:pt x="26559" y="2935"/>
                  <a:pt x="26521" y="2935"/>
                </a:cubicBezTo>
                <a:cubicBezTo>
                  <a:pt x="26494" y="2935"/>
                  <a:pt x="26467" y="2902"/>
                  <a:pt x="26453" y="2828"/>
                </a:cubicBezTo>
                <a:cubicBezTo>
                  <a:pt x="26433" y="2727"/>
                  <a:pt x="26390" y="2665"/>
                  <a:pt x="26360" y="2665"/>
                </a:cubicBezTo>
                <a:cubicBezTo>
                  <a:pt x="26340" y="2665"/>
                  <a:pt x="26326" y="2691"/>
                  <a:pt x="26328" y="2749"/>
                </a:cubicBezTo>
                <a:cubicBezTo>
                  <a:pt x="26328" y="2778"/>
                  <a:pt x="26317" y="2794"/>
                  <a:pt x="26301" y="2794"/>
                </a:cubicBezTo>
                <a:cubicBezTo>
                  <a:pt x="26294" y="2794"/>
                  <a:pt x="26285" y="2790"/>
                  <a:pt x="26275" y="2782"/>
                </a:cubicBezTo>
                <a:cubicBezTo>
                  <a:pt x="26243" y="2750"/>
                  <a:pt x="26234" y="2703"/>
                  <a:pt x="26250" y="2662"/>
                </a:cubicBezTo>
                <a:cubicBezTo>
                  <a:pt x="26266" y="2622"/>
                  <a:pt x="26202" y="2591"/>
                  <a:pt x="26101" y="2591"/>
                </a:cubicBezTo>
                <a:cubicBezTo>
                  <a:pt x="25941" y="2592"/>
                  <a:pt x="25917" y="2621"/>
                  <a:pt x="25877" y="2867"/>
                </a:cubicBezTo>
                <a:cubicBezTo>
                  <a:pt x="25838" y="3110"/>
                  <a:pt x="25747" y="3269"/>
                  <a:pt x="25669" y="3269"/>
                </a:cubicBezTo>
                <a:cubicBezTo>
                  <a:pt x="25640" y="3269"/>
                  <a:pt x="25613" y="3248"/>
                  <a:pt x="25590" y="3201"/>
                </a:cubicBezTo>
                <a:cubicBezTo>
                  <a:pt x="25577" y="3172"/>
                  <a:pt x="25567" y="3158"/>
                  <a:pt x="25562" y="3158"/>
                </a:cubicBezTo>
                <a:cubicBezTo>
                  <a:pt x="25552" y="3158"/>
                  <a:pt x="25557" y="3209"/>
                  <a:pt x="25575" y="3318"/>
                </a:cubicBezTo>
                <a:cubicBezTo>
                  <a:pt x="25612" y="3530"/>
                  <a:pt x="25633" y="3616"/>
                  <a:pt x="25667" y="3616"/>
                </a:cubicBezTo>
                <a:cubicBezTo>
                  <a:pt x="25686" y="3616"/>
                  <a:pt x="25709" y="3589"/>
                  <a:pt x="25741" y="3541"/>
                </a:cubicBezTo>
                <a:cubicBezTo>
                  <a:pt x="25774" y="3492"/>
                  <a:pt x="25812" y="3461"/>
                  <a:pt x="25837" y="3461"/>
                </a:cubicBezTo>
                <a:cubicBezTo>
                  <a:pt x="25845" y="3461"/>
                  <a:pt x="25852" y="3464"/>
                  <a:pt x="25856" y="3471"/>
                </a:cubicBezTo>
                <a:cubicBezTo>
                  <a:pt x="25872" y="3504"/>
                  <a:pt x="25857" y="3544"/>
                  <a:pt x="25825" y="3558"/>
                </a:cubicBezTo>
                <a:cubicBezTo>
                  <a:pt x="25789" y="3576"/>
                  <a:pt x="25775" y="3629"/>
                  <a:pt x="25796" y="3674"/>
                </a:cubicBezTo>
                <a:cubicBezTo>
                  <a:pt x="25811" y="3707"/>
                  <a:pt x="25801" y="3724"/>
                  <a:pt x="25770" y="3724"/>
                </a:cubicBezTo>
                <a:cubicBezTo>
                  <a:pt x="25749" y="3724"/>
                  <a:pt x="25718" y="3716"/>
                  <a:pt x="25677" y="3701"/>
                </a:cubicBezTo>
                <a:cubicBezTo>
                  <a:pt x="25592" y="3668"/>
                  <a:pt x="25520" y="3637"/>
                  <a:pt x="25516" y="3629"/>
                </a:cubicBezTo>
                <a:cubicBezTo>
                  <a:pt x="25468" y="3520"/>
                  <a:pt x="25398" y="3130"/>
                  <a:pt x="25420" y="3095"/>
                </a:cubicBezTo>
                <a:cubicBezTo>
                  <a:pt x="25437" y="3071"/>
                  <a:pt x="25499" y="3047"/>
                  <a:pt x="25561" y="3043"/>
                </a:cubicBezTo>
                <a:cubicBezTo>
                  <a:pt x="25620" y="3038"/>
                  <a:pt x="25641" y="3019"/>
                  <a:pt x="25605" y="3000"/>
                </a:cubicBezTo>
                <a:cubicBezTo>
                  <a:pt x="25568" y="2979"/>
                  <a:pt x="25552" y="2936"/>
                  <a:pt x="25565" y="2895"/>
                </a:cubicBezTo>
                <a:cubicBezTo>
                  <a:pt x="25576" y="2869"/>
                  <a:pt x="25598" y="2856"/>
                  <a:pt x="25624" y="2856"/>
                </a:cubicBezTo>
                <a:cubicBezTo>
                  <a:pt x="25639" y="2856"/>
                  <a:pt x="25655" y="2860"/>
                  <a:pt x="25671" y="2868"/>
                </a:cubicBezTo>
                <a:cubicBezTo>
                  <a:pt x="25685" y="2876"/>
                  <a:pt x="25698" y="2880"/>
                  <a:pt x="25709" y="2880"/>
                </a:cubicBezTo>
                <a:cubicBezTo>
                  <a:pt x="25734" y="2880"/>
                  <a:pt x="25750" y="2860"/>
                  <a:pt x="25749" y="2825"/>
                </a:cubicBezTo>
                <a:cubicBezTo>
                  <a:pt x="25748" y="2740"/>
                  <a:pt x="25693" y="2694"/>
                  <a:pt x="25632" y="2694"/>
                </a:cubicBezTo>
                <a:cubicBezTo>
                  <a:pt x="25584" y="2694"/>
                  <a:pt x="25533" y="2722"/>
                  <a:pt x="25502" y="2783"/>
                </a:cubicBezTo>
                <a:cubicBezTo>
                  <a:pt x="25474" y="2842"/>
                  <a:pt x="25435" y="2877"/>
                  <a:pt x="25406" y="2877"/>
                </a:cubicBezTo>
                <a:cubicBezTo>
                  <a:pt x="25398" y="2877"/>
                  <a:pt x="25392" y="2875"/>
                  <a:pt x="25386" y="2870"/>
                </a:cubicBezTo>
                <a:cubicBezTo>
                  <a:pt x="25379" y="2863"/>
                  <a:pt x="25370" y="2860"/>
                  <a:pt x="25362" y="2860"/>
                </a:cubicBezTo>
                <a:cubicBezTo>
                  <a:pt x="25304" y="2860"/>
                  <a:pt x="25225" y="2987"/>
                  <a:pt x="25240" y="3082"/>
                </a:cubicBezTo>
                <a:cubicBezTo>
                  <a:pt x="25244" y="3118"/>
                  <a:pt x="25196" y="3176"/>
                  <a:pt x="25131" y="3212"/>
                </a:cubicBezTo>
                <a:cubicBezTo>
                  <a:pt x="25091" y="3234"/>
                  <a:pt x="25065" y="3247"/>
                  <a:pt x="25051" y="3247"/>
                </a:cubicBezTo>
                <a:cubicBezTo>
                  <a:pt x="25028" y="3247"/>
                  <a:pt x="25036" y="3213"/>
                  <a:pt x="25065" y="3133"/>
                </a:cubicBezTo>
                <a:cubicBezTo>
                  <a:pt x="25138" y="2930"/>
                  <a:pt x="25135" y="2919"/>
                  <a:pt x="24967" y="2800"/>
                </a:cubicBezTo>
                <a:cubicBezTo>
                  <a:pt x="24901" y="2753"/>
                  <a:pt x="24841" y="2730"/>
                  <a:pt x="24794" y="2730"/>
                </a:cubicBezTo>
                <a:cubicBezTo>
                  <a:pt x="24729" y="2730"/>
                  <a:pt x="24689" y="2775"/>
                  <a:pt x="24691" y="2861"/>
                </a:cubicBezTo>
                <a:cubicBezTo>
                  <a:pt x="24692" y="2949"/>
                  <a:pt x="24592" y="2984"/>
                  <a:pt x="24319" y="2984"/>
                </a:cubicBezTo>
                <a:cubicBezTo>
                  <a:pt x="24297" y="2984"/>
                  <a:pt x="24273" y="2984"/>
                  <a:pt x="24249" y="2983"/>
                </a:cubicBezTo>
                <a:cubicBezTo>
                  <a:pt x="24231" y="2983"/>
                  <a:pt x="24215" y="2983"/>
                  <a:pt x="24201" y="2983"/>
                </a:cubicBezTo>
                <a:cubicBezTo>
                  <a:pt x="24055" y="2983"/>
                  <a:pt x="24054" y="3000"/>
                  <a:pt x="24116" y="3110"/>
                </a:cubicBezTo>
                <a:cubicBezTo>
                  <a:pt x="24150" y="3170"/>
                  <a:pt x="24162" y="3200"/>
                  <a:pt x="24152" y="3200"/>
                </a:cubicBezTo>
                <a:cubicBezTo>
                  <a:pt x="24147" y="3200"/>
                  <a:pt x="24138" y="3194"/>
                  <a:pt x="24125" y="3182"/>
                </a:cubicBezTo>
                <a:cubicBezTo>
                  <a:pt x="24112" y="3170"/>
                  <a:pt x="24099" y="3165"/>
                  <a:pt x="24089" y="3165"/>
                </a:cubicBezTo>
                <a:cubicBezTo>
                  <a:pt x="24071" y="3165"/>
                  <a:pt x="24059" y="3180"/>
                  <a:pt x="24059" y="3207"/>
                </a:cubicBezTo>
                <a:cubicBezTo>
                  <a:pt x="24061" y="3252"/>
                  <a:pt x="24032" y="3291"/>
                  <a:pt x="24004" y="3291"/>
                </a:cubicBezTo>
                <a:cubicBezTo>
                  <a:pt x="23974" y="3291"/>
                  <a:pt x="23956" y="3227"/>
                  <a:pt x="23968" y="3140"/>
                </a:cubicBezTo>
                <a:cubicBezTo>
                  <a:pt x="23981" y="3060"/>
                  <a:pt x="23980" y="3026"/>
                  <a:pt x="23960" y="3026"/>
                </a:cubicBezTo>
                <a:cubicBezTo>
                  <a:pt x="23949" y="3026"/>
                  <a:pt x="23932" y="3037"/>
                  <a:pt x="23907" y="3056"/>
                </a:cubicBezTo>
                <a:cubicBezTo>
                  <a:pt x="23822" y="3125"/>
                  <a:pt x="23782" y="3140"/>
                  <a:pt x="23692" y="3141"/>
                </a:cubicBezTo>
                <a:cubicBezTo>
                  <a:pt x="23661" y="3141"/>
                  <a:pt x="23637" y="3210"/>
                  <a:pt x="23638" y="3297"/>
                </a:cubicBezTo>
                <a:cubicBezTo>
                  <a:pt x="23640" y="3368"/>
                  <a:pt x="23624" y="3412"/>
                  <a:pt x="23602" y="3412"/>
                </a:cubicBezTo>
                <a:cubicBezTo>
                  <a:pt x="23597" y="3412"/>
                  <a:pt x="23592" y="3410"/>
                  <a:pt x="23586" y="3406"/>
                </a:cubicBezTo>
                <a:cubicBezTo>
                  <a:pt x="23555" y="3377"/>
                  <a:pt x="23544" y="3332"/>
                  <a:pt x="23559" y="3294"/>
                </a:cubicBezTo>
                <a:cubicBezTo>
                  <a:pt x="23574" y="3259"/>
                  <a:pt x="23571" y="3170"/>
                  <a:pt x="23552" y="3106"/>
                </a:cubicBezTo>
                <a:cubicBezTo>
                  <a:pt x="23537" y="3051"/>
                  <a:pt x="23523" y="3026"/>
                  <a:pt x="23502" y="3026"/>
                </a:cubicBezTo>
                <a:cubicBezTo>
                  <a:pt x="23487" y="3026"/>
                  <a:pt x="23469" y="3040"/>
                  <a:pt x="23446" y="3067"/>
                </a:cubicBezTo>
                <a:cubicBezTo>
                  <a:pt x="23418" y="3098"/>
                  <a:pt x="23383" y="3116"/>
                  <a:pt x="23354" y="3116"/>
                </a:cubicBezTo>
                <a:cubicBezTo>
                  <a:pt x="23340" y="3116"/>
                  <a:pt x="23328" y="3112"/>
                  <a:pt x="23318" y="3104"/>
                </a:cubicBezTo>
                <a:cubicBezTo>
                  <a:pt x="23308" y="3096"/>
                  <a:pt x="23299" y="3093"/>
                  <a:pt x="23291" y="3093"/>
                </a:cubicBezTo>
                <a:cubicBezTo>
                  <a:pt x="23274" y="3093"/>
                  <a:pt x="23262" y="3111"/>
                  <a:pt x="23262" y="3141"/>
                </a:cubicBezTo>
                <a:cubicBezTo>
                  <a:pt x="23263" y="3172"/>
                  <a:pt x="23252" y="3191"/>
                  <a:pt x="23237" y="3191"/>
                </a:cubicBezTo>
                <a:cubicBezTo>
                  <a:pt x="23230" y="3191"/>
                  <a:pt x="23223" y="3188"/>
                  <a:pt x="23216" y="3182"/>
                </a:cubicBezTo>
                <a:cubicBezTo>
                  <a:pt x="23205" y="3171"/>
                  <a:pt x="23193" y="3166"/>
                  <a:pt x="23182" y="3166"/>
                </a:cubicBezTo>
                <a:cubicBezTo>
                  <a:pt x="23165" y="3166"/>
                  <a:pt x="23150" y="3179"/>
                  <a:pt x="23140" y="3203"/>
                </a:cubicBezTo>
                <a:cubicBezTo>
                  <a:pt x="23129" y="3228"/>
                  <a:pt x="23085" y="3239"/>
                  <a:pt x="23031" y="3239"/>
                </a:cubicBezTo>
                <a:cubicBezTo>
                  <a:pt x="22927" y="3239"/>
                  <a:pt x="22789" y="3199"/>
                  <a:pt x="22789" y="3147"/>
                </a:cubicBezTo>
                <a:cubicBezTo>
                  <a:pt x="22788" y="3073"/>
                  <a:pt x="22625" y="2974"/>
                  <a:pt x="22541" y="2974"/>
                </a:cubicBezTo>
                <a:cubicBezTo>
                  <a:pt x="22519" y="2974"/>
                  <a:pt x="22502" y="2981"/>
                  <a:pt x="22495" y="2997"/>
                </a:cubicBezTo>
                <a:cubicBezTo>
                  <a:pt x="22479" y="3036"/>
                  <a:pt x="22502" y="3068"/>
                  <a:pt x="22546" y="3068"/>
                </a:cubicBezTo>
                <a:cubicBezTo>
                  <a:pt x="22547" y="3068"/>
                  <a:pt x="22548" y="3068"/>
                  <a:pt x="22549" y="3068"/>
                </a:cubicBezTo>
                <a:cubicBezTo>
                  <a:pt x="22619" y="3068"/>
                  <a:pt x="22615" y="3094"/>
                  <a:pt x="22528" y="3231"/>
                </a:cubicBezTo>
                <a:cubicBezTo>
                  <a:pt x="22478" y="3309"/>
                  <a:pt x="22439" y="3346"/>
                  <a:pt x="22405" y="3346"/>
                </a:cubicBezTo>
                <a:cubicBezTo>
                  <a:pt x="22389" y="3346"/>
                  <a:pt x="22373" y="3338"/>
                  <a:pt x="22358" y="3321"/>
                </a:cubicBezTo>
                <a:cubicBezTo>
                  <a:pt x="22329" y="3289"/>
                  <a:pt x="22266" y="3275"/>
                  <a:pt x="22196" y="3275"/>
                </a:cubicBezTo>
                <a:cubicBezTo>
                  <a:pt x="22078" y="3275"/>
                  <a:pt x="21944" y="3315"/>
                  <a:pt x="21945" y="3376"/>
                </a:cubicBezTo>
                <a:cubicBezTo>
                  <a:pt x="21945" y="3402"/>
                  <a:pt x="21920" y="3418"/>
                  <a:pt x="21881" y="3418"/>
                </a:cubicBezTo>
                <a:cubicBezTo>
                  <a:pt x="21866" y="3418"/>
                  <a:pt x="21849" y="3415"/>
                  <a:pt x="21830" y="3410"/>
                </a:cubicBezTo>
                <a:cubicBezTo>
                  <a:pt x="21816" y="3406"/>
                  <a:pt x="21801" y="3404"/>
                  <a:pt x="21788" y="3404"/>
                </a:cubicBezTo>
                <a:cubicBezTo>
                  <a:pt x="21737" y="3404"/>
                  <a:pt x="21690" y="3430"/>
                  <a:pt x="21672" y="3471"/>
                </a:cubicBezTo>
                <a:cubicBezTo>
                  <a:pt x="21657" y="3505"/>
                  <a:pt x="21646" y="3523"/>
                  <a:pt x="21639" y="3523"/>
                </a:cubicBezTo>
                <a:cubicBezTo>
                  <a:pt x="21633" y="3523"/>
                  <a:pt x="21629" y="3508"/>
                  <a:pt x="21628" y="3479"/>
                </a:cubicBezTo>
                <a:cubicBezTo>
                  <a:pt x="21628" y="3442"/>
                  <a:pt x="21607" y="3422"/>
                  <a:pt x="21571" y="3422"/>
                </a:cubicBezTo>
                <a:cubicBezTo>
                  <a:pt x="21556" y="3422"/>
                  <a:pt x="21539" y="3425"/>
                  <a:pt x="21519" y="3432"/>
                </a:cubicBezTo>
                <a:cubicBezTo>
                  <a:pt x="21457" y="3453"/>
                  <a:pt x="21421" y="3522"/>
                  <a:pt x="21440" y="3585"/>
                </a:cubicBezTo>
                <a:cubicBezTo>
                  <a:pt x="21455" y="3641"/>
                  <a:pt x="21449" y="3667"/>
                  <a:pt x="21408" y="3667"/>
                </a:cubicBezTo>
                <a:cubicBezTo>
                  <a:pt x="21384" y="3667"/>
                  <a:pt x="21349" y="3658"/>
                  <a:pt x="21299" y="3641"/>
                </a:cubicBezTo>
                <a:cubicBezTo>
                  <a:pt x="21164" y="3597"/>
                  <a:pt x="21052" y="3574"/>
                  <a:pt x="20950" y="3574"/>
                </a:cubicBezTo>
                <a:cubicBezTo>
                  <a:pt x="20838" y="3574"/>
                  <a:pt x="20738" y="3602"/>
                  <a:pt x="20633" y="3656"/>
                </a:cubicBezTo>
                <a:cubicBezTo>
                  <a:pt x="20562" y="3693"/>
                  <a:pt x="20503" y="3711"/>
                  <a:pt x="20458" y="3711"/>
                </a:cubicBezTo>
                <a:cubicBezTo>
                  <a:pt x="20423" y="3711"/>
                  <a:pt x="20396" y="3700"/>
                  <a:pt x="20378" y="3679"/>
                </a:cubicBezTo>
                <a:cubicBezTo>
                  <a:pt x="20350" y="3645"/>
                  <a:pt x="20286" y="3623"/>
                  <a:pt x="20227" y="3623"/>
                </a:cubicBezTo>
                <a:cubicBezTo>
                  <a:pt x="20215" y="3623"/>
                  <a:pt x="20203" y="3624"/>
                  <a:pt x="20191" y="3626"/>
                </a:cubicBezTo>
                <a:cubicBezTo>
                  <a:pt x="20177" y="3629"/>
                  <a:pt x="20162" y="3630"/>
                  <a:pt x="20146" y="3630"/>
                </a:cubicBezTo>
                <a:cubicBezTo>
                  <a:pt x="20090" y="3630"/>
                  <a:pt x="20030" y="3615"/>
                  <a:pt x="20002" y="3591"/>
                </a:cubicBezTo>
                <a:cubicBezTo>
                  <a:pt x="19989" y="3579"/>
                  <a:pt x="19977" y="3574"/>
                  <a:pt x="19968" y="3574"/>
                </a:cubicBezTo>
                <a:cubicBezTo>
                  <a:pt x="19947" y="3574"/>
                  <a:pt x="19937" y="3600"/>
                  <a:pt x="19938" y="3649"/>
                </a:cubicBezTo>
                <a:cubicBezTo>
                  <a:pt x="19938" y="3703"/>
                  <a:pt x="19921" y="3732"/>
                  <a:pt x="19892" y="3732"/>
                </a:cubicBezTo>
                <a:cubicBezTo>
                  <a:pt x="19881" y="3732"/>
                  <a:pt x="19870" y="3729"/>
                  <a:pt x="19857" y="3722"/>
                </a:cubicBezTo>
                <a:cubicBezTo>
                  <a:pt x="19844" y="3715"/>
                  <a:pt x="19832" y="3712"/>
                  <a:pt x="19821" y="3712"/>
                </a:cubicBezTo>
                <a:cubicBezTo>
                  <a:pt x="19795" y="3712"/>
                  <a:pt x="19777" y="3731"/>
                  <a:pt x="19778" y="3765"/>
                </a:cubicBezTo>
                <a:cubicBezTo>
                  <a:pt x="19779" y="3821"/>
                  <a:pt x="19745" y="3849"/>
                  <a:pt x="19707" y="3849"/>
                </a:cubicBezTo>
                <a:cubicBezTo>
                  <a:pt x="19667" y="3849"/>
                  <a:pt x="19622" y="3819"/>
                  <a:pt x="19608" y="3759"/>
                </a:cubicBezTo>
                <a:cubicBezTo>
                  <a:pt x="19598" y="3719"/>
                  <a:pt x="19582" y="3701"/>
                  <a:pt x="19564" y="3701"/>
                </a:cubicBezTo>
                <a:cubicBezTo>
                  <a:pt x="19519" y="3701"/>
                  <a:pt x="19462" y="3814"/>
                  <a:pt x="19463" y="3949"/>
                </a:cubicBezTo>
                <a:lnTo>
                  <a:pt x="19465" y="4114"/>
                </a:lnTo>
                <a:lnTo>
                  <a:pt x="19465" y="4114"/>
                </a:lnTo>
                <a:lnTo>
                  <a:pt x="19371" y="3946"/>
                </a:lnTo>
                <a:cubicBezTo>
                  <a:pt x="19321" y="3854"/>
                  <a:pt x="19287" y="3815"/>
                  <a:pt x="19233" y="3815"/>
                </a:cubicBezTo>
                <a:cubicBezTo>
                  <a:pt x="19203" y="3815"/>
                  <a:pt x="19167" y="3828"/>
                  <a:pt x="19118" y="3850"/>
                </a:cubicBezTo>
                <a:cubicBezTo>
                  <a:pt x="18806" y="3997"/>
                  <a:pt x="18777" y="4020"/>
                  <a:pt x="18778" y="4126"/>
                </a:cubicBezTo>
                <a:cubicBezTo>
                  <a:pt x="18780" y="4193"/>
                  <a:pt x="18760" y="4226"/>
                  <a:pt x="18735" y="4226"/>
                </a:cubicBezTo>
                <a:cubicBezTo>
                  <a:pt x="18708" y="4226"/>
                  <a:pt x="18674" y="4187"/>
                  <a:pt x="18653" y="4111"/>
                </a:cubicBezTo>
                <a:cubicBezTo>
                  <a:pt x="18639" y="4062"/>
                  <a:pt x="18623" y="4038"/>
                  <a:pt x="18596" y="4038"/>
                </a:cubicBezTo>
                <a:cubicBezTo>
                  <a:pt x="18576" y="4038"/>
                  <a:pt x="18550" y="4052"/>
                  <a:pt x="18515" y="4079"/>
                </a:cubicBezTo>
                <a:cubicBezTo>
                  <a:pt x="18450" y="4130"/>
                  <a:pt x="18396" y="4155"/>
                  <a:pt x="18371" y="4155"/>
                </a:cubicBezTo>
                <a:cubicBezTo>
                  <a:pt x="18347" y="4155"/>
                  <a:pt x="18352" y="4130"/>
                  <a:pt x="18405" y="4080"/>
                </a:cubicBezTo>
                <a:cubicBezTo>
                  <a:pt x="18450" y="4038"/>
                  <a:pt x="18457" y="4005"/>
                  <a:pt x="18421" y="4005"/>
                </a:cubicBezTo>
                <a:cubicBezTo>
                  <a:pt x="18389" y="4005"/>
                  <a:pt x="18326" y="4052"/>
                  <a:pt x="18292" y="4101"/>
                </a:cubicBezTo>
                <a:cubicBezTo>
                  <a:pt x="18254" y="4153"/>
                  <a:pt x="18159" y="4205"/>
                  <a:pt x="18078" y="4217"/>
                </a:cubicBezTo>
                <a:cubicBezTo>
                  <a:pt x="18055" y="4221"/>
                  <a:pt x="18035" y="4223"/>
                  <a:pt x="18019" y="4223"/>
                </a:cubicBezTo>
                <a:cubicBezTo>
                  <a:pt x="17946" y="4223"/>
                  <a:pt x="17931" y="4182"/>
                  <a:pt x="17929" y="4049"/>
                </a:cubicBezTo>
                <a:cubicBezTo>
                  <a:pt x="17927" y="3940"/>
                  <a:pt x="17904" y="3858"/>
                  <a:pt x="17874" y="3858"/>
                </a:cubicBezTo>
                <a:cubicBezTo>
                  <a:pt x="17842" y="3858"/>
                  <a:pt x="17822" y="3944"/>
                  <a:pt x="17823" y="4046"/>
                </a:cubicBezTo>
                <a:cubicBezTo>
                  <a:pt x="17825" y="4161"/>
                  <a:pt x="17783" y="4267"/>
                  <a:pt x="17713" y="4320"/>
                </a:cubicBezTo>
                <a:cubicBezTo>
                  <a:pt x="17673" y="4352"/>
                  <a:pt x="17648" y="4367"/>
                  <a:pt x="17635" y="4367"/>
                </a:cubicBezTo>
                <a:cubicBezTo>
                  <a:pt x="17623" y="4367"/>
                  <a:pt x="17624" y="4352"/>
                  <a:pt x="17637" y="4320"/>
                </a:cubicBezTo>
                <a:cubicBezTo>
                  <a:pt x="17671" y="4238"/>
                  <a:pt x="17637" y="4194"/>
                  <a:pt x="17563" y="4194"/>
                </a:cubicBezTo>
                <a:cubicBezTo>
                  <a:pt x="17504" y="4194"/>
                  <a:pt x="17420" y="4222"/>
                  <a:pt x="17326" y="4280"/>
                </a:cubicBezTo>
                <a:cubicBezTo>
                  <a:pt x="17240" y="4334"/>
                  <a:pt x="17158" y="4368"/>
                  <a:pt x="17119" y="4368"/>
                </a:cubicBezTo>
                <a:cubicBezTo>
                  <a:pt x="17108" y="4368"/>
                  <a:pt x="17101" y="4366"/>
                  <a:pt x="17098" y="4361"/>
                </a:cubicBezTo>
                <a:cubicBezTo>
                  <a:pt x="17095" y="4356"/>
                  <a:pt x="17091" y="4354"/>
                  <a:pt x="17087" y="4354"/>
                </a:cubicBezTo>
                <a:cubicBezTo>
                  <a:pt x="17067" y="4354"/>
                  <a:pt x="17032" y="4397"/>
                  <a:pt x="16999" y="4470"/>
                </a:cubicBezTo>
                <a:cubicBezTo>
                  <a:pt x="16971" y="4530"/>
                  <a:pt x="16948" y="4565"/>
                  <a:pt x="16916" y="4565"/>
                </a:cubicBezTo>
                <a:cubicBezTo>
                  <a:pt x="16866" y="4565"/>
                  <a:pt x="16791" y="4477"/>
                  <a:pt x="16631" y="4264"/>
                </a:cubicBezTo>
                <a:cubicBezTo>
                  <a:pt x="16584" y="4204"/>
                  <a:pt x="16551" y="4174"/>
                  <a:pt x="16530" y="4174"/>
                </a:cubicBezTo>
                <a:cubicBezTo>
                  <a:pt x="16508" y="4174"/>
                  <a:pt x="16499" y="4206"/>
                  <a:pt x="16499" y="4270"/>
                </a:cubicBezTo>
                <a:cubicBezTo>
                  <a:pt x="16499" y="4322"/>
                  <a:pt x="16473" y="4425"/>
                  <a:pt x="16435" y="4504"/>
                </a:cubicBezTo>
                <a:cubicBezTo>
                  <a:pt x="16403" y="4573"/>
                  <a:pt x="16384" y="4606"/>
                  <a:pt x="16356" y="4606"/>
                </a:cubicBezTo>
                <a:cubicBezTo>
                  <a:pt x="16329" y="4606"/>
                  <a:pt x="16293" y="4576"/>
                  <a:pt x="16229" y="4516"/>
                </a:cubicBezTo>
                <a:cubicBezTo>
                  <a:pt x="16174" y="4466"/>
                  <a:pt x="16127" y="4440"/>
                  <a:pt x="16095" y="4440"/>
                </a:cubicBezTo>
                <a:cubicBezTo>
                  <a:pt x="16077" y="4440"/>
                  <a:pt x="16063" y="4449"/>
                  <a:pt x="16056" y="4467"/>
                </a:cubicBezTo>
                <a:cubicBezTo>
                  <a:pt x="16044" y="4498"/>
                  <a:pt x="16017" y="4517"/>
                  <a:pt x="15989" y="4517"/>
                </a:cubicBezTo>
                <a:cubicBezTo>
                  <a:pt x="15979" y="4517"/>
                  <a:pt x="15969" y="4515"/>
                  <a:pt x="15959" y="4510"/>
                </a:cubicBezTo>
                <a:cubicBezTo>
                  <a:pt x="15949" y="4504"/>
                  <a:pt x="15939" y="4502"/>
                  <a:pt x="15929" y="4502"/>
                </a:cubicBezTo>
                <a:cubicBezTo>
                  <a:pt x="15822" y="4502"/>
                  <a:pt x="15702" y="4772"/>
                  <a:pt x="15732" y="4975"/>
                </a:cubicBezTo>
                <a:cubicBezTo>
                  <a:pt x="15746" y="5070"/>
                  <a:pt x="15746" y="5115"/>
                  <a:pt x="15731" y="5115"/>
                </a:cubicBezTo>
                <a:cubicBezTo>
                  <a:pt x="15725" y="5115"/>
                  <a:pt x="15715" y="5106"/>
                  <a:pt x="15703" y="5087"/>
                </a:cubicBezTo>
                <a:cubicBezTo>
                  <a:pt x="15670" y="5041"/>
                  <a:pt x="15640" y="4914"/>
                  <a:pt x="15637" y="4805"/>
                </a:cubicBezTo>
                <a:cubicBezTo>
                  <a:pt x="15634" y="4676"/>
                  <a:pt x="15600" y="4601"/>
                  <a:pt x="15535" y="4586"/>
                </a:cubicBezTo>
                <a:cubicBezTo>
                  <a:pt x="15528" y="4585"/>
                  <a:pt x="15522" y="4584"/>
                  <a:pt x="15515" y="4584"/>
                </a:cubicBezTo>
                <a:cubicBezTo>
                  <a:pt x="15414" y="4584"/>
                  <a:pt x="15369" y="4753"/>
                  <a:pt x="15446" y="4883"/>
                </a:cubicBezTo>
                <a:cubicBezTo>
                  <a:pt x="15486" y="4952"/>
                  <a:pt x="15473" y="4975"/>
                  <a:pt x="15398" y="4977"/>
                </a:cubicBezTo>
                <a:cubicBezTo>
                  <a:pt x="15340" y="4975"/>
                  <a:pt x="15295" y="4929"/>
                  <a:pt x="15294" y="4873"/>
                </a:cubicBezTo>
                <a:cubicBezTo>
                  <a:pt x="15293" y="4822"/>
                  <a:pt x="15274" y="4797"/>
                  <a:pt x="15237" y="4797"/>
                </a:cubicBezTo>
                <a:cubicBezTo>
                  <a:pt x="15223" y="4797"/>
                  <a:pt x="15206" y="4801"/>
                  <a:pt x="15186" y="4808"/>
                </a:cubicBezTo>
                <a:cubicBezTo>
                  <a:pt x="15172" y="4813"/>
                  <a:pt x="15158" y="4816"/>
                  <a:pt x="15143" y="4816"/>
                </a:cubicBezTo>
                <a:cubicBezTo>
                  <a:pt x="15092" y="4816"/>
                  <a:pt x="15037" y="4788"/>
                  <a:pt x="15004" y="4741"/>
                </a:cubicBezTo>
                <a:cubicBezTo>
                  <a:pt x="14955" y="4673"/>
                  <a:pt x="14922" y="4638"/>
                  <a:pt x="14905" y="4638"/>
                </a:cubicBezTo>
                <a:cubicBezTo>
                  <a:pt x="14884" y="4638"/>
                  <a:pt x="14885" y="4687"/>
                  <a:pt x="14904" y="4784"/>
                </a:cubicBezTo>
                <a:cubicBezTo>
                  <a:pt x="14923" y="4881"/>
                  <a:pt x="14921" y="4930"/>
                  <a:pt x="14896" y="4930"/>
                </a:cubicBezTo>
                <a:cubicBezTo>
                  <a:pt x="14871" y="4930"/>
                  <a:pt x="14822" y="4881"/>
                  <a:pt x="14747" y="4783"/>
                </a:cubicBezTo>
                <a:cubicBezTo>
                  <a:pt x="14688" y="4705"/>
                  <a:pt x="14659" y="4666"/>
                  <a:pt x="14642" y="4666"/>
                </a:cubicBezTo>
                <a:cubicBezTo>
                  <a:pt x="14626" y="4666"/>
                  <a:pt x="14622" y="4704"/>
                  <a:pt x="14615" y="4778"/>
                </a:cubicBezTo>
                <a:cubicBezTo>
                  <a:pt x="14606" y="4869"/>
                  <a:pt x="14529" y="4925"/>
                  <a:pt x="14468" y="4925"/>
                </a:cubicBezTo>
                <a:cubicBezTo>
                  <a:pt x="14426" y="4925"/>
                  <a:pt x="14391" y="4898"/>
                  <a:pt x="14391" y="4838"/>
                </a:cubicBezTo>
                <a:cubicBezTo>
                  <a:pt x="14391" y="4825"/>
                  <a:pt x="14386" y="4819"/>
                  <a:pt x="14378" y="4819"/>
                </a:cubicBezTo>
                <a:cubicBezTo>
                  <a:pt x="14361" y="4819"/>
                  <a:pt x="14326" y="4849"/>
                  <a:pt x="14285" y="4904"/>
                </a:cubicBezTo>
                <a:cubicBezTo>
                  <a:pt x="14238" y="4967"/>
                  <a:pt x="14205" y="4997"/>
                  <a:pt x="14176" y="4997"/>
                </a:cubicBezTo>
                <a:cubicBezTo>
                  <a:pt x="14156" y="4997"/>
                  <a:pt x="14139" y="4983"/>
                  <a:pt x="14119" y="4956"/>
                </a:cubicBezTo>
                <a:cubicBezTo>
                  <a:pt x="14077" y="4896"/>
                  <a:pt x="14042" y="4868"/>
                  <a:pt x="14018" y="4868"/>
                </a:cubicBezTo>
                <a:cubicBezTo>
                  <a:pt x="13986" y="4868"/>
                  <a:pt x="13975" y="4924"/>
                  <a:pt x="14000" y="5029"/>
                </a:cubicBezTo>
                <a:lnTo>
                  <a:pt x="14037" y="5195"/>
                </a:lnTo>
                <a:lnTo>
                  <a:pt x="13871" y="5026"/>
                </a:lnTo>
                <a:lnTo>
                  <a:pt x="13704" y="4856"/>
                </a:lnTo>
                <a:lnTo>
                  <a:pt x="13652" y="5071"/>
                </a:lnTo>
                <a:cubicBezTo>
                  <a:pt x="13625" y="5180"/>
                  <a:pt x="13610" y="5228"/>
                  <a:pt x="13592" y="5228"/>
                </a:cubicBezTo>
                <a:cubicBezTo>
                  <a:pt x="13579" y="5228"/>
                  <a:pt x="13566" y="5202"/>
                  <a:pt x="13546" y="5155"/>
                </a:cubicBezTo>
                <a:cubicBezTo>
                  <a:pt x="13511" y="5068"/>
                  <a:pt x="13473" y="5025"/>
                  <a:pt x="13429" y="5025"/>
                </a:cubicBezTo>
                <a:cubicBezTo>
                  <a:pt x="13385" y="5025"/>
                  <a:pt x="13336" y="5066"/>
                  <a:pt x="13275" y="5147"/>
                </a:cubicBezTo>
                <a:cubicBezTo>
                  <a:pt x="13221" y="5220"/>
                  <a:pt x="13124" y="5263"/>
                  <a:pt x="13020" y="5263"/>
                </a:cubicBezTo>
                <a:cubicBezTo>
                  <a:pt x="13009" y="5263"/>
                  <a:pt x="12998" y="5263"/>
                  <a:pt x="12987" y="5262"/>
                </a:cubicBezTo>
                <a:cubicBezTo>
                  <a:pt x="12970" y="5261"/>
                  <a:pt x="12955" y="5260"/>
                  <a:pt x="12940" y="5260"/>
                </a:cubicBezTo>
                <a:cubicBezTo>
                  <a:pt x="12828" y="5260"/>
                  <a:pt x="12763" y="5302"/>
                  <a:pt x="12699" y="5411"/>
                </a:cubicBezTo>
                <a:cubicBezTo>
                  <a:pt x="12659" y="5477"/>
                  <a:pt x="12627" y="5514"/>
                  <a:pt x="12611" y="5514"/>
                </a:cubicBezTo>
                <a:cubicBezTo>
                  <a:pt x="12603" y="5514"/>
                  <a:pt x="12599" y="5507"/>
                  <a:pt x="12599" y="5492"/>
                </a:cubicBezTo>
                <a:cubicBezTo>
                  <a:pt x="12599" y="5443"/>
                  <a:pt x="12549" y="5405"/>
                  <a:pt x="12490" y="5405"/>
                </a:cubicBezTo>
                <a:cubicBezTo>
                  <a:pt x="12488" y="5405"/>
                  <a:pt x="12487" y="5405"/>
                  <a:pt x="12486" y="5405"/>
                </a:cubicBezTo>
                <a:cubicBezTo>
                  <a:pt x="12425" y="5405"/>
                  <a:pt x="12333" y="5370"/>
                  <a:pt x="12276" y="5328"/>
                </a:cubicBezTo>
                <a:cubicBezTo>
                  <a:pt x="12240" y="5301"/>
                  <a:pt x="12214" y="5287"/>
                  <a:pt x="12197" y="5287"/>
                </a:cubicBezTo>
                <a:cubicBezTo>
                  <a:pt x="12180" y="5287"/>
                  <a:pt x="12173" y="5301"/>
                  <a:pt x="12173" y="5328"/>
                </a:cubicBezTo>
                <a:cubicBezTo>
                  <a:pt x="12173" y="5359"/>
                  <a:pt x="12148" y="5376"/>
                  <a:pt x="12110" y="5376"/>
                </a:cubicBezTo>
                <a:cubicBezTo>
                  <a:pt x="12092" y="5376"/>
                  <a:pt x="12072" y="5372"/>
                  <a:pt x="12049" y="5365"/>
                </a:cubicBezTo>
                <a:cubicBezTo>
                  <a:pt x="12031" y="5358"/>
                  <a:pt x="12013" y="5355"/>
                  <a:pt x="11996" y="5355"/>
                </a:cubicBezTo>
                <a:cubicBezTo>
                  <a:pt x="11928" y="5355"/>
                  <a:pt x="11865" y="5404"/>
                  <a:pt x="11782" y="5516"/>
                </a:cubicBezTo>
                <a:cubicBezTo>
                  <a:pt x="11688" y="5641"/>
                  <a:pt x="11598" y="5711"/>
                  <a:pt x="11544" y="5711"/>
                </a:cubicBezTo>
                <a:cubicBezTo>
                  <a:pt x="11512" y="5711"/>
                  <a:pt x="11492" y="5687"/>
                  <a:pt x="11491" y="5635"/>
                </a:cubicBezTo>
                <a:cubicBezTo>
                  <a:pt x="11490" y="5590"/>
                  <a:pt x="11406" y="5565"/>
                  <a:pt x="11310" y="5565"/>
                </a:cubicBezTo>
                <a:cubicBezTo>
                  <a:pt x="11235" y="5565"/>
                  <a:pt x="11154" y="5579"/>
                  <a:pt x="11097" y="5611"/>
                </a:cubicBezTo>
                <a:cubicBezTo>
                  <a:pt x="11048" y="5646"/>
                  <a:pt x="11017" y="5701"/>
                  <a:pt x="11014" y="5760"/>
                </a:cubicBezTo>
                <a:cubicBezTo>
                  <a:pt x="11015" y="5855"/>
                  <a:pt x="10877" y="5938"/>
                  <a:pt x="10759" y="5938"/>
                </a:cubicBezTo>
                <a:cubicBezTo>
                  <a:pt x="10726" y="5938"/>
                  <a:pt x="10694" y="5931"/>
                  <a:pt x="10668" y="5917"/>
                </a:cubicBezTo>
                <a:cubicBezTo>
                  <a:pt x="10623" y="5892"/>
                  <a:pt x="10602" y="5837"/>
                  <a:pt x="10621" y="5789"/>
                </a:cubicBezTo>
                <a:cubicBezTo>
                  <a:pt x="10638" y="5748"/>
                  <a:pt x="10624" y="5726"/>
                  <a:pt x="10580" y="5726"/>
                </a:cubicBezTo>
                <a:cubicBezTo>
                  <a:pt x="10567" y="5726"/>
                  <a:pt x="10551" y="5728"/>
                  <a:pt x="10532" y="5732"/>
                </a:cubicBezTo>
                <a:cubicBezTo>
                  <a:pt x="10466" y="5745"/>
                  <a:pt x="10409" y="5808"/>
                  <a:pt x="10411" y="5866"/>
                </a:cubicBezTo>
                <a:cubicBezTo>
                  <a:pt x="10411" y="5923"/>
                  <a:pt x="10380" y="5990"/>
                  <a:pt x="10344" y="6007"/>
                </a:cubicBezTo>
                <a:cubicBezTo>
                  <a:pt x="10335" y="6011"/>
                  <a:pt x="10327" y="6014"/>
                  <a:pt x="10321" y="6014"/>
                </a:cubicBezTo>
                <a:cubicBezTo>
                  <a:pt x="10297" y="6014"/>
                  <a:pt x="10293" y="5980"/>
                  <a:pt x="10309" y="5917"/>
                </a:cubicBezTo>
                <a:cubicBezTo>
                  <a:pt x="10329" y="5841"/>
                  <a:pt x="10315" y="5800"/>
                  <a:pt x="10283" y="5800"/>
                </a:cubicBezTo>
                <a:cubicBezTo>
                  <a:pt x="10260" y="5800"/>
                  <a:pt x="10228" y="5821"/>
                  <a:pt x="10193" y="5868"/>
                </a:cubicBezTo>
                <a:cubicBezTo>
                  <a:pt x="10166" y="5905"/>
                  <a:pt x="10081" y="5953"/>
                  <a:pt x="10000" y="5980"/>
                </a:cubicBezTo>
                <a:cubicBezTo>
                  <a:pt x="9960" y="5993"/>
                  <a:pt x="9932" y="6001"/>
                  <a:pt x="9912" y="6001"/>
                </a:cubicBezTo>
                <a:cubicBezTo>
                  <a:pt x="9876" y="6001"/>
                  <a:pt x="9872" y="5975"/>
                  <a:pt x="9887" y="5916"/>
                </a:cubicBezTo>
                <a:cubicBezTo>
                  <a:pt x="9903" y="5851"/>
                  <a:pt x="9892" y="5804"/>
                  <a:pt x="9857" y="5804"/>
                </a:cubicBezTo>
                <a:cubicBezTo>
                  <a:pt x="9824" y="5804"/>
                  <a:pt x="9801" y="5851"/>
                  <a:pt x="9802" y="5916"/>
                </a:cubicBezTo>
                <a:cubicBezTo>
                  <a:pt x="9804" y="5978"/>
                  <a:pt x="9759" y="6032"/>
                  <a:pt x="9698" y="6039"/>
                </a:cubicBezTo>
                <a:cubicBezTo>
                  <a:pt x="9636" y="6047"/>
                  <a:pt x="9563" y="6056"/>
                  <a:pt x="9526" y="6060"/>
                </a:cubicBezTo>
                <a:cubicBezTo>
                  <a:pt x="9420" y="6077"/>
                  <a:pt x="9411" y="6413"/>
                  <a:pt x="9515" y="6413"/>
                </a:cubicBezTo>
                <a:cubicBezTo>
                  <a:pt x="9515" y="6413"/>
                  <a:pt x="9515" y="6413"/>
                  <a:pt x="9515" y="6413"/>
                </a:cubicBezTo>
                <a:cubicBezTo>
                  <a:pt x="9575" y="6413"/>
                  <a:pt x="9598" y="6463"/>
                  <a:pt x="9587" y="6578"/>
                </a:cubicBezTo>
                <a:cubicBezTo>
                  <a:pt x="9578" y="6690"/>
                  <a:pt x="9558" y="6744"/>
                  <a:pt x="9531" y="6744"/>
                </a:cubicBezTo>
                <a:cubicBezTo>
                  <a:pt x="9491" y="6744"/>
                  <a:pt x="9435" y="6618"/>
                  <a:pt x="9377" y="6378"/>
                </a:cubicBezTo>
                <a:cubicBezTo>
                  <a:pt x="9327" y="6171"/>
                  <a:pt x="9300" y="6085"/>
                  <a:pt x="9275" y="6085"/>
                </a:cubicBezTo>
                <a:cubicBezTo>
                  <a:pt x="9263" y="6085"/>
                  <a:pt x="9251" y="6106"/>
                  <a:pt x="9236" y="6144"/>
                </a:cubicBezTo>
                <a:cubicBezTo>
                  <a:pt x="9216" y="6197"/>
                  <a:pt x="9197" y="6224"/>
                  <a:pt x="9179" y="6224"/>
                </a:cubicBezTo>
                <a:cubicBezTo>
                  <a:pt x="9167" y="6224"/>
                  <a:pt x="9157" y="6213"/>
                  <a:pt x="9147" y="6192"/>
                </a:cubicBezTo>
                <a:cubicBezTo>
                  <a:pt x="9132" y="6159"/>
                  <a:pt x="9114" y="6142"/>
                  <a:pt x="9091" y="6142"/>
                </a:cubicBezTo>
                <a:cubicBezTo>
                  <a:pt x="9070" y="6142"/>
                  <a:pt x="9044" y="6155"/>
                  <a:pt x="9011" y="6181"/>
                </a:cubicBezTo>
                <a:cubicBezTo>
                  <a:pt x="8973" y="6211"/>
                  <a:pt x="8925" y="6227"/>
                  <a:pt x="8885" y="6227"/>
                </a:cubicBezTo>
                <a:cubicBezTo>
                  <a:pt x="8867" y="6227"/>
                  <a:pt x="8851" y="6224"/>
                  <a:pt x="8838" y="6217"/>
                </a:cubicBezTo>
                <a:cubicBezTo>
                  <a:pt x="8825" y="6210"/>
                  <a:pt x="8812" y="6207"/>
                  <a:pt x="8800" y="6207"/>
                </a:cubicBezTo>
                <a:cubicBezTo>
                  <a:pt x="8703" y="6207"/>
                  <a:pt x="8633" y="6409"/>
                  <a:pt x="8671" y="6613"/>
                </a:cubicBezTo>
                <a:cubicBezTo>
                  <a:pt x="8695" y="6742"/>
                  <a:pt x="8696" y="6788"/>
                  <a:pt x="8656" y="6788"/>
                </a:cubicBezTo>
                <a:cubicBezTo>
                  <a:pt x="8642" y="6788"/>
                  <a:pt x="8623" y="6782"/>
                  <a:pt x="8598" y="6772"/>
                </a:cubicBezTo>
                <a:cubicBezTo>
                  <a:pt x="8578" y="6765"/>
                  <a:pt x="8562" y="6761"/>
                  <a:pt x="8547" y="6761"/>
                </a:cubicBezTo>
                <a:cubicBezTo>
                  <a:pt x="8508" y="6761"/>
                  <a:pt x="8487" y="6788"/>
                  <a:pt x="8487" y="6838"/>
                </a:cubicBezTo>
                <a:cubicBezTo>
                  <a:pt x="8487" y="6896"/>
                  <a:pt x="8471" y="6947"/>
                  <a:pt x="8449" y="6947"/>
                </a:cubicBezTo>
                <a:cubicBezTo>
                  <a:pt x="8428" y="6947"/>
                  <a:pt x="8411" y="6814"/>
                  <a:pt x="8414" y="6647"/>
                </a:cubicBezTo>
                <a:cubicBezTo>
                  <a:pt x="8418" y="6461"/>
                  <a:pt x="8416" y="6393"/>
                  <a:pt x="8388" y="6393"/>
                </a:cubicBezTo>
                <a:cubicBezTo>
                  <a:pt x="8374" y="6393"/>
                  <a:pt x="8354" y="6409"/>
                  <a:pt x="8326" y="6435"/>
                </a:cubicBezTo>
                <a:cubicBezTo>
                  <a:pt x="8272" y="6484"/>
                  <a:pt x="8240" y="6584"/>
                  <a:pt x="8252" y="6663"/>
                </a:cubicBezTo>
                <a:cubicBezTo>
                  <a:pt x="8261" y="6729"/>
                  <a:pt x="8255" y="6770"/>
                  <a:pt x="8239" y="6770"/>
                </a:cubicBezTo>
                <a:cubicBezTo>
                  <a:pt x="8236" y="6770"/>
                  <a:pt x="8232" y="6769"/>
                  <a:pt x="8228" y="6765"/>
                </a:cubicBezTo>
                <a:cubicBezTo>
                  <a:pt x="8222" y="6760"/>
                  <a:pt x="8216" y="6757"/>
                  <a:pt x="8208" y="6757"/>
                </a:cubicBezTo>
                <a:cubicBezTo>
                  <a:pt x="8184" y="6757"/>
                  <a:pt x="8150" y="6785"/>
                  <a:pt x="8125" y="6830"/>
                </a:cubicBezTo>
                <a:cubicBezTo>
                  <a:pt x="8100" y="6874"/>
                  <a:pt x="8080" y="6896"/>
                  <a:pt x="8050" y="6896"/>
                </a:cubicBezTo>
                <a:cubicBezTo>
                  <a:pt x="8018" y="6896"/>
                  <a:pt x="7974" y="6871"/>
                  <a:pt x="7901" y="6820"/>
                </a:cubicBezTo>
                <a:cubicBezTo>
                  <a:pt x="7774" y="6732"/>
                  <a:pt x="7752" y="6690"/>
                  <a:pt x="7808" y="6633"/>
                </a:cubicBezTo>
                <a:cubicBezTo>
                  <a:pt x="7835" y="6607"/>
                  <a:pt x="7833" y="6593"/>
                  <a:pt x="7804" y="6593"/>
                </a:cubicBezTo>
                <a:cubicBezTo>
                  <a:pt x="7782" y="6593"/>
                  <a:pt x="7745" y="6601"/>
                  <a:pt x="7693" y="6617"/>
                </a:cubicBezTo>
                <a:cubicBezTo>
                  <a:pt x="7593" y="6647"/>
                  <a:pt x="7492" y="6710"/>
                  <a:pt x="7474" y="6754"/>
                </a:cubicBezTo>
                <a:cubicBezTo>
                  <a:pt x="7465" y="6776"/>
                  <a:pt x="7456" y="6787"/>
                  <a:pt x="7447" y="6787"/>
                </a:cubicBezTo>
                <a:cubicBezTo>
                  <a:pt x="7433" y="6787"/>
                  <a:pt x="7419" y="6763"/>
                  <a:pt x="7405" y="6715"/>
                </a:cubicBezTo>
                <a:cubicBezTo>
                  <a:pt x="7388" y="6654"/>
                  <a:pt x="7328" y="6623"/>
                  <a:pt x="7258" y="6623"/>
                </a:cubicBezTo>
                <a:cubicBezTo>
                  <a:pt x="7180" y="6623"/>
                  <a:pt x="7090" y="6661"/>
                  <a:pt x="7029" y="6733"/>
                </a:cubicBezTo>
                <a:cubicBezTo>
                  <a:pt x="7008" y="6760"/>
                  <a:pt x="6984" y="6774"/>
                  <a:pt x="6965" y="6774"/>
                </a:cubicBezTo>
                <a:cubicBezTo>
                  <a:pt x="6954" y="6774"/>
                  <a:pt x="6944" y="6769"/>
                  <a:pt x="6937" y="6759"/>
                </a:cubicBezTo>
                <a:cubicBezTo>
                  <a:pt x="6931" y="6750"/>
                  <a:pt x="6922" y="6746"/>
                  <a:pt x="6912" y="6746"/>
                </a:cubicBezTo>
                <a:cubicBezTo>
                  <a:pt x="6888" y="6746"/>
                  <a:pt x="6856" y="6767"/>
                  <a:pt x="6829" y="6799"/>
                </a:cubicBezTo>
                <a:cubicBezTo>
                  <a:pt x="6793" y="6841"/>
                  <a:pt x="6744" y="6875"/>
                  <a:pt x="6716" y="6875"/>
                </a:cubicBezTo>
                <a:cubicBezTo>
                  <a:pt x="6713" y="6875"/>
                  <a:pt x="6711" y="6874"/>
                  <a:pt x="6709" y="6874"/>
                </a:cubicBezTo>
                <a:cubicBezTo>
                  <a:pt x="6687" y="6868"/>
                  <a:pt x="6667" y="6866"/>
                  <a:pt x="6648" y="6866"/>
                </a:cubicBezTo>
                <a:cubicBezTo>
                  <a:pt x="6577" y="6866"/>
                  <a:pt x="6537" y="6903"/>
                  <a:pt x="6561" y="6959"/>
                </a:cubicBezTo>
                <a:cubicBezTo>
                  <a:pt x="6579" y="7002"/>
                  <a:pt x="6558" y="7039"/>
                  <a:pt x="6512" y="7039"/>
                </a:cubicBezTo>
                <a:cubicBezTo>
                  <a:pt x="6467" y="7039"/>
                  <a:pt x="6429" y="7092"/>
                  <a:pt x="6431" y="7156"/>
                </a:cubicBezTo>
                <a:cubicBezTo>
                  <a:pt x="6432" y="7226"/>
                  <a:pt x="6449" y="7260"/>
                  <a:pt x="6479" y="7260"/>
                </a:cubicBezTo>
                <a:cubicBezTo>
                  <a:pt x="6514" y="7260"/>
                  <a:pt x="6567" y="7210"/>
                  <a:pt x="6629" y="7111"/>
                </a:cubicBezTo>
                <a:lnTo>
                  <a:pt x="6729" y="6951"/>
                </a:lnTo>
                <a:lnTo>
                  <a:pt x="6732" y="7147"/>
                </a:lnTo>
                <a:cubicBezTo>
                  <a:pt x="6734" y="7262"/>
                  <a:pt x="6706" y="7341"/>
                  <a:pt x="6662" y="7342"/>
                </a:cubicBezTo>
                <a:cubicBezTo>
                  <a:pt x="6622" y="7342"/>
                  <a:pt x="6589" y="7369"/>
                  <a:pt x="6591" y="7403"/>
                </a:cubicBezTo>
                <a:cubicBezTo>
                  <a:pt x="6591" y="7427"/>
                  <a:pt x="6555" y="7441"/>
                  <a:pt x="6504" y="7441"/>
                </a:cubicBezTo>
                <a:cubicBezTo>
                  <a:pt x="6482" y="7441"/>
                  <a:pt x="6457" y="7439"/>
                  <a:pt x="6431" y="7433"/>
                </a:cubicBezTo>
                <a:cubicBezTo>
                  <a:pt x="6346" y="7417"/>
                  <a:pt x="6271" y="7369"/>
                  <a:pt x="6271" y="7330"/>
                </a:cubicBezTo>
                <a:cubicBezTo>
                  <a:pt x="6271" y="7304"/>
                  <a:pt x="6281" y="7289"/>
                  <a:pt x="6295" y="7289"/>
                </a:cubicBezTo>
                <a:cubicBezTo>
                  <a:pt x="6303" y="7289"/>
                  <a:pt x="6313" y="7294"/>
                  <a:pt x="6323" y="7303"/>
                </a:cubicBezTo>
                <a:cubicBezTo>
                  <a:pt x="6334" y="7312"/>
                  <a:pt x="6343" y="7316"/>
                  <a:pt x="6350" y="7316"/>
                </a:cubicBezTo>
                <a:cubicBezTo>
                  <a:pt x="6367" y="7316"/>
                  <a:pt x="6377" y="7298"/>
                  <a:pt x="6376" y="7263"/>
                </a:cubicBezTo>
                <a:cubicBezTo>
                  <a:pt x="6375" y="7180"/>
                  <a:pt x="6314" y="7129"/>
                  <a:pt x="6248" y="7129"/>
                </a:cubicBezTo>
                <a:cubicBezTo>
                  <a:pt x="6211" y="7129"/>
                  <a:pt x="6173" y="7146"/>
                  <a:pt x="6143" y="7183"/>
                </a:cubicBezTo>
                <a:cubicBezTo>
                  <a:pt x="6117" y="7214"/>
                  <a:pt x="6094" y="7230"/>
                  <a:pt x="6076" y="7230"/>
                </a:cubicBezTo>
                <a:cubicBezTo>
                  <a:pt x="6059" y="7230"/>
                  <a:pt x="6046" y="7218"/>
                  <a:pt x="6035" y="7193"/>
                </a:cubicBezTo>
                <a:cubicBezTo>
                  <a:pt x="6022" y="7164"/>
                  <a:pt x="6001" y="7147"/>
                  <a:pt x="5980" y="7147"/>
                </a:cubicBezTo>
                <a:cubicBezTo>
                  <a:pt x="5970" y="7147"/>
                  <a:pt x="5961" y="7151"/>
                  <a:pt x="5952" y="7159"/>
                </a:cubicBezTo>
                <a:cubicBezTo>
                  <a:pt x="5921" y="7184"/>
                  <a:pt x="5912" y="7227"/>
                  <a:pt x="5928" y="7263"/>
                </a:cubicBezTo>
                <a:cubicBezTo>
                  <a:pt x="5941" y="7296"/>
                  <a:pt x="5906" y="7386"/>
                  <a:pt x="5853" y="7456"/>
                </a:cubicBezTo>
                <a:cubicBezTo>
                  <a:pt x="5810" y="7510"/>
                  <a:pt x="5785" y="7540"/>
                  <a:pt x="5767" y="7540"/>
                </a:cubicBezTo>
                <a:cubicBezTo>
                  <a:pt x="5745" y="7540"/>
                  <a:pt x="5734" y="7494"/>
                  <a:pt x="5716" y="7394"/>
                </a:cubicBezTo>
                <a:cubicBezTo>
                  <a:pt x="5694" y="7272"/>
                  <a:pt x="5653" y="7214"/>
                  <a:pt x="5594" y="7214"/>
                </a:cubicBezTo>
                <a:cubicBezTo>
                  <a:pt x="5589" y="7214"/>
                  <a:pt x="5585" y="7215"/>
                  <a:pt x="5580" y="7215"/>
                </a:cubicBezTo>
                <a:cubicBezTo>
                  <a:pt x="5479" y="7227"/>
                  <a:pt x="5439" y="7348"/>
                  <a:pt x="5534" y="7348"/>
                </a:cubicBezTo>
                <a:cubicBezTo>
                  <a:pt x="5534" y="7348"/>
                  <a:pt x="5535" y="7348"/>
                  <a:pt x="5536" y="7348"/>
                </a:cubicBezTo>
                <a:cubicBezTo>
                  <a:pt x="5564" y="7348"/>
                  <a:pt x="5588" y="7399"/>
                  <a:pt x="5588" y="7463"/>
                </a:cubicBezTo>
                <a:cubicBezTo>
                  <a:pt x="5589" y="7547"/>
                  <a:pt x="5551" y="7587"/>
                  <a:pt x="5467" y="7587"/>
                </a:cubicBezTo>
                <a:cubicBezTo>
                  <a:pt x="5445" y="7587"/>
                  <a:pt x="5420" y="7585"/>
                  <a:pt x="5392" y="7580"/>
                </a:cubicBezTo>
                <a:cubicBezTo>
                  <a:pt x="5390" y="7579"/>
                  <a:pt x="5387" y="7579"/>
                  <a:pt x="5384" y="7579"/>
                </a:cubicBezTo>
                <a:cubicBezTo>
                  <a:pt x="5352" y="7579"/>
                  <a:pt x="5342" y="7623"/>
                  <a:pt x="5362" y="7696"/>
                </a:cubicBezTo>
                <a:cubicBezTo>
                  <a:pt x="5381" y="7768"/>
                  <a:pt x="5380" y="7798"/>
                  <a:pt x="5342" y="7798"/>
                </a:cubicBezTo>
                <a:cubicBezTo>
                  <a:pt x="5322" y="7798"/>
                  <a:pt x="5291" y="7789"/>
                  <a:pt x="5248" y="7774"/>
                </a:cubicBezTo>
                <a:cubicBezTo>
                  <a:pt x="5211" y="7761"/>
                  <a:pt x="5179" y="7754"/>
                  <a:pt x="5152" y="7754"/>
                </a:cubicBezTo>
                <a:cubicBezTo>
                  <a:pt x="5107" y="7754"/>
                  <a:pt x="5076" y="7772"/>
                  <a:pt x="5061" y="7806"/>
                </a:cubicBezTo>
                <a:cubicBezTo>
                  <a:pt x="5045" y="7844"/>
                  <a:pt x="5017" y="7860"/>
                  <a:pt x="4984" y="7860"/>
                </a:cubicBezTo>
                <a:cubicBezTo>
                  <a:pt x="4907" y="7860"/>
                  <a:pt x="4804" y="7771"/>
                  <a:pt x="4780" y="7650"/>
                </a:cubicBezTo>
                <a:cubicBezTo>
                  <a:pt x="4764" y="7564"/>
                  <a:pt x="4688" y="7520"/>
                  <a:pt x="4614" y="7520"/>
                </a:cubicBezTo>
                <a:cubicBezTo>
                  <a:pt x="4544" y="7520"/>
                  <a:pt x="4475" y="7558"/>
                  <a:pt x="4455" y="7638"/>
                </a:cubicBezTo>
                <a:cubicBezTo>
                  <a:pt x="4442" y="7688"/>
                  <a:pt x="4407" y="7732"/>
                  <a:pt x="4378" y="7732"/>
                </a:cubicBezTo>
                <a:cubicBezTo>
                  <a:pt x="4349" y="7732"/>
                  <a:pt x="4337" y="7685"/>
                  <a:pt x="4354" y="7620"/>
                </a:cubicBezTo>
                <a:cubicBezTo>
                  <a:pt x="4371" y="7555"/>
                  <a:pt x="4364" y="7509"/>
                  <a:pt x="4339" y="7509"/>
                </a:cubicBezTo>
                <a:cubicBezTo>
                  <a:pt x="4338" y="7509"/>
                  <a:pt x="4338" y="7509"/>
                  <a:pt x="4337" y="7509"/>
                </a:cubicBezTo>
                <a:cubicBezTo>
                  <a:pt x="4272" y="7514"/>
                  <a:pt x="4101" y="7714"/>
                  <a:pt x="4103" y="7784"/>
                </a:cubicBezTo>
                <a:cubicBezTo>
                  <a:pt x="4104" y="7813"/>
                  <a:pt x="4071" y="7829"/>
                  <a:pt x="4021" y="7829"/>
                </a:cubicBezTo>
                <a:cubicBezTo>
                  <a:pt x="4006" y="7829"/>
                  <a:pt x="3989" y="7827"/>
                  <a:pt x="3972" y="7824"/>
                </a:cubicBezTo>
                <a:cubicBezTo>
                  <a:pt x="3946" y="7820"/>
                  <a:pt x="3926" y="7817"/>
                  <a:pt x="3910" y="7817"/>
                </a:cubicBezTo>
                <a:cubicBezTo>
                  <a:pt x="3852" y="7817"/>
                  <a:pt x="3849" y="7852"/>
                  <a:pt x="3875" y="7962"/>
                </a:cubicBezTo>
                <a:cubicBezTo>
                  <a:pt x="3899" y="8068"/>
                  <a:pt x="3896" y="8106"/>
                  <a:pt x="3851" y="8106"/>
                </a:cubicBezTo>
                <a:cubicBezTo>
                  <a:pt x="3841" y="8106"/>
                  <a:pt x="3828" y="8104"/>
                  <a:pt x="3813" y="8100"/>
                </a:cubicBezTo>
                <a:cubicBezTo>
                  <a:pt x="3755" y="8082"/>
                  <a:pt x="3713" y="8029"/>
                  <a:pt x="3713" y="7968"/>
                </a:cubicBezTo>
                <a:cubicBezTo>
                  <a:pt x="3712" y="7880"/>
                  <a:pt x="3680" y="7835"/>
                  <a:pt x="3639" y="7835"/>
                </a:cubicBezTo>
                <a:cubicBezTo>
                  <a:pt x="3604" y="7835"/>
                  <a:pt x="3563" y="7867"/>
                  <a:pt x="3527" y="7932"/>
                </a:cubicBezTo>
                <a:cubicBezTo>
                  <a:pt x="3483" y="8011"/>
                  <a:pt x="3473" y="8038"/>
                  <a:pt x="3505" y="8038"/>
                </a:cubicBezTo>
                <a:cubicBezTo>
                  <a:pt x="3516" y="8038"/>
                  <a:pt x="3533" y="8035"/>
                  <a:pt x="3555" y="8029"/>
                </a:cubicBezTo>
                <a:cubicBezTo>
                  <a:pt x="3565" y="8026"/>
                  <a:pt x="3573" y="8025"/>
                  <a:pt x="3581" y="8025"/>
                </a:cubicBezTo>
                <a:cubicBezTo>
                  <a:pt x="3636" y="8025"/>
                  <a:pt x="3662" y="8081"/>
                  <a:pt x="3678" y="8220"/>
                </a:cubicBezTo>
                <a:cubicBezTo>
                  <a:pt x="3691" y="8352"/>
                  <a:pt x="3687" y="8403"/>
                  <a:pt x="3653" y="8403"/>
                </a:cubicBezTo>
                <a:cubicBezTo>
                  <a:pt x="3643" y="8403"/>
                  <a:pt x="3630" y="8399"/>
                  <a:pt x="3614" y="8390"/>
                </a:cubicBezTo>
                <a:cubicBezTo>
                  <a:pt x="3567" y="8366"/>
                  <a:pt x="3502" y="8344"/>
                  <a:pt x="3475" y="8344"/>
                </a:cubicBezTo>
                <a:cubicBezTo>
                  <a:pt x="3474" y="8344"/>
                  <a:pt x="3474" y="8344"/>
                  <a:pt x="3473" y="8344"/>
                </a:cubicBezTo>
                <a:cubicBezTo>
                  <a:pt x="3447" y="8344"/>
                  <a:pt x="3435" y="8311"/>
                  <a:pt x="3454" y="8269"/>
                </a:cubicBezTo>
                <a:cubicBezTo>
                  <a:pt x="3471" y="8225"/>
                  <a:pt x="3449" y="8194"/>
                  <a:pt x="3405" y="8194"/>
                </a:cubicBezTo>
                <a:cubicBezTo>
                  <a:pt x="3404" y="8194"/>
                  <a:pt x="3403" y="8194"/>
                  <a:pt x="3402" y="8194"/>
                </a:cubicBezTo>
                <a:cubicBezTo>
                  <a:pt x="3357" y="8194"/>
                  <a:pt x="3318" y="8151"/>
                  <a:pt x="3317" y="8100"/>
                </a:cubicBezTo>
                <a:cubicBezTo>
                  <a:pt x="3317" y="8071"/>
                  <a:pt x="3313" y="8057"/>
                  <a:pt x="3306" y="8057"/>
                </a:cubicBezTo>
                <a:cubicBezTo>
                  <a:pt x="3298" y="8057"/>
                  <a:pt x="3284" y="8078"/>
                  <a:pt x="3264" y="8123"/>
                </a:cubicBezTo>
                <a:cubicBezTo>
                  <a:pt x="3202" y="8264"/>
                  <a:pt x="3206" y="8406"/>
                  <a:pt x="3262" y="8406"/>
                </a:cubicBezTo>
                <a:cubicBezTo>
                  <a:pt x="3269" y="8406"/>
                  <a:pt x="3278" y="8404"/>
                  <a:pt x="3287" y="8399"/>
                </a:cubicBezTo>
                <a:cubicBezTo>
                  <a:pt x="3295" y="8394"/>
                  <a:pt x="3304" y="8392"/>
                  <a:pt x="3314" y="8392"/>
                </a:cubicBezTo>
                <a:cubicBezTo>
                  <a:pt x="3402" y="8392"/>
                  <a:pt x="3555" y="8548"/>
                  <a:pt x="3496" y="8600"/>
                </a:cubicBezTo>
                <a:cubicBezTo>
                  <a:pt x="3477" y="8618"/>
                  <a:pt x="3408" y="8628"/>
                  <a:pt x="3324" y="8628"/>
                </a:cubicBezTo>
                <a:cubicBezTo>
                  <a:pt x="3295" y="8628"/>
                  <a:pt x="3263" y="8627"/>
                  <a:pt x="3231" y="8624"/>
                </a:cubicBezTo>
                <a:cubicBezTo>
                  <a:pt x="3212" y="8623"/>
                  <a:pt x="3193" y="8622"/>
                  <a:pt x="3176" y="8622"/>
                </a:cubicBezTo>
                <a:cubicBezTo>
                  <a:pt x="3064" y="8622"/>
                  <a:pt x="3001" y="8651"/>
                  <a:pt x="2985" y="8709"/>
                </a:cubicBezTo>
                <a:cubicBezTo>
                  <a:pt x="2974" y="8753"/>
                  <a:pt x="2957" y="8774"/>
                  <a:pt x="2935" y="8774"/>
                </a:cubicBezTo>
                <a:cubicBezTo>
                  <a:pt x="2896" y="8774"/>
                  <a:pt x="2844" y="8704"/>
                  <a:pt x="2794" y="8573"/>
                </a:cubicBezTo>
                <a:cubicBezTo>
                  <a:pt x="2753" y="8467"/>
                  <a:pt x="2752" y="8436"/>
                  <a:pt x="2828" y="8436"/>
                </a:cubicBezTo>
                <a:cubicBezTo>
                  <a:pt x="2849" y="8436"/>
                  <a:pt x="2877" y="8438"/>
                  <a:pt x="2911" y="8442"/>
                </a:cubicBezTo>
                <a:cubicBezTo>
                  <a:pt x="2933" y="8445"/>
                  <a:pt x="2953" y="8446"/>
                  <a:pt x="2971" y="8446"/>
                </a:cubicBezTo>
                <a:cubicBezTo>
                  <a:pt x="3053" y="8446"/>
                  <a:pt x="3085" y="8417"/>
                  <a:pt x="3084" y="8348"/>
                </a:cubicBezTo>
                <a:cubicBezTo>
                  <a:pt x="3082" y="8263"/>
                  <a:pt x="3016" y="8224"/>
                  <a:pt x="2930" y="8224"/>
                </a:cubicBezTo>
                <a:cubicBezTo>
                  <a:pt x="2819" y="8224"/>
                  <a:pt x="2676" y="8290"/>
                  <a:pt x="2602" y="8408"/>
                </a:cubicBezTo>
                <a:cubicBezTo>
                  <a:pt x="2534" y="8516"/>
                  <a:pt x="2471" y="8581"/>
                  <a:pt x="2447" y="8581"/>
                </a:cubicBezTo>
                <a:cubicBezTo>
                  <a:pt x="2432" y="8581"/>
                  <a:pt x="2432" y="8557"/>
                  <a:pt x="2454" y="8503"/>
                </a:cubicBezTo>
                <a:cubicBezTo>
                  <a:pt x="2466" y="8477"/>
                  <a:pt x="2460" y="8462"/>
                  <a:pt x="2442" y="8462"/>
                </a:cubicBezTo>
                <a:cubicBezTo>
                  <a:pt x="2433" y="8462"/>
                  <a:pt x="2420" y="8466"/>
                  <a:pt x="2405" y="8475"/>
                </a:cubicBezTo>
                <a:cubicBezTo>
                  <a:pt x="2360" y="8499"/>
                  <a:pt x="2338" y="8563"/>
                  <a:pt x="2354" y="8620"/>
                </a:cubicBezTo>
                <a:cubicBezTo>
                  <a:pt x="2367" y="8663"/>
                  <a:pt x="2397" y="8688"/>
                  <a:pt x="2429" y="8688"/>
                </a:cubicBezTo>
                <a:cubicBezTo>
                  <a:pt x="2439" y="8688"/>
                  <a:pt x="2449" y="8686"/>
                  <a:pt x="2458" y="8681"/>
                </a:cubicBezTo>
                <a:cubicBezTo>
                  <a:pt x="2472" y="8673"/>
                  <a:pt x="2485" y="8669"/>
                  <a:pt x="2496" y="8669"/>
                </a:cubicBezTo>
                <a:cubicBezTo>
                  <a:pt x="2518" y="8669"/>
                  <a:pt x="2533" y="8682"/>
                  <a:pt x="2533" y="8705"/>
                </a:cubicBezTo>
                <a:cubicBezTo>
                  <a:pt x="2534" y="8754"/>
                  <a:pt x="2456" y="8786"/>
                  <a:pt x="2394" y="8786"/>
                </a:cubicBezTo>
                <a:cubicBezTo>
                  <a:pt x="2354" y="8786"/>
                  <a:pt x="2321" y="8773"/>
                  <a:pt x="2320" y="8742"/>
                </a:cubicBezTo>
                <a:cubicBezTo>
                  <a:pt x="2318" y="8715"/>
                  <a:pt x="2282" y="8627"/>
                  <a:pt x="2239" y="8548"/>
                </a:cubicBezTo>
                <a:cubicBezTo>
                  <a:pt x="2203" y="8482"/>
                  <a:pt x="2178" y="8451"/>
                  <a:pt x="2150" y="8451"/>
                </a:cubicBezTo>
                <a:cubicBezTo>
                  <a:pt x="2130" y="8451"/>
                  <a:pt x="2109" y="8468"/>
                  <a:pt x="2082" y="8502"/>
                </a:cubicBezTo>
                <a:cubicBezTo>
                  <a:pt x="2038" y="8557"/>
                  <a:pt x="2014" y="8626"/>
                  <a:pt x="2029" y="8657"/>
                </a:cubicBezTo>
                <a:cubicBezTo>
                  <a:pt x="2044" y="8690"/>
                  <a:pt x="1996" y="8773"/>
                  <a:pt x="1926" y="8840"/>
                </a:cubicBezTo>
                <a:cubicBezTo>
                  <a:pt x="1846" y="8917"/>
                  <a:pt x="1799" y="8955"/>
                  <a:pt x="1777" y="8955"/>
                </a:cubicBezTo>
                <a:cubicBezTo>
                  <a:pt x="1756" y="8955"/>
                  <a:pt x="1757" y="8921"/>
                  <a:pt x="1774" y="8854"/>
                </a:cubicBezTo>
                <a:cubicBezTo>
                  <a:pt x="1787" y="8800"/>
                  <a:pt x="1757" y="8730"/>
                  <a:pt x="1712" y="8706"/>
                </a:cubicBezTo>
                <a:cubicBezTo>
                  <a:pt x="1685" y="8691"/>
                  <a:pt x="1659" y="8685"/>
                  <a:pt x="1636" y="8685"/>
                </a:cubicBezTo>
                <a:cubicBezTo>
                  <a:pt x="1567" y="8685"/>
                  <a:pt x="1524" y="8743"/>
                  <a:pt x="1557" y="8820"/>
                </a:cubicBezTo>
                <a:cubicBezTo>
                  <a:pt x="1587" y="8887"/>
                  <a:pt x="1468" y="8914"/>
                  <a:pt x="1120" y="8917"/>
                </a:cubicBezTo>
                <a:cubicBezTo>
                  <a:pt x="989" y="8917"/>
                  <a:pt x="948" y="8949"/>
                  <a:pt x="950" y="9058"/>
                </a:cubicBezTo>
                <a:cubicBezTo>
                  <a:pt x="951" y="9137"/>
                  <a:pt x="923" y="9203"/>
                  <a:pt x="887" y="9211"/>
                </a:cubicBezTo>
                <a:cubicBezTo>
                  <a:pt x="850" y="9217"/>
                  <a:pt x="796" y="9227"/>
                  <a:pt x="768" y="9233"/>
                </a:cubicBezTo>
                <a:cubicBezTo>
                  <a:pt x="739" y="9239"/>
                  <a:pt x="660" y="9287"/>
                  <a:pt x="596" y="9339"/>
                </a:cubicBezTo>
                <a:cubicBezTo>
                  <a:pt x="548" y="9376"/>
                  <a:pt x="494" y="9399"/>
                  <a:pt x="458" y="9399"/>
                </a:cubicBezTo>
                <a:cubicBezTo>
                  <a:pt x="445" y="9399"/>
                  <a:pt x="435" y="9396"/>
                  <a:pt x="427" y="9390"/>
                </a:cubicBezTo>
                <a:cubicBezTo>
                  <a:pt x="422" y="9385"/>
                  <a:pt x="416" y="9383"/>
                  <a:pt x="410" y="9383"/>
                </a:cubicBezTo>
                <a:cubicBezTo>
                  <a:pt x="385" y="9383"/>
                  <a:pt x="353" y="9416"/>
                  <a:pt x="330" y="9473"/>
                </a:cubicBezTo>
                <a:cubicBezTo>
                  <a:pt x="311" y="9525"/>
                  <a:pt x="293" y="9550"/>
                  <a:pt x="277" y="9550"/>
                </a:cubicBezTo>
                <a:cubicBezTo>
                  <a:pt x="265" y="9550"/>
                  <a:pt x="254" y="9538"/>
                  <a:pt x="244" y="9514"/>
                </a:cubicBezTo>
                <a:cubicBezTo>
                  <a:pt x="219" y="9458"/>
                  <a:pt x="158" y="9432"/>
                  <a:pt x="105" y="9432"/>
                </a:cubicBezTo>
                <a:cubicBezTo>
                  <a:pt x="48" y="9432"/>
                  <a:pt x="0" y="9463"/>
                  <a:pt x="16" y="9522"/>
                </a:cubicBezTo>
                <a:cubicBezTo>
                  <a:pt x="37" y="9613"/>
                  <a:pt x="455" y="9738"/>
                  <a:pt x="658" y="9738"/>
                </a:cubicBezTo>
                <a:cubicBezTo>
                  <a:pt x="705" y="9738"/>
                  <a:pt x="741" y="9732"/>
                  <a:pt x="757" y="9716"/>
                </a:cubicBezTo>
                <a:cubicBezTo>
                  <a:pt x="772" y="9704"/>
                  <a:pt x="793" y="9698"/>
                  <a:pt x="816" y="9698"/>
                </a:cubicBezTo>
                <a:cubicBezTo>
                  <a:pt x="845" y="9698"/>
                  <a:pt x="878" y="9708"/>
                  <a:pt x="904" y="9728"/>
                </a:cubicBezTo>
                <a:cubicBezTo>
                  <a:pt x="1024" y="9819"/>
                  <a:pt x="1270" y="9890"/>
                  <a:pt x="1420" y="9890"/>
                </a:cubicBezTo>
                <a:cubicBezTo>
                  <a:pt x="1461" y="9890"/>
                  <a:pt x="1495" y="9885"/>
                  <a:pt x="1517" y="9873"/>
                </a:cubicBezTo>
                <a:cubicBezTo>
                  <a:pt x="1544" y="9858"/>
                  <a:pt x="1574" y="9851"/>
                  <a:pt x="1601" y="9851"/>
                </a:cubicBezTo>
                <a:cubicBezTo>
                  <a:pt x="1633" y="9851"/>
                  <a:pt x="1662" y="9861"/>
                  <a:pt x="1680" y="9881"/>
                </a:cubicBezTo>
                <a:cubicBezTo>
                  <a:pt x="1714" y="9918"/>
                  <a:pt x="1926" y="9966"/>
                  <a:pt x="2159" y="9990"/>
                </a:cubicBezTo>
                <a:cubicBezTo>
                  <a:pt x="2390" y="10015"/>
                  <a:pt x="2684" y="10061"/>
                  <a:pt x="2818" y="10094"/>
                </a:cubicBezTo>
                <a:cubicBezTo>
                  <a:pt x="2888" y="10111"/>
                  <a:pt x="2943" y="10120"/>
                  <a:pt x="2985" y="10120"/>
                </a:cubicBezTo>
                <a:cubicBezTo>
                  <a:pt x="3045" y="10120"/>
                  <a:pt x="3079" y="10103"/>
                  <a:pt x="3094" y="10067"/>
                </a:cubicBezTo>
                <a:cubicBezTo>
                  <a:pt x="3108" y="10036"/>
                  <a:pt x="3119" y="10019"/>
                  <a:pt x="3125" y="10019"/>
                </a:cubicBezTo>
                <a:cubicBezTo>
                  <a:pt x="3129" y="10019"/>
                  <a:pt x="3131" y="10026"/>
                  <a:pt x="3131" y="10039"/>
                </a:cubicBezTo>
                <a:cubicBezTo>
                  <a:pt x="3131" y="10051"/>
                  <a:pt x="3138" y="10057"/>
                  <a:pt x="3150" y="10057"/>
                </a:cubicBezTo>
                <a:cubicBezTo>
                  <a:pt x="3170" y="10057"/>
                  <a:pt x="3206" y="10039"/>
                  <a:pt x="3248" y="10009"/>
                </a:cubicBezTo>
                <a:cubicBezTo>
                  <a:pt x="3290" y="9977"/>
                  <a:pt x="3317" y="9960"/>
                  <a:pt x="3330" y="9960"/>
                </a:cubicBezTo>
                <a:cubicBezTo>
                  <a:pt x="3347" y="9960"/>
                  <a:pt x="3345" y="9985"/>
                  <a:pt x="3331" y="10037"/>
                </a:cubicBezTo>
                <a:cubicBezTo>
                  <a:pt x="3306" y="10133"/>
                  <a:pt x="3363" y="10157"/>
                  <a:pt x="3670" y="10176"/>
                </a:cubicBezTo>
                <a:cubicBezTo>
                  <a:pt x="3710" y="10178"/>
                  <a:pt x="3750" y="10180"/>
                  <a:pt x="3788" y="10180"/>
                </a:cubicBezTo>
                <a:cubicBezTo>
                  <a:pt x="3942" y="10180"/>
                  <a:pt x="4068" y="10161"/>
                  <a:pt x="4090" y="10130"/>
                </a:cubicBezTo>
                <a:cubicBezTo>
                  <a:pt x="4101" y="10113"/>
                  <a:pt x="4117" y="10105"/>
                  <a:pt x="4136" y="10105"/>
                </a:cubicBezTo>
                <a:cubicBezTo>
                  <a:pt x="4159" y="10105"/>
                  <a:pt x="4185" y="10118"/>
                  <a:pt x="4207" y="10145"/>
                </a:cubicBezTo>
                <a:cubicBezTo>
                  <a:pt x="4248" y="10193"/>
                  <a:pt x="4417" y="10217"/>
                  <a:pt x="4571" y="10217"/>
                </a:cubicBezTo>
                <a:cubicBezTo>
                  <a:pt x="4728" y="10217"/>
                  <a:pt x="4870" y="10192"/>
                  <a:pt x="4849" y="10143"/>
                </a:cubicBezTo>
                <a:cubicBezTo>
                  <a:pt x="4829" y="10098"/>
                  <a:pt x="4831" y="10079"/>
                  <a:pt x="4845" y="10079"/>
                </a:cubicBezTo>
                <a:cubicBezTo>
                  <a:pt x="4868" y="10079"/>
                  <a:pt x="4919" y="10127"/>
                  <a:pt x="4958" y="10201"/>
                </a:cubicBezTo>
                <a:cubicBezTo>
                  <a:pt x="4987" y="10257"/>
                  <a:pt x="5011" y="10283"/>
                  <a:pt x="5045" y="10283"/>
                </a:cubicBezTo>
                <a:cubicBezTo>
                  <a:pt x="5073" y="10283"/>
                  <a:pt x="5107" y="10266"/>
                  <a:pt x="5157" y="10233"/>
                </a:cubicBezTo>
                <a:cubicBezTo>
                  <a:pt x="5209" y="10198"/>
                  <a:pt x="5251" y="10180"/>
                  <a:pt x="5292" y="10180"/>
                </a:cubicBezTo>
                <a:cubicBezTo>
                  <a:pt x="5329" y="10180"/>
                  <a:pt x="5364" y="10195"/>
                  <a:pt x="5404" y="10224"/>
                </a:cubicBezTo>
                <a:cubicBezTo>
                  <a:pt x="5444" y="10253"/>
                  <a:pt x="5475" y="10267"/>
                  <a:pt x="5499" y="10267"/>
                </a:cubicBezTo>
                <a:cubicBezTo>
                  <a:pt x="5521" y="10267"/>
                  <a:pt x="5537" y="10255"/>
                  <a:pt x="5548" y="10230"/>
                </a:cubicBezTo>
                <a:cubicBezTo>
                  <a:pt x="5558" y="10205"/>
                  <a:pt x="5575" y="10192"/>
                  <a:pt x="5598" y="10192"/>
                </a:cubicBezTo>
                <a:cubicBezTo>
                  <a:pt x="5618" y="10192"/>
                  <a:pt x="5642" y="10202"/>
                  <a:pt x="5668" y="10222"/>
                </a:cubicBezTo>
                <a:cubicBezTo>
                  <a:pt x="5710" y="10254"/>
                  <a:pt x="5883" y="10275"/>
                  <a:pt x="6077" y="10275"/>
                </a:cubicBezTo>
                <a:cubicBezTo>
                  <a:pt x="6111" y="10275"/>
                  <a:pt x="6146" y="10274"/>
                  <a:pt x="6180" y="10273"/>
                </a:cubicBezTo>
                <a:cubicBezTo>
                  <a:pt x="6230" y="10271"/>
                  <a:pt x="6281" y="10270"/>
                  <a:pt x="6332" y="10270"/>
                </a:cubicBezTo>
                <a:cubicBezTo>
                  <a:pt x="6522" y="10270"/>
                  <a:pt x="6711" y="10283"/>
                  <a:pt x="6792" y="10301"/>
                </a:cubicBezTo>
                <a:cubicBezTo>
                  <a:pt x="6828" y="10310"/>
                  <a:pt x="6871" y="10315"/>
                  <a:pt x="6914" y="10315"/>
                </a:cubicBezTo>
                <a:cubicBezTo>
                  <a:pt x="6992" y="10315"/>
                  <a:pt x="7073" y="10301"/>
                  <a:pt x="7123" y="10275"/>
                </a:cubicBezTo>
                <a:cubicBezTo>
                  <a:pt x="7168" y="10253"/>
                  <a:pt x="7210" y="10241"/>
                  <a:pt x="7247" y="10241"/>
                </a:cubicBezTo>
                <a:cubicBezTo>
                  <a:pt x="7284" y="10241"/>
                  <a:pt x="7315" y="10253"/>
                  <a:pt x="7335" y="10278"/>
                </a:cubicBezTo>
                <a:cubicBezTo>
                  <a:pt x="7368" y="10314"/>
                  <a:pt x="7665" y="10338"/>
                  <a:pt x="8069" y="10338"/>
                </a:cubicBezTo>
                <a:cubicBezTo>
                  <a:pt x="8141" y="10338"/>
                  <a:pt x="8217" y="10337"/>
                  <a:pt x="8295" y="10336"/>
                </a:cubicBezTo>
                <a:cubicBezTo>
                  <a:pt x="8376" y="10334"/>
                  <a:pt x="8455" y="10334"/>
                  <a:pt x="8531" y="10334"/>
                </a:cubicBezTo>
                <a:cubicBezTo>
                  <a:pt x="8910" y="10334"/>
                  <a:pt x="9200" y="10351"/>
                  <a:pt x="9211" y="10378"/>
                </a:cubicBezTo>
                <a:cubicBezTo>
                  <a:pt x="9219" y="10399"/>
                  <a:pt x="9233" y="10410"/>
                  <a:pt x="9248" y="10410"/>
                </a:cubicBezTo>
                <a:cubicBezTo>
                  <a:pt x="9258" y="10410"/>
                  <a:pt x="9268" y="10405"/>
                  <a:pt x="9278" y="10397"/>
                </a:cubicBezTo>
                <a:cubicBezTo>
                  <a:pt x="9329" y="10353"/>
                  <a:pt x="9781" y="10273"/>
                  <a:pt x="9956" y="10273"/>
                </a:cubicBezTo>
                <a:cubicBezTo>
                  <a:pt x="9970" y="10273"/>
                  <a:pt x="9983" y="10273"/>
                  <a:pt x="9993" y="10275"/>
                </a:cubicBezTo>
                <a:cubicBezTo>
                  <a:pt x="10054" y="10281"/>
                  <a:pt x="10127" y="10291"/>
                  <a:pt x="10165" y="10297"/>
                </a:cubicBezTo>
                <a:cubicBezTo>
                  <a:pt x="10199" y="10298"/>
                  <a:pt x="10220" y="10334"/>
                  <a:pt x="10206" y="10364"/>
                </a:cubicBezTo>
                <a:cubicBezTo>
                  <a:pt x="10193" y="10403"/>
                  <a:pt x="10205" y="10443"/>
                  <a:pt x="10235" y="10470"/>
                </a:cubicBezTo>
                <a:cubicBezTo>
                  <a:pt x="10241" y="10475"/>
                  <a:pt x="10247" y="10477"/>
                  <a:pt x="10252" y="10477"/>
                </a:cubicBezTo>
                <a:cubicBezTo>
                  <a:pt x="10273" y="10477"/>
                  <a:pt x="10288" y="10445"/>
                  <a:pt x="10287" y="10394"/>
                </a:cubicBezTo>
                <a:cubicBezTo>
                  <a:pt x="10286" y="10339"/>
                  <a:pt x="10297" y="10311"/>
                  <a:pt x="10317" y="10311"/>
                </a:cubicBezTo>
                <a:cubicBezTo>
                  <a:pt x="10327" y="10311"/>
                  <a:pt x="10339" y="10317"/>
                  <a:pt x="10353" y="10330"/>
                </a:cubicBezTo>
                <a:cubicBezTo>
                  <a:pt x="10397" y="10368"/>
                  <a:pt x="10556" y="10388"/>
                  <a:pt x="10702" y="10388"/>
                </a:cubicBezTo>
                <a:cubicBezTo>
                  <a:pt x="10843" y="10388"/>
                  <a:pt x="10973" y="10370"/>
                  <a:pt x="10972" y="10331"/>
                </a:cubicBezTo>
                <a:cubicBezTo>
                  <a:pt x="10972" y="10298"/>
                  <a:pt x="11006" y="10273"/>
                  <a:pt x="11053" y="10273"/>
                </a:cubicBezTo>
                <a:cubicBezTo>
                  <a:pt x="11097" y="10273"/>
                  <a:pt x="11133" y="10313"/>
                  <a:pt x="11135" y="10366"/>
                </a:cubicBezTo>
                <a:cubicBezTo>
                  <a:pt x="11135" y="10429"/>
                  <a:pt x="11263" y="10453"/>
                  <a:pt x="11626" y="10453"/>
                </a:cubicBezTo>
                <a:cubicBezTo>
                  <a:pt x="11667" y="10453"/>
                  <a:pt x="11711" y="10453"/>
                  <a:pt x="11758" y="10452"/>
                </a:cubicBezTo>
                <a:cubicBezTo>
                  <a:pt x="11775" y="10452"/>
                  <a:pt x="11791" y="10452"/>
                  <a:pt x="11808" y="10452"/>
                </a:cubicBezTo>
                <a:cubicBezTo>
                  <a:pt x="12129" y="10452"/>
                  <a:pt x="12397" y="10479"/>
                  <a:pt x="12415" y="10518"/>
                </a:cubicBezTo>
                <a:cubicBezTo>
                  <a:pt x="12425" y="10539"/>
                  <a:pt x="12442" y="10549"/>
                  <a:pt x="12462" y="10549"/>
                </a:cubicBezTo>
                <a:cubicBezTo>
                  <a:pt x="12479" y="10549"/>
                  <a:pt x="12499" y="10541"/>
                  <a:pt x="12518" y="10524"/>
                </a:cubicBezTo>
                <a:cubicBezTo>
                  <a:pt x="12549" y="10495"/>
                  <a:pt x="12674" y="10478"/>
                  <a:pt x="12825" y="10478"/>
                </a:cubicBezTo>
                <a:cubicBezTo>
                  <a:pt x="12869" y="10478"/>
                  <a:pt x="12915" y="10479"/>
                  <a:pt x="12961" y="10482"/>
                </a:cubicBezTo>
                <a:cubicBezTo>
                  <a:pt x="13101" y="10491"/>
                  <a:pt x="13244" y="10496"/>
                  <a:pt x="13339" y="10496"/>
                </a:cubicBezTo>
                <a:cubicBezTo>
                  <a:pt x="13386" y="10496"/>
                  <a:pt x="13421" y="10495"/>
                  <a:pt x="13440" y="10492"/>
                </a:cubicBezTo>
                <a:cubicBezTo>
                  <a:pt x="13522" y="10483"/>
                  <a:pt x="13595" y="10479"/>
                  <a:pt x="13659" y="10479"/>
                </a:cubicBezTo>
                <a:cubicBezTo>
                  <a:pt x="13817" y="10479"/>
                  <a:pt x="13923" y="10506"/>
                  <a:pt x="13971" y="10563"/>
                </a:cubicBezTo>
                <a:cubicBezTo>
                  <a:pt x="13993" y="10588"/>
                  <a:pt x="14016" y="10601"/>
                  <a:pt x="14035" y="10601"/>
                </a:cubicBezTo>
                <a:cubicBezTo>
                  <a:pt x="14051" y="10601"/>
                  <a:pt x="14064" y="10592"/>
                  <a:pt x="14071" y="10573"/>
                </a:cubicBezTo>
                <a:cubicBezTo>
                  <a:pt x="14089" y="10531"/>
                  <a:pt x="14167" y="10481"/>
                  <a:pt x="14246" y="10457"/>
                </a:cubicBezTo>
                <a:cubicBezTo>
                  <a:pt x="14328" y="10431"/>
                  <a:pt x="14409" y="10398"/>
                  <a:pt x="14485" y="10361"/>
                </a:cubicBezTo>
                <a:cubicBezTo>
                  <a:pt x="14508" y="10348"/>
                  <a:pt x="14525" y="10342"/>
                  <a:pt x="14537" y="10342"/>
                </a:cubicBezTo>
                <a:cubicBezTo>
                  <a:pt x="14561" y="10342"/>
                  <a:pt x="14562" y="10370"/>
                  <a:pt x="14546" y="10433"/>
                </a:cubicBezTo>
                <a:cubicBezTo>
                  <a:pt x="14527" y="10512"/>
                  <a:pt x="14544" y="10555"/>
                  <a:pt x="14598" y="10555"/>
                </a:cubicBezTo>
                <a:cubicBezTo>
                  <a:pt x="14643" y="10555"/>
                  <a:pt x="14680" y="10519"/>
                  <a:pt x="14680" y="10475"/>
                </a:cubicBezTo>
                <a:cubicBezTo>
                  <a:pt x="14680" y="10457"/>
                  <a:pt x="14688" y="10449"/>
                  <a:pt x="14700" y="10449"/>
                </a:cubicBezTo>
                <a:cubicBezTo>
                  <a:pt x="14721" y="10449"/>
                  <a:pt x="14756" y="10471"/>
                  <a:pt x="14797" y="10510"/>
                </a:cubicBezTo>
                <a:cubicBezTo>
                  <a:pt x="14839" y="10551"/>
                  <a:pt x="14890" y="10569"/>
                  <a:pt x="14938" y="10569"/>
                </a:cubicBezTo>
                <a:cubicBezTo>
                  <a:pt x="15038" y="10569"/>
                  <a:pt x="15122" y="10494"/>
                  <a:pt x="15077" y="10392"/>
                </a:cubicBezTo>
                <a:cubicBezTo>
                  <a:pt x="15070" y="10376"/>
                  <a:pt x="15073" y="10368"/>
                  <a:pt x="15085" y="10368"/>
                </a:cubicBezTo>
                <a:cubicBezTo>
                  <a:pt x="15104" y="10368"/>
                  <a:pt x="15147" y="10391"/>
                  <a:pt x="15204" y="10433"/>
                </a:cubicBezTo>
                <a:cubicBezTo>
                  <a:pt x="15325" y="10521"/>
                  <a:pt x="15846" y="10589"/>
                  <a:pt x="16169" y="10589"/>
                </a:cubicBezTo>
                <a:cubicBezTo>
                  <a:pt x="16323" y="10589"/>
                  <a:pt x="16432" y="10574"/>
                  <a:pt x="16431" y="10537"/>
                </a:cubicBezTo>
                <a:cubicBezTo>
                  <a:pt x="16431" y="10522"/>
                  <a:pt x="16440" y="10515"/>
                  <a:pt x="16457" y="10515"/>
                </a:cubicBezTo>
                <a:cubicBezTo>
                  <a:pt x="16482" y="10515"/>
                  <a:pt x="16522" y="10531"/>
                  <a:pt x="16568" y="10561"/>
                </a:cubicBezTo>
                <a:cubicBezTo>
                  <a:pt x="16621" y="10595"/>
                  <a:pt x="16660" y="10613"/>
                  <a:pt x="16696" y="10613"/>
                </a:cubicBezTo>
                <a:cubicBezTo>
                  <a:pt x="16733" y="10613"/>
                  <a:pt x="16766" y="10594"/>
                  <a:pt x="16805" y="10557"/>
                </a:cubicBezTo>
                <a:cubicBezTo>
                  <a:pt x="16841" y="10521"/>
                  <a:pt x="16866" y="10503"/>
                  <a:pt x="16881" y="10503"/>
                </a:cubicBezTo>
                <a:cubicBezTo>
                  <a:pt x="16899" y="10503"/>
                  <a:pt x="16906" y="10526"/>
                  <a:pt x="16907" y="10573"/>
                </a:cubicBezTo>
                <a:cubicBezTo>
                  <a:pt x="16907" y="10625"/>
                  <a:pt x="16917" y="10649"/>
                  <a:pt x="16947" y="10649"/>
                </a:cubicBezTo>
                <a:cubicBezTo>
                  <a:pt x="16968" y="10649"/>
                  <a:pt x="16999" y="10637"/>
                  <a:pt x="17043" y="10613"/>
                </a:cubicBezTo>
                <a:cubicBezTo>
                  <a:pt x="17084" y="10590"/>
                  <a:pt x="17124" y="10579"/>
                  <a:pt x="17163" y="10579"/>
                </a:cubicBezTo>
                <a:cubicBezTo>
                  <a:pt x="17208" y="10579"/>
                  <a:pt x="17250" y="10594"/>
                  <a:pt x="17290" y="10624"/>
                </a:cubicBezTo>
                <a:cubicBezTo>
                  <a:pt x="17333" y="10656"/>
                  <a:pt x="17469" y="10670"/>
                  <a:pt x="17642" y="10670"/>
                </a:cubicBezTo>
                <a:cubicBezTo>
                  <a:pt x="18045" y="10670"/>
                  <a:pt x="18650" y="10595"/>
                  <a:pt x="18751" y="10504"/>
                </a:cubicBezTo>
                <a:cubicBezTo>
                  <a:pt x="18763" y="10494"/>
                  <a:pt x="18781" y="10489"/>
                  <a:pt x="18802" y="10489"/>
                </a:cubicBezTo>
                <a:cubicBezTo>
                  <a:pt x="18839" y="10489"/>
                  <a:pt x="18885" y="10504"/>
                  <a:pt x="18924" y="10533"/>
                </a:cubicBezTo>
                <a:cubicBezTo>
                  <a:pt x="18986" y="10576"/>
                  <a:pt x="19203" y="10619"/>
                  <a:pt x="19400" y="10624"/>
                </a:cubicBezTo>
                <a:cubicBezTo>
                  <a:pt x="19597" y="10628"/>
                  <a:pt x="19750" y="10661"/>
                  <a:pt x="19736" y="10694"/>
                </a:cubicBezTo>
                <a:cubicBezTo>
                  <a:pt x="19723" y="10726"/>
                  <a:pt x="19804" y="10754"/>
                  <a:pt x="19920" y="10754"/>
                </a:cubicBezTo>
                <a:cubicBezTo>
                  <a:pt x="19923" y="10754"/>
                  <a:pt x="19926" y="10754"/>
                  <a:pt x="19929" y="10754"/>
                </a:cubicBezTo>
                <a:cubicBezTo>
                  <a:pt x="20058" y="10754"/>
                  <a:pt x="20132" y="10722"/>
                  <a:pt x="20112" y="10677"/>
                </a:cubicBezTo>
                <a:cubicBezTo>
                  <a:pt x="20100" y="10651"/>
                  <a:pt x="20103" y="10638"/>
                  <a:pt x="20121" y="10638"/>
                </a:cubicBezTo>
                <a:cubicBezTo>
                  <a:pt x="20137" y="10638"/>
                  <a:pt x="20166" y="10649"/>
                  <a:pt x="20208" y="10670"/>
                </a:cubicBezTo>
                <a:cubicBezTo>
                  <a:pt x="20244" y="10689"/>
                  <a:pt x="20271" y="10699"/>
                  <a:pt x="20294" y="10699"/>
                </a:cubicBezTo>
                <a:cubicBezTo>
                  <a:pt x="20338" y="10699"/>
                  <a:pt x="20362" y="10661"/>
                  <a:pt x="20393" y="10570"/>
                </a:cubicBezTo>
                <a:lnTo>
                  <a:pt x="20448" y="10404"/>
                </a:lnTo>
                <a:lnTo>
                  <a:pt x="20454" y="10578"/>
                </a:lnTo>
                <a:cubicBezTo>
                  <a:pt x="20457" y="10694"/>
                  <a:pt x="20491" y="10751"/>
                  <a:pt x="20558" y="10751"/>
                </a:cubicBezTo>
                <a:cubicBezTo>
                  <a:pt x="20623" y="10752"/>
                  <a:pt x="20685" y="10767"/>
                  <a:pt x="20743" y="10792"/>
                </a:cubicBezTo>
                <a:cubicBezTo>
                  <a:pt x="20757" y="10800"/>
                  <a:pt x="20769" y="10803"/>
                  <a:pt x="20780" y="10803"/>
                </a:cubicBezTo>
                <a:cubicBezTo>
                  <a:pt x="20810" y="10803"/>
                  <a:pt x="20827" y="10772"/>
                  <a:pt x="20826" y="10713"/>
                </a:cubicBezTo>
                <a:cubicBezTo>
                  <a:pt x="20825" y="10655"/>
                  <a:pt x="20833" y="10628"/>
                  <a:pt x="20857" y="10628"/>
                </a:cubicBezTo>
                <a:cubicBezTo>
                  <a:pt x="20871" y="10628"/>
                  <a:pt x="20892" y="10638"/>
                  <a:pt x="20920" y="10658"/>
                </a:cubicBezTo>
                <a:cubicBezTo>
                  <a:pt x="20958" y="10686"/>
                  <a:pt x="21013" y="10704"/>
                  <a:pt x="21056" y="10704"/>
                </a:cubicBezTo>
                <a:cubicBezTo>
                  <a:pt x="21070" y="10704"/>
                  <a:pt x="21082" y="10702"/>
                  <a:pt x="21093" y="10698"/>
                </a:cubicBezTo>
                <a:cubicBezTo>
                  <a:pt x="21278" y="10634"/>
                  <a:pt x="21371" y="10604"/>
                  <a:pt x="21416" y="10604"/>
                </a:cubicBezTo>
                <a:cubicBezTo>
                  <a:pt x="21455" y="10604"/>
                  <a:pt x="21461" y="10625"/>
                  <a:pt x="21461" y="10666"/>
                </a:cubicBezTo>
                <a:cubicBezTo>
                  <a:pt x="21461" y="10708"/>
                  <a:pt x="21486" y="10729"/>
                  <a:pt x="21535" y="10729"/>
                </a:cubicBezTo>
                <a:cubicBezTo>
                  <a:pt x="21558" y="10729"/>
                  <a:pt x="21587" y="10724"/>
                  <a:pt x="21621" y="10715"/>
                </a:cubicBezTo>
                <a:cubicBezTo>
                  <a:pt x="21652" y="10706"/>
                  <a:pt x="21681" y="10702"/>
                  <a:pt x="21706" y="10702"/>
                </a:cubicBezTo>
                <a:cubicBezTo>
                  <a:pt x="21750" y="10702"/>
                  <a:pt x="21779" y="10716"/>
                  <a:pt x="21779" y="10743"/>
                </a:cubicBezTo>
                <a:cubicBezTo>
                  <a:pt x="21780" y="10774"/>
                  <a:pt x="21826" y="10792"/>
                  <a:pt x="21893" y="10792"/>
                </a:cubicBezTo>
                <a:cubicBezTo>
                  <a:pt x="21916" y="10792"/>
                  <a:pt x="21942" y="10790"/>
                  <a:pt x="21970" y="10785"/>
                </a:cubicBezTo>
                <a:cubicBezTo>
                  <a:pt x="21999" y="10780"/>
                  <a:pt x="22026" y="10778"/>
                  <a:pt x="22052" y="10778"/>
                </a:cubicBezTo>
                <a:cubicBezTo>
                  <a:pt x="22121" y="10778"/>
                  <a:pt x="22174" y="10794"/>
                  <a:pt x="22185" y="10821"/>
                </a:cubicBezTo>
                <a:cubicBezTo>
                  <a:pt x="22194" y="10843"/>
                  <a:pt x="22224" y="10853"/>
                  <a:pt x="22266" y="10853"/>
                </a:cubicBezTo>
                <a:cubicBezTo>
                  <a:pt x="22344" y="10853"/>
                  <a:pt x="22463" y="10818"/>
                  <a:pt x="22577" y="10755"/>
                </a:cubicBezTo>
                <a:cubicBezTo>
                  <a:pt x="22654" y="10712"/>
                  <a:pt x="22711" y="10690"/>
                  <a:pt x="22756" y="10690"/>
                </a:cubicBezTo>
                <a:cubicBezTo>
                  <a:pt x="22803" y="10690"/>
                  <a:pt x="22837" y="10715"/>
                  <a:pt x="22865" y="10766"/>
                </a:cubicBezTo>
                <a:cubicBezTo>
                  <a:pt x="22889" y="10808"/>
                  <a:pt x="22912" y="10829"/>
                  <a:pt x="22943" y="10829"/>
                </a:cubicBezTo>
                <a:cubicBezTo>
                  <a:pt x="22971" y="10829"/>
                  <a:pt x="23005" y="10813"/>
                  <a:pt x="23053" y="10782"/>
                </a:cubicBezTo>
                <a:lnTo>
                  <a:pt x="23045" y="10776"/>
                </a:lnTo>
                <a:cubicBezTo>
                  <a:pt x="23119" y="10728"/>
                  <a:pt x="23194" y="10657"/>
                  <a:pt x="23215" y="10612"/>
                </a:cubicBezTo>
                <a:cubicBezTo>
                  <a:pt x="23224" y="10592"/>
                  <a:pt x="23231" y="10582"/>
                  <a:pt x="23238" y="10582"/>
                </a:cubicBezTo>
                <a:cubicBezTo>
                  <a:pt x="23247" y="10582"/>
                  <a:pt x="23253" y="10604"/>
                  <a:pt x="23253" y="10648"/>
                </a:cubicBezTo>
                <a:cubicBezTo>
                  <a:pt x="23255" y="10727"/>
                  <a:pt x="23371" y="10767"/>
                  <a:pt x="23487" y="10767"/>
                </a:cubicBezTo>
                <a:cubicBezTo>
                  <a:pt x="23594" y="10767"/>
                  <a:pt x="23702" y="10732"/>
                  <a:pt x="23718" y="10660"/>
                </a:cubicBezTo>
                <a:cubicBezTo>
                  <a:pt x="23730" y="10600"/>
                  <a:pt x="23766" y="10572"/>
                  <a:pt x="23801" y="10572"/>
                </a:cubicBezTo>
                <a:cubicBezTo>
                  <a:pt x="23844" y="10572"/>
                  <a:pt x="23887" y="10613"/>
                  <a:pt x="23888" y="10688"/>
                </a:cubicBezTo>
                <a:cubicBezTo>
                  <a:pt x="23889" y="10760"/>
                  <a:pt x="23910" y="10794"/>
                  <a:pt x="23969" y="10794"/>
                </a:cubicBezTo>
                <a:cubicBezTo>
                  <a:pt x="24016" y="10794"/>
                  <a:pt x="24089" y="10772"/>
                  <a:pt x="24197" y="10727"/>
                </a:cubicBezTo>
                <a:cubicBezTo>
                  <a:pt x="24248" y="10705"/>
                  <a:pt x="24293" y="10694"/>
                  <a:pt x="24328" y="10694"/>
                </a:cubicBezTo>
                <a:cubicBezTo>
                  <a:pt x="24364" y="10694"/>
                  <a:pt x="24389" y="10705"/>
                  <a:pt x="24400" y="10728"/>
                </a:cubicBezTo>
                <a:cubicBezTo>
                  <a:pt x="24420" y="10774"/>
                  <a:pt x="24446" y="10795"/>
                  <a:pt x="24469" y="10795"/>
                </a:cubicBezTo>
                <a:cubicBezTo>
                  <a:pt x="24502" y="10795"/>
                  <a:pt x="24525" y="10749"/>
                  <a:pt x="24504" y="10676"/>
                </a:cubicBezTo>
                <a:cubicBezTo>
                  <a:pt x="24489" y="10624"/>
                  <a:pt x="24483" y="10598"/>
                  <a:pt x="24495" y="10598"/>
                </a:cubicBezTo>
                <a:cubicBezTo>
                  <a:pt x="24507" y="10598"/>
                  <a:pt x="24535" y="10624"/>
                  <a:pt x="24589" y="10676"/>
                </a:cubicBezTo>
                <a:cubicBezTo>
                  <a:pt x="24664" y="10750"/>
                  <a:pt x="24734" y="10788"/>
                  <a:pt x="24779" y="10788"/>
                </a:cubicBezTo>
                <a:cubicBezTo>
                  <a:pt x="24823" y="10788"/>
                  <a:pt x="24844" y="10752"/>
                  <a:pt x="24825" y="10682"/>
                </a:cubicBezTo>
                <a:cubicBezTo>
                  <a:pt x="24806" y="10616"/>
                  <a:pt x="24823" y="10591"/>
                  <a:pt x="24896" y="10591"/>
                </a:cubicBezTo>
                <a:cubicBezTo>
                  <a:pt x="24917" y="10591"/>
                  <a:pt x="24944" y="10593"/>
                  <a:pt x="24976" y="10597"/>
                </a:cubicBezTo>
                <a:cubicBezTo>
                  <a:pt x="24997" y="10600"/>
                  <a:pt x="25018" y="10601"/>
                  <a:pt x="25036" y="10601"/>
                </a:cubicBezTo>
                <a:cubicBezTo>
                  <a:pt x="25103" y="10601"/>
                  <a:pt x="25142" y="10583"/>
                  <a:pt x="25129" y="10554"/>
                </a:cubicBezTo>
                <a:cubicBezTo>
                  <a:pt x="25113" y="10512"/>
                  <a:pt x="25120" y="10485"/>
                  <a:pt x="25152" y="10485"/>
                </a:cubicBezTo>
                <a:cubicBezTo>
                  <a:pt x="25181" y="10485"/>
                  <a:pt x="25214" y="10527"/>
                  <a:pt x="25231" y="10585"/>
                </a:cubicBezTo>
                <a:cubicBezTo>
                  <a:pt x="25253" y="10667"/>
                  <a:pt x="25395" y="10742"/>
                  <a:pt x="25476" y="10742"/>
                </a:cubicBezTo>
                <a:cubicBezTo>
                  <a:pt x="25510" y="10742"/>
                  <a:pt x="25533" y="10729"/>
                  <a:pt x="25532" y="10698"/>
                </a:cubicBezTo>
                <a:cubicBezTo>
                  <a:pt x="25532" y="10673"/>
                  <a:pt x="25541" y="10659"/>
                  <a:pt x="25555" y="10659"/>
                </a:cubicBezTo>
                <a:cubicBezTo>
                  <a:pt x="25564" y="10659"/>
                  <a:pt x="25574" y="10663"/>
                  <a:pt x="25584" y="10673"/>
                </a:cubicBezTo>
                <a:cubicBezTo>
                  <a:pt x="25596" y="10683"/>
                  <a:pt x="25606" y="10687"/>
                  <a:pt x="25614" y="10687"/>
                </a:cubicBezTo>
                <a:cubicBezTo>
                  <a:pt x="25629" y="10687"/>
                  <a:pt x="25638" y="10672"/>
                  <a:pt x="25638" y="10645"/>
                </a:cubicBezTo>
                <a:cubicBezTo>
                  <a:pt x="25637" y="10614"/>
                  <a:pt x="25674" y="10597"/>
                  <a:pt x="25730" y="10597"/>
                </a:cubicBezTo>
                <a:cubicBezTo>
                  <a:pt x="25754" y="10597"/>
                  <a:pt x="25782" y="10601"/>
                  <a:pt x="25813" y="10607"/>
                </a:cubicBezTo>
                <a:cubicBezTo>
                  <a:pt x="25843" y="10614"/>
                  <a:pt x="25870" y="10617"/>
                  <a:pt x="25896" y="10617"/>
                </a:cubicBezTo>
                <a:cubicBezTo>
                  <a:pt x="25974" y="10617"/>
                  <a:pt x="26031" y="10587"/>
                  <a:pt x="26074" y="10522"/>
                </a:cubicBezTo>
                <a:cubicBezTo>
                  <a:pt x="26125" y="10447"/>
                  <a:pt x="26173" y="10406"/>
                  <a:pt x="26195" y="10406"/>
                </a:cubicBezTo>
                <a:cubicBezTo>
                  <a:pt x="26211" y="10406"/>
                  <a:pt x="26214" y="10428"/>
                  <a:pt x="26193" y="10478"/>
                </a:cubicBezTo>
                <a:cubicBezTo>
                  <a:pt x="26176" y="10521"/>
                  <a:pt x="26220" y="10557"/>
                  <a:pt x="26293" y="10557"/>
                </a:cubicBezTo>
                <a:cubicBezTo>
                  <a:pt x="26295" y="10557"/>
                  <a:pt x="26296" y="10557"/>
                  <a:pt x="26298" y="10557"/>
                </a:cubicBezTo>
                <a:cubicBezTo>
                  <a:pt x="26438" y="10557"/>
                  <a:pt x="26477" y="10445"/>
                  <a:pt x="26360" y="10378"/>
                </a:cubicBezTo>
                <a:cubicBezTo>
                  <a:pt x="26322" y="10357"/>
                  <a:pt x="26334" y="10337"/>
                  <a:pt x="26390" y="10333"/>
                </a:cubicBezTo>
                <a:cubicBezTo>
                  <a:pt x="26439" y="10328"/>
                  <a:pt x="26469" y="10288"/>
                  <a:pt x="26451" y="10249"/>
                </a:cubicBezTo>
                <a:cubicBezTo>
                  <a:pt x="26434" y="10209"/>
                  <a:pt x="26459" y="10173"/>
                  <a:pt x="26504" y="10173"/>
                </a:cubicBezTo>
                <a:cubicBezTo>
                  <a:pt x="26548" y="10173"/>
                  <a:pt x="26604" y="10227"/>
                  <a:pt x="26622" y="10288"/>
                </a:cubicBezTo>
                <a:cubicBezTo>
                  <a:pt x="26639" y="10352"/>
                  <a:pt x="26684" y="10403"/>
                  <a:pt x="26726" y="10403"/>
                </a:cubicBezTo>
                <a:cubicBezTo>
                  <a:pt x="26766" y="10403"/>
                  <a:pt x="26801" y="10436"/>
                  <a:pt x="26801" y="10478"/>
                </a:cubicBezTo>
                <a:cubicBezTo>
                  <a:pt x="26804" y="10520"/>
                  <a:pt x="26839" y="10552"/>
                  <a:pt x="26881" y="10552"/>
                </a:cubicBezTo>
                <a:cubicBezTo>
                  <a:pt x="26882" y="10552"/>
                  <a:pt x="26883" y="10552"/>
                  <a:pt x="26884" y="10552"/>
                </a:cubicBezTo>
                <a:cubicBezTo>
                  <a:pt x="26930" y="10552"/>
                  <a:pt x="26951" y="10515"/>
                  <a:pt x="26933" y="10472"/>
                </a:cubicBezTo>
                <a:cubicBezTo>
                  <a:pt x="26910" y="10418"/>
                  <a:pt x="26930" y="10394"/>
                  <a:pt x="26971" y="10394"/>
                </a:cubicBezTo>
                <a:cubicBezTo>
                  <a:pt x="27026" y="10394"/>
                  <a:pt x="27117" y="10440"/>
                  <a:pt x="27180" y="10519"/>
                </a:cubicBezTo>
                <a:cubicBezTo>
                  <a:pt x="27226" y="10578"/>
                  <a:pt x="27251" y="10609"/>
                  <a:pt x="27268" y="10609"/>
                </a:cubicBezTo>
                <a:cubicBezTo>
                  <a:pt x="27287" y="10609"/>
                  <a:pt x="27295" y="10569"/>
                  <a:pt x="27309" y="10483"/>
                </a:cubicBezTo>
                <a:cubicBezTo>
                  <a:pt x="27328" y="10378"/>
                  <a:pt x="27351" y="10325"/>
                  <a:pt x="27384" y="10325"/>
                </a:cubicBezTo>
                <a:cubicBezTo>
                  <a:pt x="27415" y="10325"/>
                  <a:pt x="27455" y="10375"/>
                  <a:pt x="27505" y="10476"/>
                </a:cubicBezTo>
                <a:cubicBezTo>
                  <a:pt x="27542" y="10548"/>
                  <a:pt x="27590" y="10581"/>
                  <a:pt x="27627" y="10581"/>
                </a:cubicBezTo>
                <a:cubicBezTo>
                  <a:pt x="27672" y="10581"/>
                  <a:pt x="27700" y="10530"/>
                  <a:pt x="27666" y="10439"/>
                </a:cubicBezTo>
                <a:cubicBezTo>
                  <a:pt x="27659" y="10419"/>
                  <a:pt x="27657" y="10409"/>
                  <a:pt x="27661" y="10409"/>
                </a:cubicBezTo>
                <a:cubicBezTo>
                  <a:pt x="27667" y="10409"/>
                  <a:pt x="27683" y="10429"/>
                  <a:pt x="27708" y="10467"/>
                </a:cubicBezTo>
                <a:cubicBezTo>
                  <a:pt x="27756" y="10542"/>
                  <a:pt x="27822" y="10577"/>
                  <a:pt x="27885" y="10577"/>
                </a:cubicBezTo>
                <a:cubicBezTo>
                  <a:pt x="27970" y="10577"/>
                  <a:pt x="28049" y="10515"/>
                  <a:pt x="28077" y="10400"/>
                </a:cubicBezTo>
                <a:cubicBezTo>
                  <a:pt x="28097" y="10314"/>
                  <a:pt x="28112" y="10275"/>
                  <a:pt x="28134" y="10275"/>
                </a:cubicBezTo>
                <a:cubicBezTo>
                  <a:pt x="28149" y="10275"/>
                  <a:pt x="28167" y="10293"/>
                  <a:pt x="28191" y="10327"/>
                </a:cubicBezTo>
                <a:cubicBezTo>
                  <a:pt x="28233" y="10384"/>
                  <a:pt x="28259" y="10461"/>
                  <a:pt x="28248" y="10503"/>
                </a:cubicBezTo>
                <a:cubicBezTo>
                  <a:pt x="28238" y="10546"/>
                  <a:pt x="28302" y="10582"/>
                  <a:pt x="28388" y="10586"/>
                </a:cubicBezTo>
                <a:cubicBezTo>
                  <a:pt x="28392" y="10587"/>
                  <a:pt x="28396" y="10587"/>
                  <a:pt x="28399" y="10587"/>
                </a:cubicBezTo>
                <a:cubicBezTo>
                  <a:pt x="28480" y="10587"/>
                  <a:pt x="28547" y="10555"/>
                  <a:pt x="28545" y="10516"/>
                </a:cubicBezTo>
                <a:cubicBezTo>
                  <a:pt x="28545" y="10495"/>
                  <a:pt x="28551" y="10485"/>
                  <a:pt x="28562" y="10485"/>
                </a:cubicBezTo>
                <a:cubicBezTo>
                  <a:pt x="28575" y="10485"/>
                  <a:pt x="28592" y="10498"/>
                  <a:pt x="28614" y="10524"/>
                </a:cubicBezTo>
                <a:cubicBezTo>
                  <a:pt x="28635" y="10549"/>
                  <a:pt x="28665" y="10563"/>
                  <a:pt x="28695" y="10563"/>
                </a:cubicBezTo>
                <a:cubicBezTo>
                  <a:pt x="28717" y="10563"/>
                  <a:pt x="28738" y="10555"/>
                  <a:pt x="28756" y="10540"/>
                </a:cubicBezTo>
                <a:cubicBezTo>
                  <a:pt x="28782" y="10517"/>
                  <a:pt x="28819" y="10503"/>
                  <a:pt x="28852" y="10503"/>
                </a:cubicBezTo>
                <a:cubicBezTo>
                  <a:pt x="28869" y="10503"/>
                  <a:pt x="28885" y="10507"/>
                  <a:pt x="28899" y="10515"/>
                </a:cubicBezTo>
                <a:cubicBezTo>
                  <a:pt x="28904" y="10518"/>
                  <a:pt x="28910" y="10519"/>
                  <a:pt x="28916" y="10519"/>
                </a:cubicBezTo>
                <a:cubicBezTo>
                  <a:pt x="28951" y="10519"/>
                  <a:pt x="28991" y="10468"/>
                  <a:pt x="29009" y="10394"/>
                </a:cubicBezTo>
                <a:cubicBezTo>
                  <a:pt x="29039" y="10276"/>
                  <a:pt x="29072" y="10218"/>
                  <a:pt x="29106" y="10218"/>
                </a:cubicBezTo>
                <a:cubicBezTo>
                  <a:pt x="29133" y="10218"/>
                  <a:pt x="29162" y="10254"/>
                  <a:pt x="29191" y="10328"/>
                </a:cubicBezTo>
                <a:cubicBezTo>
                  <a:pt x="29218" y="10394"/>
                  <a:pt x="29255" y="10429"/>
                  <a:pt x="29300" y="10429"/>
                </a:cubicBezTo>
                <a:cubicBezTo>
                  <a:pt x="29315" y="10429"/>
                  <a:pt x="29330" y="10426"/>
                  <a:pt x="29346" y="10418"/>
                </a:cubicBezTo>
                <a:cubicBezTo>
                  <a:pt x="29370" y="10406"/>
                  <a:pt x="29398" y="10401"/>
                  <a:pt x="29424" y="10401"/>
                </a:cubicBezTo>
                <a:cubicBezTo>
                  <a:pt x="29459" y="10401"/>
                  <a:pt x="29492" y="10410"/>
                  <a:pt x="29514" y="10428"/>
                </a:cubicBezTo>
                <a:cubicBezTo>
                  <a:pt x="29568" y="10477"/>
                  <a:pt x="29638" y="10501"/>
                  <a:pt x="29696" y="10501"/>
                </a:cubicBezTo>
                <a:cubicBezTo>
                  <a:pt x="29763" y="10501"/>
                  <a:pt x="29816" y="10470"/>
                  <a:pt x="29815" y="10410"/>
                </a:cubicBezTo>
                <a:cubicBezTo>
                  <a:pt x="29814" y="10363"/>
                  <a:pt x="29851" y="10341"/>
                  <a:pt x="29910" y="10341"/>
                </a:cubicBezTo>
                <a:cubicBezTo>
                  <a:pt x="30007" y="10341"/>
                  <a:pt x="30164" y="10401"/>
                  <a:pt x="30316" y="10509"/>
                </a:cubicBezTo>
                <a:cubicBezTo>
                  <a:pt x="30380" y="10554"/>
                  <a:pt x="30421" y="10577"/>
                  <a:pt x="30450" y="10577"/>
                </a:cubicBezTo>
                <a:cubicBezTo>
                  <a:pt x="30476" y="10577"/>
                  <a:pt x="30493" y="10558"/>
                  <a:pt x="30507" y="10522"/>
                </a:cubicBezTo>
                <a:cubicBezTo>
                  <a:pt x="30538" y="10449"/>
                  <a:pt x="30613" y="10403"/>
                  <a:pt x="30664" y="10403"/>
                </a:cubicBezTo>
                <a:cubicBezTo>
                  <a:pt x="30695" y="10403"/>
                  <a:pt x="30717" y="10419"/>
                  <a:pt x="30718" y="10457"/>
                </a:cubicBezTo>
                <a:cubicBezTo>
                  <a:pt x="30718" y="10494"/>
                  <a:pt x="30759" y="10524"/>
                  <a:pt x="30807" y="10524"/>
                </a:cubicBezTo>
                <a:cubicBezTo>
                  <a:pt x="30809" y="10524"/>
                  <a:pt x="30811" y="10524"/>
                  <a:pt x="30813" y="10524"/>
                </a:cubicBezTo>
                <a:cubicBezTo>
                  <a:pt x="30894" y="10521"/>
                  <a:pt x="30895" y="10510"/>
                  <a:pt x="30824" y="10448"/>
                </a:cubicBezTo>
                <a:cubicBezTo>
                  <a:pt x="30767" y="10397"/>
                  <a:pt x="30778" y="10357"/>
                  <a:pt x="30841" y="10357"/>
                </a:cubicBezTo>
                <a:cubicBezTo>
                  <a:pt x="30856" y="10357"/>
                  <a:pt x="30873" y="10359"/>
                  <a:pt x="30894" y="10364"/>
                </a:cubicBezTo>
                <a:cubicBezTo>
                  <a:pt x="30896" y="10365"/>
                  <a:pt x="30899" y="10365"/>
                  <a:pt x="30902" y="10365"/>
                </a:cubicBezTo>
                <a:cubicBezTo>
                  <a:pt x="30928" y="10365"/>
                  <a:pt x="30969" y="10339"/>
                  <a:pt x="31001" y="10303"/>
                </a:cubicBezTo>
                <a:cubicBezTo>
                  <a:pt x="31021" y="10280"/>
                  <a:pt x="31046" y="10269"/>
                  <a:pt x="31071" y="10269"/>
                </a:cubicBezTo>
                <a:cubicBezTo>
                  <a:pt x="31094" y="10269"/>
                  <a:pt x="31118" y="10278"/>
                  <a:pt x="31140" y="10297"/>
                </a:cubicBezTo>
                <a:cubicBezTo>
                  <a:pt x="31193" y="10344"/>
                  <a:pt x="31274" y="10366"/>
                  <a:pt x="31338" y="10366"/>
                </a:cubicBezTo>
                <a:cubicBezTo>
                  <a:pt x="31406" y="10366"/>
                  <a:pt x="31455" y="10341"/>
                  <a:pt x="31433" y="10292"/>
                </a:cubicBezTo>
                <a:cubicBezTo>
                  <a:pt x="31410" y="10241"/>
                  <a:pt x="31424" y="10217"/>
                  <a:pt x="31455" y="10217"/>
                </a:cubicBezTo>
                <a:cubicBezTo>
                  <a:pt x="31493" y="10217"/>
                  <a:pt x="31556" y="10252"/>
                  <a:pt x="31609" y="10318"/>
                </a:cubicBezTo>
                <a:cubicBezTo>
                  <a:pt x="31693" y="10422"/>
                  <a:pt x="31814" y="10491"/>
                  <a:pt x="31882" y="10491"/>
                </a:cubicBezTo>
                <a:cubicBezTo>
                  <a:pt x="31914" y="10491"/>
                  <a:pt x="31934" y="10475"/>
                  <a:pt x="31934" y="10442"/>
                </a:cubicBezTo>
                <a:cubicBezTo>
                  <a:pt x="31934" y="10407"/>
                  <a:pt x="31953" y="10388"/>
                  <a:pt x="31985" y="10388"/>
                </a:cubicBezTo>
                <a:cubicBezTo>
                  <a:pt x="32001" y="10388"/>
                  <a:pt x="32020" y="10392"/>
                  <a:pt x="32042" y="10401"/>
                </a:cubicBezTo>
                <a:cubicBezTo>
                  <a:pt x="32061" y="10410"/>
                  <a:pt x="32078" y="10414"/>
                  <a:pt x="32094" y="10414"/>
                </a:cubicBezTo>
                <a:cubicBezTo>
                  <a:pt x="32136" y="10414"/>
                  <a:pt x="32166" y="10385"/>
                  <a:pt x="32179" y="10328"/>
                </a:cubicBezTo>
                <a:cubicBezTo>
                  <a:pt x="32191" y="10278"/>
                  <a:pt x="32205" y="10253"/>
                  <a:pt x="32225" y="10253"/>
                </a:cubicBezTo>
                <a:cubicBezTo>
                  <a:pt x="32240" y="10253"/>
                  <a:pt x="32257" y="10266"/>
                  <a:pt x="32279" y="10291"/>
                </a:cubicBezTo>
                <a:cubicBezTo>
                  <a:pt x="32298" y="10313"/>
                  <a:pt x="32317" y="10323"/>
                  <a:pt x="32335" y="10323"/>
                </a:cubicBezTo>
                <a:cubicBezTo>
                  <a:pt x="32389" y="10323"/>
                  <a:pt x="32425" y="10226"/>
                  <a:pt x="32380" y="10128"/>
                </a:cubicBezTo>
                <a:cubicBezTo>
                  <a:pt x="32366" y="10098"/>
                  <a:pt x="32365" y="10082"/>
                  <a:pt x="32376" y="10082"/>
                </a:cubicBezTo>
                <a:cubicBezTo>
                  <a:pt x="32388" y="10082"/>
                  <a:pt x="32415" y="10099"/>
                  <a:pt x="32456" y="10131"/>
                </a:cubicBezTo>
                <a:cubicBezTo>
                  <a:pt x="32507" y="10171"/>
                  <a:pt x="32583" y="10198"/>
                  <a:pt x="32636" y="10198"/>
                </a:cubicBezTo>
                <a:cubicBezTo>
                  <a:pt x="32647" y="10198"/>
                  <a:pt x="32658" y="10197"/>
                  <a:pt x="32667" y="10194"/>
                </a:cubicBezTo>
                <a:cubicBezTo>
                  <a:pt x="32674" y="10192"/>
                  <a:pt x="32682" y="10191"/>
                  <a:pt x="32690" y="10191"/>
                </a:cubicBezTo>
                <a:cubicBezTo>
                  <a:pt x="32741" y="10191"/>
                  <a:pt x="32811" y="10226"/>
                  <a:pt x="32852" y="10273"/>
                </a:cubicBezTo>
                <a:cubicBezTo>
                  <a:pt x="32886" y="10314"/>
                  <a:pt x="32909" y="10334"/>
                  <a:pt x="32923" y="10334"/>
                </a:cubicBezTo>
                <a:cubicBezTo>
                  <a:pt x="32936" y="10334"/>
                  <a:pt x="32941" y="10317"/>
                  <a:pt x="32940" y="10284"/>
                </a:cubicBezTo>
                <a:cubicBezTo>
                  <a:pt x="32940" y="10247"/>
                  <a:pt x="32944" y="10229"/>
                  <a:pt x="32956" y="10229"/>
                </a:cubicBezTo>
                <a:cubicBezTo>
                  <a:pt x="32967" y="10229"/>
                  <a:pt x="32987" y="10247"/>
                  <a:pt x="33017" y="10284"/>
                </a:cubicBezTo>
                <a:cubicBezTo>
                  <a:pt x="33047" y="10318"/>
                  <a:pt x="33069" y="10336"/>
                  <a:pt x="33091" y="10336"/>
                </a:cubicBezTo>
                <a:cubicBezTo>
                  <a:pt x="33117" y="10336"/>
                  <a:pt x="33142" y="10309"/>
                  <a:pt x="33180" y="10254"/>
                </a:cubicBezTo>
                <a:cubicBezTo>
                  <a:pt x="33234" y="10173"/>
                  <a:pt x="33299" y="10131"/>
                  <a:pt x="33347" y="10131"/>
                </a:cubicBezTo>
                <a:cubicBezTo>
                  <a:pt x="33385" y="10131"/>
                  <a:pt x="33412" y="10158"/>
                  <a:pt x="33413" y="10216"/>
                </a:cubicBezTo>
                <a:cubicBezTo>
                  <a:pt x="33413" y="10236"/>
                  <a:pt x="33419" y="10245"/>
                  <a:pt x="33430" y="10245"/>
                </a:cubicBezTo>
                <a:cubicBezTo>
                  <a:pt x="33447" y="10245"/>
                  <a:pt x="33475" y="10223"/>
                  <a:pt x="33508" y="10181"/>
                </a:cubicBezTo>
                <a:cubicBezTo>
                  <a:pt x="33570" y="10100"/>
                  <a:pt x="33613" y="10060"/>
                  <a:pt x="33641" y="10060"/>
                </a:cubicBezTo>
                <a:cubicBezTo>
                  <a:pt x="33666" y="10060"/>
                  <a:pt x="33679" y="10095"/>
                  <a:pt x="33680" y="10164"/>
                </a:cubicBezTo>
                <a:cubicBezTo>
                  <a:pt x="33681" y="10239"/>
                  <a:pt x="33714" y="10274"/>
                  <a:pt x="33753" y="10274"/>
                </a:cubicBezTo>
                <a:cubicBezTo>
                  <a:pt x="33801" y="10274"/>
                  <a:pt x="33858" y="10222"/>
                  <a:pt x="33874" y="10127"/>
                </a:cubicBezTo>
                <a:cubicBezTo>
                  <a:pt x="33887" y="10040"/>
                  <a:pt x="33920" y="9975"/>
                  <a:pt x="33949" y="9975"/>
                </a:cubicBezTo>
                <a:cubicBezTo>
                  <a:pt x="33949" y="9975"/>
                  <a:pt x="33950" y="9975"/>
                  <a:pt x="33951" y="9975"/>
                </a:cubicBezTo>
                <a:cubicBezTo>
                  <a:pt x="33979" y="9975"/>
                  <a:pt x="33989" y="10003"/>
                  <a:pt x="33973" y="10043"/>
                </a:cubicBezTo>
                <a:cubicBezTo>
                  <a:pt x="33956" y="10084"/>
                  <a:pt x="33984" y="10155"/>
                  <a:pt x="34035" y="10212"/>
                </a:cubicBezTo>
                <a:cubicBezTo>
                  <a:pt x="34069" y="10250"/>
                  <a:pt x="34090" y="10271"/>
                  <a:pt x="34100" y="10271"/>
                </a:cubicBezTo>
                <a:cubicBezTo>
                  <a:pt x="34114" y="10271"/>
                  <a:pt x="34109" y="10231"/>
                  <a:pt x="34090" y="10143"/>
                </a:cubicBezTo>
                <a:cubicBezTo>
                  <a:pt x="34071" y="10051"/>
                  <a:pt x="34076" y="9954"/>
                  <a:pt x="34102" y="9930"/>
                </a:cubicBezTo>
                <a:cubicBezTo>
                  <a:pt x="34111" y="9923"/>
                  <a:pt x="34118" y="9919"/>
                  <a:pt x="34125" y="9919"/>
                </a:cubicBezTo>
                <a:cubicBezTo>
                  <a:pt x="34140" y="9919"/>
                  <a:pt x="34150" y="9938"/>
                  <a:pt x="34150" y="9973"/>
                </a:cubicBezTo>
                <a:cubicBezTo>
                  <a:pt x="34150" y="10012"/>
                  <a:pt x="34182" y="10040"/>
                  <a:pt x="34223" y="10040"/>
                </a:cubicBezTo>
                <a:cubicBezTo>
                  <a:pt x="34231" y="10040"/>
                  <a:pt x="34238" y="10039"/>
                  <a:pt x="34246" y="10037"/>
                </a:cubicBezTo>
                <a:cubicBezTo>
                  <a:pt x="34258" y="10034"/>
                  <a:pt x="34273" y="10033"/>
                  <a:pt x="34291" y="10033"/>
                </a:cubicBezTo>
                <a:cubicBezTo>
                  <a:pt x="34346" y="10033"/>
                  <a:pt x="34421" y="10046"/>
                  <a:pt x="34483" y="10069"/>
                </a:cubicBezTo>
                <a:cubicBezTo>
                  <a:pt x="34519" y="10081"/>
                  <a:pt x="34557" y="10087"/>
                  <a:pt x="34595" y="10087"/>
                </a:cubicBezTo>
                <a:cubicBezTo>
                  <a:pt x="34651" y="10087"/>
                  <a:pt x="34706" y="10074"/>
                  <a:pt x="34757" y="10049"/>
                </a:cubicBezTo>
                <a:cubicBezTo>
                  <a:pt x="34797" y="10027"/>
                  <a:pt x="34829" y="10015"/>
                  <a:pt x="34856" y="10015"/>
                </a:cubicBezTo>
                <a:cubicBezTo>
                  <a:pt x="34894" y="10015"/>
                  <a:pt x="34924" y="10038"/>
                  <a:pt x="34951" y="10084"/>
                </a:cubicBezTo>
                <a:cubicBezTo>
                  <a:pt x="34994" y="10156"/>
                  <a:pt x="35039" y="10192"/>
                  <a:pt x="35068" y="10192"/>
                </a:cubicBezTo>
                <a:cubicBezTo>
                  <a:pt x="35097" y="10192"/>
                  <a:pt x="35110" y="10155"/>
                  <a:pt x="35090" y="10084"/>
                </a:cubicBezTo>
                <a:cubicBezTo>
                  <a:pt x="35070" y="10011"/>
                  <a:pt x="35088" y="9966"/>
                  <a:pt x="35117" y="9966"/>
                </a:cubicBezTo>
                <a:cubicBezTo>
                  <a:pt x="35136" y="9966"/>
                  <a:pt x="35161" y="9987"/>
                  <a:pt x="35181" y="10033"/>
                </a:cubicBezTo>
                <a:cubicBezTo>
                  <a:pt x="35203" y="10080"/>
                  <a:pt x="35300" y="10103"/>
                  <a:pt x="35400" y="10103"/>
                </a:cubicBezTo>
                <a:cubicBezTo>
                  <a:pt x="35510" y="10103"/>
                  <a:pt x="35625" y="10076"/>
                  <a:pt x="35647" y="10022"/>
                </a:cubicBezTo>
                <a:cubicBezTo>
                  <a:pt x="35657" y="9999"/>
                  <a:pt x="35670" y="9987"/>
                  <a:pt x="35686" y="9987"/>
                </a:cubicBezTo>
                <a:cubicBezTo>
                  <a:pt x="35712" y="9987"/>
                  <a:pt x="35747" y="10016"/>
                  <a:pt x="35793" y="10076"/>
                </a:cubicBezTo>
                <a:cubicBezTo>
                  <a:pt x="35834" y="10127"/>
                  <a:pt x="35868" y="10154"/>
                  <a:pt x="35887" y="10154"/>
                </a:cubicBezTo>
                <a:cubicBezTo>
                  <a:pt x="35897" y="10154"/>
                  <a:pt x="35903" y="10146"/>
                  <a:pt x="35902" y="10130"/>
                </a:cubicBezTo>
                <a:cubicBezTo>
                  <a:pt x="35902" y="10081"/>
                  <a:pt x="35950" y="10042"/>
                  <a:pt x="36005" y="10042"/>
                </a:cubicBezTo>
                <a:cubicBezTo>
                  <a:pt x="36060" y="10042"/>
                  <a:pt x="36121" y="10006"/>
                  <a:pt x="36138" y="9966"/>
                </a:cubicBezTo>
                <a:cubicBezTo>
                  <a:pt x="36148" y="9936"/>
                  <a:pt x="36176" y="9919"/>
                  <a:pt x="36205" y="9919"/>
                </a:cubicBezTo>
                <a:cubicBezTo>
                  <a:pt x="36217" y="9919"/>
                  <a:pt x="36229" y="9922"/>
                  <a:pt x="36241" y="9928"/>
                </a:cubicBezTo>
                <a:cubicBezTo>
                  <a:pt x="36252" y="9934"/>
                  <a:pt x="36264" y="9937"/>
                  <a:pt x="36277" y="9937"/>
                </a:cubicBezTo>
                <a:cubicBezTo>
                  <a:pt x="36307" y="9937"/>
                  <a:pt x="36336" y="9919"/>
                  <a:pt x="36348" y="9888"/>
                </a:cubicBezTo>
                <a:cubicBezTo>
                  <a:pt x="36368" y="9842"/>
                  <a:pt x="36427" y="9807"/>
                  <a:pt x="36489" y="9807"/>
                </a:cubicBezTo>
                <a:cubicBezTo>
                  <a:pt x="36550" y="9807"/>
                  <a:pt x="36581" y="9839"/>
                  <a:pt x="36563" y="9884"/>
                </a:cubicBezTo>
                <a:cubicBezTo>
                  <a:pt x="36545" y="9927"/>
                  <a:pt x="36587" y="9958"/>
                  <a:pt x="36663" y="9958"/>
                </a:cubicBezTo>
                <a:cubicBezTo>
                  <a:pt x="36733" y="9958"/>
                  <a:pt x="36803" y="9913"/>
                  <a:pt x="36815" y="9863"/>
                </a:cubicBezTo>
                <a:cubicBezTo>
                  <a:pt x="36823" y="9826"/>
                  <a:pt x="36835" y="9807"/>
                  <a:pt x="36856" y="9807"/>
                </a:cubicBezTo>
                <a:cubicBezTo>
                  <a:pt x="36879" y="9807"/>
                  <a:pt x="36914" y="9827"/>
                  <a:pt x="36969" y="9869"/>
                </a:cubicBezTo>
                <a:cubicBezTo>
                  <a:pt x="37034" y="9917"/>
                  <a:pt x="37106" y="9941"/>
                  <a:pt x="37171" y="9941"/>
                </a:cubicBezTo>
                <a:cubicBezTo>
                  <a:pt x="37242" y="9941"/>
                  <a:pt x="37304" y="9911"/>
                  <a:pt x="37333" y="9852"/>
                </a:cubicBezTo>
                <a:cubicBezTo>
                  <a:pt x="37361" y="9796"/>
                  <a:pt x="37681" y="9755"/>
                  <a:pt x="37905" y="9755"/>
                </a:cubicBezTo>
                <a:cubicBezTo>
                  <a:pt x="38028" y="9755"/>
                  <a:pt x="38122" y="9767"/>
                  <a:pt x="38123" y="9797"/>
                </a:cubicBezTo>
                <a:cubicBezTo>
                  <a:pt x="38123" y="9826"/>
                  <a:pt x="38212" y="9847"/>
                  <a:pt x="38329" y="9847"/>
                </a:cubicBezTo>
                <a:cubicBezTo>
                  <a:pt x="38349" y="9847"/>
                  <a:pt x="38371" y="9846"/>
                  <a:pt x="38393" y="9845"/>
                </a:cubicBezTo>
                <a:cubicBezTo>
                  <a:pt x="38415" y="9844"/>
                  <a:pt x="38437" y="9843"/>
                  <a:pt x="38458" y="9843"/>
                </a:cubicBezTo>
                <a:cubicBezTo>
                  <a:pt x="38577" y="9843"/>
                  <a:pt x="38675" y="9860"/>
                  <a:pt x="38687" y="9887"/>
                </a:cubicBezTo>
                <a:cubicBezTo>
                  <a:pt x="38691" y="9898"/>
                  <a:pt x="38701" y="9903"/>
                  <a:pt x="38715" y="9903"/>
                </a:cubicBezTo>
                <a:cubicBezTo>
                  <a:pt x="38739" y="9903"/>
                  <a:pt x="38775" y="9885"/>
                  <a:pt x="38814" y="9849"/>
                </a:cubicBezTo>
                <a:cubicBezTo>
                  <a:pt x="38853" y="9814"/>
                  <a:pt x="38881" y="9795"/>
                  <a:pt x="38904" y="9795"/>
                </a:cubicBezTo>
                <a:cubicBezTo>
                  <a:pt x="38929" y="9795"/>
                  <a:pt x="38948" y="9819"/>
                  <a:pt x="38970" y="9867"/>
                </a:cubicBezTo>
                <a:cubicBezTo>
                  <a:pt x="38993" y="9914"/>
                  <a:pt x="39008" y="9938"/>
                  <a:pt x="39023" y="9938"/>
                </a:cubicBezTo>
                <a:cubicBezTo>
                  <a:pt x="39036" y="9938"/>
                  <a:pt x="39050" y="9916"/>
                  <a:pt x="39069" y="9873"/>
                </a:cubicBezTo>
                <a:cubicBezTo>
                  <a:pt x="39089" y="9827"/>
                  <a:pt x="39113" y="9805"/>
                  <a:pt x="39152" y="9805"/>
                </a:cubicBezTo>
                <a:cubicBezTo>
                  <a:pt x="39181" y="9805"/>
                  <a:pt x="39219" y="9817"/>
                  <a:pt x="39269" y="9840"/>
                </a:cubicBezTo>
                <a:cubicBezTo>
                  <a:pt x="39316" y="9862"/>
                  <a:pt x="39376" y="9874"/>
                  <a:pt x="39439" y="9874"/>
                </a:cubicBezTo>
                <a:cubicBezTo>
                  <a:pt x="39496" y="9874"/>
                  <a:pt x="39554" y="9865"/>
                  <a:pt x="39606" y="9846"/>
                </a:cubicBezTo>
                <a:cubicBezTo>
                  <a:pt x="39732" y="9801"/>
                  <a:pt x="39793" y="9781"/>
                  <a:pt x="39863" y="9781"/>
                </a:cubicBezTo>
                <a:cubicBezTo>
                  <a:pt x="39916" y="9781"/>
                  <a:pt x="39974" y="9792"/>
                  <a:pt x="40070" y="9812"/>
                </a:cubicBezTo>
                <a:cubicBezTo>
                  <a:pt x="40098" y="9818"/>
                  <a:pt x="40126" y="9821"/>
                  <a:pt x="40151" y="9821"/>
                </a:cubicBezTo>
                <a:cubicBezTo>
                  <a:pt x="40212" y="9821"/>
                  <a:pt x="40260" y="9804"/>
                  <a:pt x="40271" y="9775"/>
                </a:cubicBezTo>
                <a:cubicBezTo>
                  <a:pt x="40291" y="9728"/>
                  <a:pt x="40335" y="9707"/>
                  <a:pt x="40383" y="9707"/>
                </a:cubicBezTo>
                <a:cubicBezTo>
                  <a:pt x="40447" y="9707"/>
                  <a:pt x="40517" y="9746"/>
                  <a:pt x="40537" y="9816"/>
                </a:cubicBezTo>
                <a:cubicBezTo>
                  <a:pt x="40557" y="9889"/>
                  <a:pt x="40592" y="9924"/>
                  <a:pt x="40632" y="9924"/>
                </a:cubicBezTo>
                <a:cubicBezTo>
                  <a:pt x="40682" y="9924"/>
                  <a:pt x="40742" y="9868"/>
                  <a:pt x="40794" y="9758"/>
                </a:cubicBezTo>
                <a:cubicBezTo>
                  <a:pt x="40824" y="9695"/>
                  <a:pt x="40850" y="9659"/>
                  <a:pt x="40864" y="9659"/>
                </a:cubicBezTo>
                <a:cubicBezTo>
                  <a:pt x="40871" y="9659"/>
                  <a:pt x="40874" y="9668"/>
                  <a:pt x="40874" y="9685"/>
                </a:cubicBezTo>
                <a:cubicBezTo>
                  <a:pt x="40876" y="9750"/>
                  <a:pt x="40900" y="9778"/>
                  <a:pt x="40930" y="9778"/>
                </a:cubicBezTo>
                <a:cubicBezTo>
                  <a:pt x="40975" y="9778"/>
                  <a:pt x="41033" y="9715"/>
                  <a:pt x="41052" y="9612"/>
                </a:cubicBezTo>
                <a:cubicBezTo>
                  <a:pt x="41066" y="9536"/>
                  <a:pt x="41083" y="9495"/>
                  <a:pt x="41101" y="9495"/>
                </a:cubicBezTo>
                <a:cubicBezTo>
                  <a:pt x="41109" y="9495"/>
                  <a:pt x="41117" y="9503"/>
                  <a:pt x="41125" y="9518"/>
                </a:cubicBezTo>
                <a:cubicBezTo>
                  <a:pt x="41147" y="9560"/>
                  <a:pt x="41247" y="9654"/>
                  <a:pt x="41344" y="9722"/>
                </a:cubicBezTo>
                <a:cubicBezTo>
                  <a:pt x="41426" y="9780"/>
                  <a:pt x="41473" y="9808"/>
                  <a:pt x="41509" y="9808"/>
                </a:cubicBezTo>
                <a:cubicBezTo>
                  <a:pt x="41542" y="9808"/>
                  <a:pt x="41566" y="9783"/>
                  <a:pt x="41598" y="9736"/>
                </a:cubicBezTo>
                <a:cubicBezTo>
                  <a:pt x="41643" y="9670"/>
                  <a:pt x="41661" y="9590"/>
                  <a:pt x="41640" y="9543"/>
                </a:cubicBezTo>
                <a:cubicBezTo>
                  <a:pt x="41619" y="9496"/>
                  <a:pt x="41617" y="9474"/>
                  <a:pt x="41629" y="9474"/>
                </a:cubicBezTo>
                <a:cubicBezTo>
                  <a:pt x="41647" y="9474"/>
                  <a:pt x="41695" y="9522"/>
                  <a:pt x="41756" y="9608"/>
                </a:cubicBezTo>
                <a:cubicBezTo>
                  <a:pt x="41807" y="9681"/>
                  <a:pt x="41886" y="9740"/>
                  <a:pt x="41932" y="9745"/>
                </a:cubicBezTo>
                <a:cubicBezTo>
                  <a:pt x="42019" y="9757"/>
                  <a:pt x="42104" y="9778"/>
                  <a:pt x="42188" y="9805"/>
                </a:cubicBezTo>
                <a:cubicBezTo>
                  <a:pt x="42232" y="9818"/>
                  <a:pt x="42268" y="9825"/>
                  <a:pt x="42296" y="9825"/>
                </a:cubicBezTo>
                <a:cubicBezTo>
                  <a:pt x="42337" y="9825"/>
                  <a:pt x="42359" y="9809"/>
                  <a:pt x="42358" y="9778"/>
                </a:cubicBezTo>
                <a:cubicBezTo>
                  <a:pt x="42355" y="9735"/>
                  <a:pt x="42388" y="9698"/>
                  <a:pt x="42430" y="9698"/>
                </a:cubicBezTo>
                <a:cubicBezTo>
                  <a:pt x="42432" y="9698"/>
                  <a:pt x="42434" y="9698"/>
                  <a:pt x="42435" y="9699"/>
                </a:cubicBezTo>
                <a:cubicBezTo>
                  <a:pt x="42438" y="9698"/>
                  <a:pt x="42440" y="9698"/>
                  <a:pt x="42443" y="9698"/>
                </a:cubicBezTo>
                <a:cubicBezTo>
                  <a:pt x="42481" y="9698"/>
                  <a:pt x="42514" y="9730"/>
                  <a:pt x="42514" y="9770"/>
                </a:cubicBezTo>
                <a:cubicBezTo>
                  <a:pt x="42514" y="9797"/>
                  <a:pt x="42530" y="9811"/>
                  <a:pt x="42553" y="9811"/>
                </a:cubicBezTo>
                <a:cubicBezTo>
                  <a:pt x="42565" y="9811"/>
                  <a:pt x="42579" y="9807"/>
                  <a:pt x="42595" y="9799"/>
                </a:cubicBezTo>
                <a:cubicBezTo>
                  <a:pt x="42638" y="9775"/>
                  <a:pt x="42670" y="9697"/>
                  <a:pt x="42662" y="9631"/>
                </a:cubicBezTo>
                <a:cubicBezTo>
                  <a:pt x="42653" y="9561"/>
                  <a:pt x="42692" y="9497"/>
                  <a:pt x="42753" y="9482"/>
                </a:cubicBezTo>
                <a:cubicBezTo>
                  <a:pt x="42771" y="9478"/>
                  <a:pt x="42786" y="9475"/>
                  <a:pt x="42796" y="9475"/>
                </a:cubicBezTo>
                <a:cubicBezTo>
                  <a:pt x="42823" y="9475"/>
                  <a:pt x="42824" y="9490"/>
                  <a:pt x="42796" y="9518"/>
                </a:cubicBezTo>
                <a:cubicBezTo>
                  <a:pt x="42753" y="9561"/>
                  <a:pt x="42774" y="9608"/>
                  <a:pt x="42867" y="9670"/>
                </a:cubicBezTo>
                <a:cubicBezTo>
                  <a:pt x="42913" y="9701"/>
                  <a:pt x="42946" y="9718"/>
                  <a:pt x="42974" y="9718"/>
                </a:cubicBezTo>
                <a:cubicBezTo>
                  <a:pt x="43013" y="9718"/>
                  <a:pt x="43041" y="9686"/>
                  <a:pt x="43083" y="9613"/>
                </a:cubicBezTo>
                <a:cubicBezTo>
                  <a:pt x="43139" y="9516"/>
                  <a:pt x="43183" y="9467"/>
                  <a:pt x="43212" y="9467"/>
                </a:cubicBezTo>
                <a:cubicBezTo>
                  <a:pt x="43238" y="9467"/>
                  <a:pt x="43252" y="9503"/>
                  <a:pt x="43253" y="9576"/>
                </a:cubicBezTo>
                <a:cubicBezTo>
                  <a:pt x="43255" y="9642"/>
                  <a:pt x="43290" y="9691"/>
                  <a:pt x="43335" y="9691"/>
                </a:cubicBezTo>
                <a:cubicBezTo>
                  <a:pt x="43380" y="9691"/>
                  <a:pt x="43416" y="9666"/>
                  <a:pt x="43416" y="9633"/>
                </a:cubicBezTo>
                <a:cubicBezTo>
                  <a:pt x="43414" y="9600"/>
                  <a:pt x="43556" y="9575"/>
                  <a:pt x="43728" y="9573"/>
                </a:cubicBezTo>
                <a:cubicBezTo>
                  <a:pt x="43899" y="9573"/>
                  <a:pt x="44029" y="9597"/>
                  <a:pt x="44016" y="9630"/>
                </a:cubicBezTo>
                <a:cubicBezTo>
                  <a:pt x="43998" y="9671"/>
                  <a:pt x="44005" y="9689"/>
                  <a:pt x="44023" y="9689"/>
                </a:cubicBezTo>
                <a:cubicBezTo>
                  <a:pt x="44052" y="9689"/>
                  <a:pt x="44112" y="9642"/>
                  <a:pt x="44153" y="9570"/>
                </a:cubicBezTo>
                <a:cubicBezTo>
                  <a:pt x="44193" y="9498"/>
                  <a:pt x="44228" y="9460"/>
                  <a:pt x="44281" y="9460"/>
                </a:cubicBezTo>
                <a:cubicBezTo>
                  <a:pt x="44340" y="9460"/>
                  <a:pt x="44420" y="9507"/>
                  <a:pt x="44554" y="9603"/>
                </a:cubicBezTo>
                <a:cubicBezTo>
                  <a:pt x="44639" y="9663"/>
                  <a:pt x="44717" y="9699"/>
                  <a:pt x="44756" y="9699"/>
                </a:cubicBezTo>
                <a:cubicBezTo>
                  <a:pt x="44771" y="9699"/>
                  <a:pt x="44781" y="9693"/>
                  <a:pt x="44783" y="9682"/>
                </a:cubicBezTo>
                <a:cubicBezTo>
                  <a:pt x="44788" y="9656"/>
                  <a:pt x="44808" y="9642"/>
                  <a:pt x="44832" y="9642"/>
                </a:cubicBezTo>
                <a:cubicBezTo>
                  <a:pt x="44845" y="9642"/>
                  <a:pt x="44859" y="9646"/>
                  <a:pt x="44872" y="9654"/>
                </a:cubicBezTo>
                <a:cubicBezTo>
                  <a:pt x="44883" y="9660"/>
                  <a:pt x="44894" y="9662"/>
                  <a:pt x="44903" y="9662"/>
                </a:cubicBezTo>
                <a:cubicBezTo>
                  <a:pt x="44929" y="9662"/>
                  <a:pt x="44948" y="9640"/>
                  <a:pt x="44947" y="9602"/>
                </a:cubicBezTo>
                <a:cubicBezTo>
                  <a:pt x="44947" y="9563"/>
                  <a:pt x="44951" y="9544"/>
                  <a:pt x="44963" y="9544"/>
                </a:cubicBezTo>
                <a:cubicBezTo>
                  <a:pt x="44975" y="9544"/>
                  <a:pt x="44995" y="9563"/>
                  <a:pt x="45029" y="9602"/>
                </a:cubicBezTo>
                <a:cubicBezTo>
                  <a:pt x="45059" y="9637"/>
                  <a:pt x="45080" y="9655"/>
                  <a:pt x="45096" y="9655"/>
                </a:cubicBezTo>
                <a:cubicBezTo>
                  <a:pt x="45115" y="9655"/>
                  <a:pt x="45127" y="9630"/>
                  <a:pt x="45141" y="9579"/>
                </a:cubicBezTo>
                <a:cubicBezTo>
                  <a:pt x="45166" y="9483"/>
                  <a:pt x="45241" y="9407"/>
                  <a:pt x="45283" y="9407"/>
                </a:cubicBezTo>
                <a:cubicBezTo>
                  <a:pt x="45303" y="9407"/>
                  <a:pt x="45316" y="9426"/>
                  <a:pt x="45309" y="9470"/>
                </a:cubicBezTo>
                <a:cubicBezTo>
                  <a:pt x="45302" y="9521"/>
                  <a:pt x="45320" y="9564"/>
                  <a:pt x="45348" y="9564"/>
                </a:cubicBezTo>
                <a:cubicBezTo>
                  <a:pt x="45377" y="9564"/>
                  <a:pt x="45399" y="9506"/>
                  <a:pt x="45396" y="9433"/>
                </a:cubicBezTo>
                <a:cubicBezTo>
                  <a:pt x="45392" y="9345"/>
                  <a:pt x="45406" y="9302"/>
                  <a:pt x="45446" y="9302"/>
                </a:cubicBezTo>
                <a:cubicBezTo>
                  <a:pt x="45479" y="9302"/>
                  <a:pt x="45530" y="9332"/>
                  <a:pt x="45602" y="9390"/>
                </a:cubicBezTo>
                <a:cubicBezTo>
                  <a:pt x="45683" y="9455"/>
                  <a:pt x="45862" y="9486"/>
                  <a:pt x="46038" y="9486"/>
                </a:cubicBezTo>
                <a:cubicBezTo>
                  <a:pt x="46236" y="9486"/>
                  <a:pt x="46430" y="9446"/>
                  <a:pt x="46475" y="9369"/>
                </a:cubicBezTo>
                <a:cubicBezTo>
                  <a:pt x="46503" y="9321"/>
                  <a:pt x="46522" y="9298"/>
                  <a:pt x="46538" y="9298"/>
                </a:cubicBezTo>
                <a:cubicBezTo>
                  <a:pt x="46551" y="9298"/>
                  <a:pt x="46562" y="9314"/>
                  <a:pt x="46572" y="9346"/>
                </a:cubicBezTo>
                <a:cubicBezTo>
                  <a:pt x="46599" y="9421"/>
                  <a:pt x="46636" y="9491"/>
                  <a:pt x="46684" y="9555"/>
                </a:cubicBezTo>
                <a:cubicBezTo>
                  <a:pt x="46713" y="9597"/>
                  <a:pt x="46747" y="9616"/>
                  <a:pt x="46778" y="9616"/>
                </a:cubicBezTo>
                <a:cubicBezTo>
                  <a:pt x="46852" y="9616"/>
                  <a:pt x="46915" y="9515"/>
                  <a:pt x="46897" y="9373"/>
                </a:cubicBezTo>
                <a:cubicBezTo>
                  <a:pt x="46888" y="9311"/>
                  <a:pt x="46911" y="9257"/>
                  <a:pt x="46944" y="9257"/>
                </a:cubicBezTo>
                <a:cubicBezTo>
                  <a:pt x="46945" y="9257"/>
                  <a:pt x="46946" y="9257"/>
                  <a:pt x="46946" y="9257"/>
                </a:cubicBezTo>
                <a:cubicBezTo>
                  <a:pt x="47148" y="9275"/>
                  <a:pt x="47175" y="9288"/>
                  <a:pt x="47146" y="9357"/>
                </a:cubicBezTo>
                <a:cubicBezTo>
                  <a:pt x="47135" y="9387"/>
                  <a:pt x="47141" y="9404"/>
                  <a:pt x="47159" y="9404"/>
                </a:cubicBezTo>
                <a:cubicBezTo>
                  <a:pt x="47167" y="9404"/>
                  <a:pt x="47178" y="9400"/>
                  <a:pt x="47190" y="9393"/>
                </a:cubicBezTo>
                <a:cubicBezTo>
                  <a:pt x="47202" y="9386"/>
                  <a:pt x="47215" y="9383"/>
                  <a:pt x="47228" y="9383"/>
                </a:cubicBezTo>
                <a:cubicBezTo>
                  <a:pt x="47259" y="9383"/>
                  <a:pt x="47289" y="9401"/>
                  <a:pt x="47302" y="9433"/>
                </a:cubicBezTo>
                <a:cubicBezTo>
                  <a:pt x="47314" y="9461"/>
                  <a:pt x="47338" y="9478"/>
                  <a:pt x="47360" y="9478"/>
                </a:cubicBezTo>
                <a:cubicBezTo>
                  <a:pt x="47372" y="9478"/>
                  <a:pt x="47383" y="9473"/>
                  <a:pt x="47393" y="9464"/>
                </a:cubicBezTo>
                <a:cubicBezTo>
                  <a:pt x="47403" y="9455"/>
                  <a:pt x="47415" y="9451"/>
                  <a:pt x="47427" y="9451"/>
                </a:cubicBezTo>
                <a:cubicBezTo>
                  <a:pt x="47450" y="9451"/>
                  <a:pt x="47474" y="9467"/>
                  <a:pt x="47487" y="9496"/>
                </a:cubicBezTo>
                <a:cubicBezTo>
                  <a:pt x="47502" y="9529"/>
                  <a:pt x="47550" y="9547"/>
                  <a:pt x="47613" y="9547"/>
                </a:cubicBezTo>
                <a:cubicBezTo>
                  <a:pt x="47644" y="9547"/>
                  <a:pt x="47678" y="9543"/>
                  <a:pt x="47713" y="9534"/>
                </a:cubicBezTo>
                <a:cubicBezTo>
                  <a:pt x="47864" y="9499"/>
                  <a:pt x="47897" y="9463"/>
                  <a:pt x="47876" y="9349"/>
                </a:cubicBezTo>
                <a:cubicBezTo>
                  <a:pt x="47862" y="9283"/>
                  <a:pt x="47840" y="9240"/>
                  <a:pt x="47820" y="9240"/>
                </a:cubicBezTo>
                <a:cubicBezTo>
                  <a:pt x="47816" y="9240"/>
                  <a:pt x="47813" y="9242"/>
                  <a:pt x="47809" y="9245"/>
                </a:cubicBezTo>
                <a:cubicBezTo>
                  <a:pt x="47805" y="9249"/>
                  <a:pt x="47800" y="9250"/>
                  <a:pt x="47796" y="9250"/>
                </a:cubicBezTo>
                <a:cubicBezTo>
                  <a:pt x="47747" y="9250"/>
                  <a:pt x="47689" y="9044"/>
                  <a:pt x="47730" y="8985"/>
                </a:cubicBezTo>
                <a:cubicBezTo>
                  <a:pt x="47733" y="8980"/>
                  <a:pt x="47737" y="8978"/>
                  <a:pt x="47742" y="8978"/>
                </a:cubicBezTo>
                <a:cubicBezTo>
                  <a:pt x="47761" y="8978"/>
                  <a:pt x="47788" y="9014"/>
                  <a:pt x="47812" y="9072"/>
                </a:cubicBezTo>
                <a:cubicBezTo>
                  <a:pt x="47915" y="9327"/>
                  <a:pt x="48083" y="9541"/>
                  <a:pt x="48175" y="9541"/>
                </a:cubicBezTo>
                <a:cubicBezTo>
                  <a:pt x="48184" y="9541"/>
                  <a:pt x="48193" y="9539"/>
                  <a:pt x="48200" y="9534"/>
                </a:cubicBezTo>
                <a:cubicBezTo>
                  <a:pt x="48251" y="9502"/>
                  <a:pt x="48282" y="9446"/>
                  <a:pt x="48285" y="9385"/>
                </a:cubicBezTo>
                <a:cubicBezTo>
                  <a:pt x="48284" y="9323"/>
                  <a:pt x="48285" y="9289"/>
                  <a:pt x="48314" y="9289"/>
                </a:cubicBezTo>
                <a:cubicBezTo>
                  <a:pt x="48351" y="9289"/>
                  <a:pt x="48429" y="9341"/>
                  <a:pt x="48598" y="9455"/>
                </a:cubicBezTo>
                <a:cubicBezTo>
                  <a:pt x="48728" y="9543"/>
                  <a:pt x="48798" y="9584"/>
                  <a:pt x="48838" y="9584"/>
                </a:cubicBezTo>
                <a:cubicBezTo>
                  <a:pt x="48867" y="9584"/>
                  <a:pt x="48881" y="9563"/>
                  <a:pt x="48891" y="9522"/>
                </a:cubicBezTo>
                <a:cubicBezTo>
                  <a:pt x="48906" y="9469"/>
                  <a:pt x="48935" y="9443"/>
                  <a:pt x="48985" y="9443"/>
                </a:cubicBezTo>
                <a:cubicBezTo>
                  <a:pt x="49006" y="9443"/>
                  <a:pt x="49031" y="9447"/>
                  <a:pt x="49060" y="9457"/>
                </a:cubicBezTo>
                <a:cubicBezTo>
                  <a:pt x="49084" y="9465"/>
                  <a:pt x="49110" y="9469"/>
                  <a:pt x="49135" y="9469"/>
                </a:cubicBezTo>
                <a:cubicBezTo>
                  <a:pt x="49190" y="9469"/>
                  <a:pt x="49242" y="9451"/>
                  <a:pt x="49268" y="9419"/>
                </a:cubicBezTo>
                <a:cubicBezTo>
                  <a:pt x="49294" y="9390"/>
                  <a:pt x="49334" y="9373"/>
                  <a:pt x="49379" y="9373"/>
                </a:cubicBezTo>
                <a:cubicBezTo>
                  <a:pt x="49405" y="9373"/>
                  <a:pt x="49433" y="9379"/>
                  <a:pt x="49459" y="9391"/>
                </a:cubicBezTo>
                <a:cubicBezTo>
                  <a:pt x="49559" y="9436"/>
                  <a:pt x="49783" y="9459"/>
                  <a:pt x="49986" y="9459"/>
                </a:cubicBezTo>
                <a:cubicBezTo>
                  <a:pt x="50178" y="9459"/>
                  <a:pt x="50352" y="9438"/>
                  <a:pt x="50388" y="9397"/>
                </a:cubicBezTo>
                <a:cubicBezTo>
                  <a:pt x="50407" y="9374"/>
                  <a:pt x="50427" y="9363"/>
                  <a:pt x="50448" y="9363"/>
                </a:cubicBezTo>
                <a:cubicBezTo>
                  <a:pt x="50475" y="9363"/>
                  <a:pt x="50503" y="9380"/>
                  <a:pt x="50534" y="9417"/>
                </a:cubicBezTo>
                <a:cubicBezTo>
                  <a:pt x="50564" y="9451"/>
                  <a:pt x="50583" y="9469"/>
                  <a:pt x="50591" y="9469"/>
                </a:cubicBezTo>
                <a:cubicBezTo>
                  <a:pt x="50602" y="9469"/>
                  <a:pt x="50597" y="9442"/>
                  <a:pt x="50582" y="9387"/>
                </a:cubicBezTo>
                <a:cubicBezTo>
                  <a:pt x="50559" y="9308"/>
                  <a:pt x="50576" y="9264"/>
                  <a:pt x="50629" y="9264"/>
                </a:cubicBezTo>
                <a:cubicBezTo>
                  <a:pt x="50677" y="9264"/>
                  <a:pt x="50729" y="9336"/>
                  <a:pt x="50750" y="9430"/>
                </a:cubicBezTo>
                <a:cubicBezTo>
                  <a:pt x="50768" y="9509"/>
                  <a:pt x="50781" y="9545"/>
                  <a:pt x="50798" y="9545"/>
                </a:cubicBezTo>
                <a:cubicBezTo>
                  <a:pt x="50811" y="9545"/>
                  <a:pt x="50826" y="9525"/>
                  <a:pt x="50847" y="9487"/>
                </a:cubicBezTo>
                <a:cubicBezTo>
                  <a:pt x="50876" y="9434"/>
                  <a:pt x="50948" y="9399"/>
                  <a:pt x="51022" y="9399"/>
                </a:cubicBezTo>
                <a:cubicBezTo>
                  <a:pt x="51034" y="9399"/>
                  <a:pt x="51046" y="9400"/>
                  <a:pt x="51058" y="9402"/>
                </a:cubicBezTo>
                <a:cubicBezTo>
                  <a:pt x="51071" y="9404"/>
                  <a:pt x="51085" y="9405"/>
                  <a:pt x="51099" y="9405"/>
                </a:cubicBezTo>
                <a:cubicBezTo>
                  <a:pt x="51170" y="9405"/>
                  <a:pt x="51235" y="9373"/>
                  <a:pt x="51259" y="9325"/>
                </a:cubicBezTo>
                <a:cubicBezTo>
                  <a:pt x="51276" y="9290"/>
                  <a:pt x="51286" y="9271"/>
                  <a:pt x="51290" y="9271"/>
                </a:cubicBezTo>
                <a:cubicBezTo>
                  <a:pt x="51295" y="9271"/>
                  <a:pt x="51291" y="9298"/>
                  <a:pt x="51280" y="9354"/>
                </a:cubicBezTo>
                <a:cubicBezTo>
                  <a:pt x="51256" y="9470"/>
                  <a:pt x="51286" y="9538"/>
                  <a:pt x="51338" y="9538"/>
                </a:cubicBezTo>
                <a:cubicBezTo>
                  <a:pt x="51370" y="9538"/>
                  <a:pt x="51410" y="9512"/>
                  <a:pt x="51452" y="9457"/>
                </a:cubicBezTo>
                <a:cubicBezTo>
                  <a:pt x="51490" y="9406"/>
                  <a:pt x="51536" y="9372"/>
                  <a:pt x="51564" y="9372"/>
                </a:cubicBezTo>
                <a:cubicBezTo>
                  <a:pt x="51572" y="9372"/>
                  <a:pt x="51579" y="9375"/>
                  <a:pt x="51583" y="9381"/>
                </a:cubicBezTo>
                <a:cubicBezTo>
                  <a:pt x="51587" y="9387"/>
                  <a:pt x="51592" y="9390"/>
                  <a:pt x="51598" y="9390"/>
                </a:cubicBezTo>
                <a:cubicBezTo>
                  <a:pt x="51615" y="9390"/>
                  <a:pt x="51638" y="9358"/>
                  <a:pt x="51650" y="9309"/>
                </a:cubicBezTo>
                <a:cubicBezTo>
                  <a:pt x="51671" y="9226"/>
                  <a:pt x="51704" y="9183"/>
                  <a:pt x="51732" y="9183"/>
                </a:cubicBezTo>
                <a:cubicBezTo>
                  <a:pt x="51757" y="9183"/>
                  <a:pt x="51777" y="9219"/>
                  <a:pt x="51778" y="9293"/>
                </a:cubicBezTo>
                <a:cubicBezTo>
                  <a:pt x="51779" y="9367"/>
                  <a:pt x="51795" y="9403"/>
                  <a:pt x="51817" y="9403"/>
                </a:cubicBezTo>
                <a:cubicBezTo>
                  <a:pt x="51845" y="9403"/>
                  <a:pt x="51885" y="9344"/>
                  <a:pt x="51917" y="9234"/>
                </a:cubicBezTo>
                <a:cubicBezTo>
                  <a:pt x="51936" y="9174"/>
                  <a:pt x="51949" y="9140"/>
                  <a:pt x="51953" y="9140"/>
                </a:cubicBezTo>
                <a:cubicBezTo>
                  <a:pt x="51955" y="9140"/>
                  <a:pt x="51955" y="9149"/>
                  <a:pt x="51952" y="9169"/>
                </a:cubicBezTo>
                <a:cubicBezTo>
                  <a:pt x="51927" y="9337"/>
                  <a:pt x="52082" y="9462"/>
                  <a:pt x="52222" y="9462"/>
                </a:cubicBezTo>
                <a:cubicBezTo>
                  <a:pt x="52293" y="9462"/>
                  <a:pt x="52361" y="9429"/>
                  <a:pt x="52398" y="9354"/>
                </a:cubicBezTo>
                <a:cubicBezTo>
                  <a:pt x="52421" y="9308"/>
                  <a:pt x="52441" y="9283"/>
                  <a:pt x="52453" y="9283"/>
                </a:cubicBezTo>
                <a:cubicBezTo>
                  <a:pt x="52460" y="9283"/>
                  <a:pt x="52463" y="9291"/>
                  <a:pt x="52463" y="9308"/>
                </a:cubicBezTo>
                <a:cubicBezTo>
                  <a:pt x="52465" y="9352"/>
                  <a:pt x="52548" y="9390"/>
                  <a:pt x="52650" y="9390"/>
                </a:cubicBezTo>
                <a:cubicBezTo>
                  <a:pt x="52786" y="9390"/>
                  <a:pt x="52825" y="9360"/>
                  <a:pt x="52802" y="9279"/>
                </a:cubicBezTo>
                <a:cubicBezTo>
                  <a:pt x="52783" y="9213"/>
                  <a:pt x="52807" y="9175"/>
                  <a:pt x="52840" y="9175"/>
                </a:cubicBezTo>
                <a:cubicBezTo>
                  <a:pt x="52864" y="9175"/>
                  <a:pt x="52893" y="9196"/>
                  <a:pt x="52914" y="9242"/>
                </a:cubicBezTo>
                <a:cubicBezTo>
                  <a:pt x="52928" y="9271"/>
                  <a:pt x="53000" y="9291"/>
                  <a:pt x="53085" y="9291"/>
                </a:cubicBezTo>
                <a:cubicBezTo>
                  <a:pt x="53103" y="9291"/>
                  <a:pt x="53121" y="9290"/>
                  <a:pt x="53139" y="9288"/>
                </a:cubicBezTo>
                <a:cubicBezTo>
                  <a:pt x="53162" y="9287"/>
                  <a:pt x="53185" y="9286"/>
                  <a:pt x="53208" y="9286"/>
                </a:cubicBezTo>
                <a:cubicBezTo>
                  <a:pt x="53314" y="9286"/>
                  <a:pt x="53420" y="9300"/>
                  <a:pt x="53521" y="9328"/>
                </a:cubicBezTo>
                <a:cubicBezTo>
                  <a:pt x="53569" y="9345"/>
                  <a:pt x="53622" y="9353"/>
                  <a:pt x="53668" y="9353"/>
                </a:cubicBezTo>
                <a:cubicBezTo>
                  <a:pt x="53720" y="9353"/>
                  <a:pt x="53765" y="9343"/>
                  <a:pt x="53789" y="9324"/>
                </a:cubicBezTo>
                <a:cubicBezTo>
                  <a:pt x="53810" y="9307"/>
                  <a:pt x="53839" y="9298"/>
                  <a:pt x="53868" y="9298"/>
                </a:cubicBezTo>
                <a:cubicBezTo>
                  <a:pt x="53901" y="9298"/>
                  <a:pt x="53936" y="9309"/>
                  <a:pt x="53963" y="9330"/>
                </a:cubicBezTo>
                <a:cubicBezTo>
                  <a:pt x="53990" y="9351"/>
                  <a:pt x="54014" y="9362"/>
                  <a:pt x="54031" y="9362"/>
                </a:cubicBezTo>
                <a:cubicBezTo>
                  <a:pt x="54045" y="9362"/>
                  <a:pt x="54053" y="9354"/>
                  <a:pt x="54053" y="9337"/>
                </a:cubicBezTo>
                <a:cubicBezTo>
                  <a:pt x="54053" y="9289"/>
                  <a:pt x="54325" y="9263"/>
                  <a:pt x="54593" y="9263"/>
                </a:cubicBezTo>
                <a:cubicBezTo>
                  <a:pt x="54829" y="9263"/>
                  <a:pt x="55061" y="9283"/>
                  <a:pt x="55097" y="9325"/>
                </a:cubicBezTo>
                <a:cubicBezTo>
                  <a:pt x="55120" y="9352"/>
                  <a:pt x="55160" y="9366"/>
                  <a:pt x="55202" y="9366"/>
                </a:cubicBezTo>
                <a:cubicBezTo>
                  <a:pt x="55226" y="9366"/>
                  <a:pt x="55251" y="9361"/>
                  <a:pt x="55273" y="9351"/>
                </a:cubicBezTo>
                <a:cubicBezTo>
                  <a:pt x="55295" y="9341"/>
                  <a:pt x="55318" y="9337"/>
                  <a:pt x="55340" y="9337"/>
                </a:cubicBezTo>
                <a:cubicBezTo>
                  <a:pt x="55389" y="9337"/>
                  <a:pt x="55436" y="9358"/>
                  <a:pt x="55469" y="9397"/>
                </a:cubicBezTo>
                <a:cubicBezTo>
                  <a:pt x="55500" y="9433"/>
                  <a:pt x="55522" y="9452"/>
                  <a:pt x="55540" y="9452"/>
                </a:cubicBezTo>
                <a:cubicBezTo>
                  <a:pt x="55562" y="9452"/>
                  <a:pt x="55579" y="9424"/>
                  <a:pt x="55600" y="9364"/>
                </a:cubicBezTo>
                <a:cubicBezTo>
                  <a:pt x="55631" y="9280"/>
                  <a:pt x="55720" y="9232"/>
                  <a:pt x="55799" y="9232"/>
                </a:cubicBezTo>
                <a:cubicBezTo>
                  <a:pt x="55857" y="9232"/>
                  <a:pt x="55911" y="9257"/>
                  <a:pt x="55934" y="9311"/>
                </a:cubicBezTo>
                <a:cubicBezTo>
                  <a:pt x="55951" y="9349"/>
                  <a:pt x="55968" y="9366"/>
                  <a:pt x="55984" y="9366"/>
                </a:cubicBezTo>
                <a:cubicBezTo>
                  <a:pt x="56024" y="9366"/>
                  <a:pt x="56052" y="9249"/>
                  <a:pt x="56036" y="9087"/>
                </a:cubicBezTo>
                <a:cubicBezTo>
                  <a:pt x="56021" y="8947"/>
                  <a:pt x="56026" y="8893"/>
                  <a:pt x="56060" y="8893"/>
                </a:cubicBezTo>
                <a:cubicBezTo>
                  <a:pt x="56068" y="8893"/>
                  <a:pt x="56078" y="8896"/>
                  <a:pt x="56090" y="8902"/>
                </a:cubicBezTo>
                <a:cubicBezTo>
                  <a:pt x="56130" y="8923"/>
                  <a:pt x="56154" y="8969"/>
                  <a:pt x="56142" y="9000"/>
                </a:cubicBezTo>
                <a:cubicBezTo>
                  <a:pt x="56108" y="9082"/>
                  <a:pt x="56226" y="9288"/>
                  <a:pt x="56291" y="9288"/>
                </a:cubicBezTo>
                <a:cubicBezTo>
                  <a:pt x="56300" y="9288"/>
                  <a:pt x="56309" y="9283"/>
                  <a:pt x="56315" y="9273"/>
                </a:cubicBezTo>
                <a:cubicBezTo>
                  <a:pt x="56337" y="9239"/>
                  <a:pt x="56325" y="9194"/>
                  <a:pt x="56290" y="9175"/>
                </a:cubicBezTo>
                <a:cubicBezTo>
                  <a:pt x="56220" y="9139"/>
                  <a:pt x="56257" y="8927"/>
                  <a:pt x="56331" y="8926"/>
                </a:cubicBezTo>
                <a:cubicBezTo>
                  <a:pt x="56357" y="8926"/>
                  <a:pt x="56364" y="8976"/>
                  <a:pt x="56348" y="9042"/>
                </a:cubicBezTo>
                <a:cubicBezTo>
                  <a:pt x="56334" y="9100"/>
                  <a:pt x="56337" y="9127"/>
                  <a:pt x="56359" y="9127"/>
                </a:cubicBezTo>
                <a:cubicBezTo>
                  <a:pt x="56370" y="9127"/>
                  <a:pt x="56384" y="9121"/>
                  <a:pt x="56403" y="9111"/>
                </a:cubicBezTo>
                <a:cubicBezTo>
                  <a:pt x="56417" y="9102"/>
                  <a:pt x="56431" y="9098"/>
                  <a:pt x="56442" y="9098"/>
                </a:cubicBezTo>
                <a:cubicBezTo>
                  <a:pt x="56468" y="9098"/>
                  <a:pt x="56486" y="9117"/>
                  <a:pt x="56487" y="9149"/>
                </a:cubicBezTo>
                <a:cubicBezTo>
                  <a:pt x="56487" y="9183"/>
                  <a:pt x="56497" y="9202"/>
                  <a:pt x="56513" y="9202"/>
                </a:cubicBezTo>
                <a:cubicBezTo>
                  <a:pt x="56521" y="9202"/>
                  <a:pt x="56530" y="9198"/>
                  <a:pt x="56540" y="9188"/>
                </a:cubicBezTo>
                <a:cubicBezTo>
                  <a:pt x="56550" y="9179"/>
                  <a:pt x="56559" y="9175"/>
                  <a:pt x="56567" y="9175"/>
                </a:cubicBezTo>
                <a:cubicBezTo>
                  <a:pt x="56583" y="9175"/>
                  <a:pt x="56593" y="9192"/>
                  <a:pt x="56593" y="9221"/>
                </a:cubicBezTo>
                <a:cubicBezTo>
                  <a:pt x="56594" y="9278"/>
                  <a:pt x="56606" y="9305"/>
                  <a:pt x="56627" y="9305"/>
                </a:cubicBezTo>
                <a:cubicBezTo>
                  <a:pt x="56670" y="9305"/>
                  <a:pt x="56748" y="9194"/>
                  <a:pt x="56837" y="8996"/>
                </a:cubicBezTo>
                <a:cubicBezTo>
                  <a:pt x="56912" y="8829"/>
                  <a:pt x="56995" y="8694"/>
                  <a:pt x="57022" y="8694"/>
                </a:cubicBezTo>
                <a:cubicBezTo>
                  <a:pt x="57022" y="8694"/>
                  <a:pt x="57022" y="8694"/>
                  <a:pt x="57022" y="8694"/>
                </a:cubicBezTo>
                <a:cubicBezTo>
                  <a:pt x="57049" y="8696"/>
                  <a:pt x="57009" y="8814"/>
                  <a:pt x="56937" y="8951"/>
                </a:cubicBezTo>
                <a:cubicBezTo>
                  <a:pt x="56814" y="9189"/>
                  <a:pt x="56785" y="9259"/>
                  <a:pt x="56852" y="9259"/>
                </a:cubicBezTo>
                <a:cubicBezTo>
                  <a:pt x="56873" y="9259"/>
                  <a:pt x="56903" y="9253"/>
                  <a:pt x="56942" y="9242"/>
                </a:cubicBezTo>
                <a:cubicBezTo>
                  <a:pt x="57037" y="9215"/>
                  <a:pt x="57067" y="9170"/>
                  <a:pt x="57045" y="9093"/>
                </a:cubicBezTo>
                <a:cubicBezTo>
                  <a:pt x="57031" y="9044"/>
                  <a:pt x="57028" y="9020"/>
                  <a:pt x="57038" y="9020"/>
                </a:cubicBezTo>
                <a:cubicBezTo>
                  <a:pt x="57046" y="9020"/>
                  <a:pt x="57061" y="9035"/>
                  <a:pt x="57085" y="9063"/>
                </a:cubicBezTo>
                <a:cubicBezTo>
                  <a:pt x="57110" y="9093"/>
                  <a:pt x="57161" y="9111"/>
                  <a:pt x="57211" y="9111"/>
                </a:cubicBezTo>
                <a:cubicBezTo>
                  <a:pt x="57235" y="9111"/>
                  <a:pt x="57258" y="9107"/>
                  <a:pt x="57279" y="9099"/>
                </a:cubicBezTo>
                <a:cubicBezTo>
                  <a:pt x="57301" y="9090"/>
                  <a:pt x="57323" y="9086"/>
                  <a:pt x="57344" y="9086"/>
                </a:cubicBezTo>
                <a:cubicBezTo>
                  <a:pt x="57393" y="9086"/>
                  <a:pt x="57436" y="9110"/>
                  <a:pt x="57463" y="9154"/>
                </a:cubicBezTo>
                <a:cubicBezTo>
                  <a:pt x="57495" y="9212"/>
                  <a:pt x="57579" y="9269"/>
                  <a:pt x="57651" y="9279"/>
                </a:cubicBezTo>
                <a:cubicBezTo>
                  <a:pt x="57668" y="9282"/>
                  <a:pt x="57684" y="9284"/>
                  <a:pt x="57697" y="9284"/>
                </a:cubicBezTo>
                <a:cubicBezTo>
                  <a:pt x="57738" y="9284"/>
                  <a:pt x="57758" y="9271"/>
                  <a:pt x="57743" y="9251"/>
                </a:cubicBezTo>
                <a:cubicBezTo>
                  <a:pt x="57725" y="9223"/>
                  <a:pt x="57751" y="9155"/>
                  <a:pt x="57800" y="9102"/>
                </a:cubicBezTo>
                <a:cubicBezTo>
                  <a:pt x="57835" y="9064"/>
                  <a:pt x="57861" y="9045"/>
                  <a:pt x="57886" y="9045"/>
                </a:cubicBezTo>
                <a:cubicBezTo>
                  <a:pt x="57915" y="9045"/>
                  <a:pt x="57944" y="9070"/>
                  <a:pt x="57983" y="9121"/>
                </a:cubicBezTo>
                <a:cubicBezTo>
                  <a:pt x="58036" y="9187"/>
                  <a:pt x="58061" y="9278"/>
                  <a:pt x="58042" y="9324"/>
                </a:cubicBezTo>
                <a:cubicBezTo>
                  <a:pt x="58035" y="9340"/>
                  <a:pt x="58035" y="9348"/>
                  <a:pt x="58040" y="9348"/>
                </a:cubicBezTo>
                <a:cubicBezTo>
                  <a:pt x="58049" y="9348"/>
                  <a:pt x="58076" y="9322"/>
                  <a:pt x="58115" y="9273"/>
                </a:cubicBezTo>
                <a:cubicBezTo>
                  <a:pt x="58164" y="9210"/>
                  <a:pt x="58193" y="9179"/>
                  <a:pt x="58219" y="9179"/>
                </a:cubicBezTo>
                <a:cubicBezTo>
                  <a:pt x="58241" y="9179"/>
                  <a:pt x="58261" y="9203"/>
                  <a:pt x="58288" y="9249"/>
                </a:cubicBezTo>
                <a:cubicBezTo>
                  <a:pt x="58315" y="9294"/>
                  <a:pt x="58334" y="9317"/>
                  <a:pt x="58356" y="9317"/>
                </a:cubicBezTo>
                <a:cubicBezTo>
                  <a:pt x="58382" y="9317"/>
                  <a:pt x="58411" y="9285"/>
                  <a:pt x="58459" y="9220"/>
                </a:cubicBezTo>
                <a:cubicBezTo>
                  <a:pt x="58510" y="9151"/>
                  <a:pt x="58547" y="9119"/>
                  <a:pt x="58591" y="9119"/>
                </a:cubicBezTo>
                <a:cubicBezTo>
                  <a:pt x="58620" y="9119"/>
                  <a:pt x="58651" y="9132"/>
                  <a:pt x="58691" y="9157"/>
                </a:cubicBezTo>
                <a:cubicBezTo>
                  <a:pt x="58734" y="9184"/>
                  <a:pt x="58774" y="9198"/>
                  <a:pt x="58814" y="9198"/>
                </a:cubicBezTo>
                <a:cubicBezTo>
                  <a:pt x="58856" y="9198"/>
                  <a:pt x="58898" y="9182"/>
                  <a:pt x="58944" y="9152"/>
                </a:cubicBezTo>
                <a:cubicBezTo>
                  <a:pt x="58990" y="9122"/>
                  <a:pt x="59023" y="9107"/>
                  <a:pt x="59047" y="9107"/>
                </a:cubicBezTo>
                <a:cubicBezTo>
                  <a:pt x="59073" y="9107"/>
                  <a:pt x="59089" y="9125"/>
                  <a:pt x="59100" y="9161"/>
                </a:cubicBezTo>
                <a:cubicBezTo>
                  <a:pt x="59119" y="9231"/>
                  <a:pt x="59298" y="9270"/>
                  <a:pt x="59461" y="9270"/>
                </a:cubicBezTo>
                <a:cubicBezTo>
                  <a:pt x="59588" y="9270"/>
                  <a:pt x="59705" y="9246"/>
                  <a:pt x="59726" y="9194"/>
                </a:cubicBezTo>
                <a:cubicBezTo>
                  <a:pt x="59736" y="9172"/>
                  <a:pt x="59752" y="9161"/>
                  <a:pt x="59776" y="9161"/>
                </a:cubicBezTo>
                <a:cubicBezTo>
                  <a:pt x="59810" y="9161"/>
                  <a:pt x="59859" y="9183"/>
                  <a:pt x="59925" y="9228"/>
                </a:cubicBezTo>
                <a:cubicBezTo>
                  <a:pt x="59996" y="9278"/>
                  <a:pt x="60037" y="9304"/>
                  <a:pt x="60064" y="9304"/>
                </a:cubicBezTo>
                <a:cubicBezTo>
                  <a:pt x="60094" y="9304"/>
                  <a:pt x="60105" y="9270"/>
                  <a:pt x="60119" y="9199"/>
                </a:cubicBezTo>
                <a:cubicBezTo>
                  <a:pt x="60134" y="9120"/>
                  <a:pt x="60173" y="9054"/>
                  <a:pt x="60204" y="9054"/>
                </a:cubicBezTo>
                <a:cubicBezTo>
                  <a:pt x="60241" y="9054"/>
                  <a:pt x="60237" y="9097"/>
                  <a:pt x="60195" y="9170"/>
                </a:cubicBezTo>
                <a:cubicBezTo>
                  <a:pt x="60125" y="9293"/>
                  <a:pt x="60125" y="9293"/>
                  <a:pt x="60292" y="9318"/>
                </a:cubicBezTo>
                <a:cubicBezTo>
                  <a:pt x="60302" y="9319"/>
                  <a:pt x="60312" y="9320"/>
                  <a:pt x="60321" y="9320"/>
                </a:cubicBezTo>
                <a:cubicBezTo>
                  <a:pt x="60368" y="9320"/>
                  <a:pt x="60392" y="9300"/>
                  <a:pt x="60379" y="9270"/>
                </a:cubicBezTo>
                <a:cubicBezTo>
                  <a:pt x="60364" y="9233"/>
                  <a:pt x="60405" y="9200"/>
                  <a:pt x="60471" y="9193"/>
                </a:cubicBezTo>
                <a:lnTo>
                  <a:pt x="60752" y="9166"/>
                </a:lnTo>
                <a:cubicBezTo>
                  <a:pt x="60760" y="9165"/>
                  <a:pt x="60769" y="9165"/>
                  <a:pt x="60777" y="9165"/>
                </a:cubicBezTo>
                <a:cubicBezTo>
                  <a:pt x="60854" y="9165"/>
                  <a:pt x="60931" y="9194"/>
                  <a:pt x="60952" y="9234"/>
                </a:cubicBezTo>
                <a:cubicBezTo>
                  <a:pt x="60966" y="9263"/>
                  <a:pt x="60979" y="9277"/>
                  <a:pt x="60992" y="9277"/>
                </a:cubicBezTo>
                <a:cubicBezTo>
                  <a:pt x="61005" y="9277"/>
                  <a:pt x="61018" y="9263"/>
                  <a:pt x="61032" y="9234"/>
                </a:cubicBezTo>
                <a:cubicBezTo>
                  <a:pt x="61051" y="9192"/>
                  <a:pt x="61112" y="9161"/>
                  <a:pt x="61173" y="9161"/>
                </a:cubicBezTo>
                <a:cubicBezTo>
                  <a:pt x="61178" y="9161"/>
                  <a:pt x="61184" y="9161"/>
                  <a:pt x="61189" y="9161"/>
                </a:cubicBezTo>
                <a:cubicBezTo>
                  <a:pt x="61195" y="9162"/>
                  <a:pt x="61200" y="9162"/>
                  <a:pt x="61206" y="9162"/>
                </a:cubicBezTo>
                <a:cubicBezTo>
                  <a:pt x="61264" y="9162"/>
                  <a:pt x="61308" y="9140"/>
                  <a:pt x="61307" y="9109"/>
                </a:cubicBezTo>
                <a:cubicBezTo>
                  <a:pt x="61307" y="9076"/>
                  <a:pt x="61332" y="9049"/>
                  <a:pt x="61365" y="9048"/>
                </a:cubicBezTo>
                <a:cubicBezTo>
                  <a:pt x="61398" y="9048"/>
                  <a:pt x="61410" y="9097"/>
                  <a:pt x="61393" y="9163"/>
                </a:cubicBezTo>
                <a:cubicBezTo>
                  <a:pt x="61366" y="9270"/>
                  <a:pt x="61410" y="9329"/>
                  <a:pt x="61470" y="9329"/>
                </a:cubicBezTo>
                <a:cubicBezTo>
                  <a:pt x="61520" y="9329"/>
                  <a:pt x="61582" y="9289"/>
                  <a:pt x="61625" y="9205"/>
                </a:cubicBezTo>
                <a:lnTo>
                  <a:pt x="61710" y="9037"/>
                </a:lnTo>
                <a:lnTo>
                  <a:pt x="61811" y="9197"/>
                </a:lnTo>
                <a:cubicBezTo>
                  <a:pt x="61859" y="9272"/>
                  <a:pt x="61926" y="9309"/>
                  <a:pt x="61999" y="9309"/>
                </a:cubicBezTo>
                <a:cubicBezTo>
                  <a:pt x="62086" y="9309"/>
                  <a:pt x="62180" y="9255"/>
                  <a:pt x="62256" y="9151"/>
                </a:cubicBezTo>
                <a:cubicBezTo>
                  <a:pt x="62285" y="9111"/>
                  <a:pt x="62308" y="9091"/>
                  <a:pt x="62335" y="9091"/>
                </a:cubicBezTo>
                <a:cubicBezTo>
                  <a:pt x="62366" y="9091"/>
                  <a:pt x="62402" y="9116"/>
                  <a:pt x="62456" y="9167"/>
                </a:cubicBezTo>
                <a:cubicBezTo>
                  <a:pt x="62510" y="9219"/>
                  <a:pt x="62541" y="9245"/>
                  <a:pt x="62558" y="9245"/>
                </a:cubicBezTo>
                <a:cubicBezTo>
                  <a:pt x="62576" y="9245"/>
                  <a:pt x="62579" y="9216"/>
                  <a:pt x="62578" y="9155"/>
                </a:cubicBezTo>
                <a:cubicBezTo>
                  <a:pt x="62578" y="9096"/>
                  <a:pt x="62598" y="9057"/>
                  <a:pt x="62625" y="9057"/>
                </a:cubicBezTo>
                <a:cubicBezTo>
                  <a:pt x="62631" y="9057"/>
                  <a:pt x="62636" y="9058"/>
                  <a:pt x="62642" y="9061"/>
                </a:cubicBezTo>
                <a:cubicBezTo>
                  <a:pt x="62680" y="9082"/>
                  <a:pt x="62702" y="9121"/>
                  <a:pt x="62702" y="9163"/>
                </a:cubicBezTo>
                <a:cubicBezTo>
                  <a:pt x="62699" y="9200"/>
                  <a:pt x="62762" y="9230"/>
                  <a:pt x="62847" y="9234"/>
                </a:cubicBezTo>
                <a:cubicBezTo>
                  <a:pt x="62853" y="9235"/>
                  <a:pt x="62860" y="9235"/>
                  <a:pt x="62866" y="9235"/>
                </a:cubicBezTo>
                <a:cubicBezTo>
                  <a:pt x="63007" y="9235"/>
                  <a:pt x="63051" y="9154"/>
                  <a:pt x="62936" y="9090"/>
                </a:cubicBezTo>
                <a:cubicBezTo>
                  <a:pt x="62899" y="9069"/>
                  <a:pt x="62920" y="9049"/>
                  <a:pt x="62986" y="9045"/>
                </a:cubicBezTo>
                <a:cubicBezTo>
                  <a:pt x="62988" y="9045"/>
                  <a:pt x="62991" y="9045"/>
                  <a:pt x="62994" y="9045"/>
                </a:cubicBezTo>
                <a:cubicBezTo>
                  <a:pt x="63059" y="9045"/>
                  <a:pt x="63138" y="9090"/>
                  <a:pt x="63181" y="9152"/>
                </a:cubicBezTo>
                <a:cubicBezTo>
                  <a:pt x="63226" y="9218"/>
                  <a:pt x="63277" y="9267"/>
                  <a:pt x="63296" y="9267"/>
                </a:cubicBezTo>
                <a:cubicBezTo>
                  <a:pt x="63353" y="9267"/>
                  <a:pt x="63475" y="9055"/>
                  <a:pt x="63444" y="9014"/>
                </a:cubicBezTo>
                <a:cubicBezTo>
                  <a:pt x="63430" y="8994"/>
                  <a:pt x="63459" y="8955"/>
                  <a:pt x="63503" y="8930"/>
                </a:cubicBezTo>
                <a:cubicBezTo>
                  <a:pt x="63523" y="8919"/>
                  <a:pt x="63539" y="8914"/>
                  <a:pt x="63550" y="8914"/>
                </a:cubicBezTo>
                <a:cubicBezTo>
                  <a:pt x="63565" y="8914"/>
                  <a:pt x="63571" y="8923"/>
                  <a:pt x="63565" y="8940"/>
                </a:cubicBezTo>
                <a:cubicBezTo>
                  <a:pt x="63517" y="9052"/>
                  <a:pt x="63618" y="9197"/>
                  <a:pt x="63760" y="9220"/>
                </a:cubicBezTo>
                <a:cubicBezTo>
                  <a:pt x="63774" y="9222"/>
                  <a:pt x="63787" y="9223"/>
                  <a:pt x="63798" y="9223"/>
                </a:cubicBezTo>
                <a:cubicBezTo>
                  <a:pt x="63851" y="9223"/>
                  <a:pt x="63884" y="9202"/>
                  <a:pt x="63869" y="9170"/>
                </a:cubicBezTo>
                <a:cubicBezTo>
                  <a:pt x="63856" y="9142"/>
                  <a:pt x="63881" y="9129"/>
                  <a:pt x="63927" y="9129"/>
                </a:cubicBezTo>
                <a:cubicBezTo>
                  <a:pt x="64003" y="9129"/>
                  <a:pt x="64134" y="9164"/>
                  <a:pt x="64239" y="9224"/>
                </a:cubicBezTo>
                <a:cubicBezTo>
                  <a:pt x="64267" y="9240"/>
                  <a:pt x="64287" y="9249"/>
                  <a:pt x="64300" y="9249"/>
                </a:cubicBezTo>
                <a:cubicBezTo>
                  <a:pt x="64327" y="9249"/>
                  <a:pt x="64323" y="9207"/>
                  <a:pt x="64297" y="9099"/>
                </a:cubicBezTo>
                <a:cubicBezTo>
                  <a:pt x="64276" y="9003"/>
                  <a:pt x="64270" y="8961"/>
                  <a:pt x="64284" y="8961"/>
                </a:cubicBezTo>
                <a:cubicBezTo>
                  <a:pt x="64293" y="8961"/>
                  <a:pt x="64308" y="8975"/>
                  <a:pt x="64332" y="9002"/>
                </a:cubicBezTo>
                <a:cubicBezTo>
                  <a:pt x="64412" y="9092"/>
                  <a:pt x="64550" y="9148"/>
                  <a:pt x="64646" y="9148"/>
                </a:cubicBezTo>
                <a:cubicBezTo>
                  <a:pt x="64697" y="9148"/>
                  <a:pt x="64737" y="9133"/>
                  <a:pt x="64751" y="9099"/>
                </a:cubicBezTo>
                <a:cubicBezTo>
                  <a:pt x="64765" y="9065"/>
                  <a:pt x="64789" y="9047"/>
                  <a:pt x="64815" y="9047"/>
                </a:cubicBezTo>
                <a:cubicBezTo>
                  <a:pt x="64831" y="9047"/>
                  <a:pt x="64847" y="9054"/>
                  <a:pt x="64863" y="9067"/>
                </a:cubicBezTo>
                <a:cubicBezTo>
                  <a:pt x="64911" y="9111"/>
                  <a:pt x="65003" y="9134"/>
                  <a:pt x="65079" y="9134"/>
                </a:cubicBezTo>
                <a:cubicBezTo>
                  <a:pt x="65139" y="9134"/>
                  <a:pt x="65189" y="9120"/>
                  <a:pt x="65202" y="9090"/>
                </a:cubicBezTo>
                <a:cubicBezTo>
                  <a:pt x="65205" y="9080"/>
                  <a:pt x="65216" y="9076"/>
                  <a:pt x="65233" y="9076"/>
                </a:cubicBezTo>
                <a:cubicBezTo>
                  <a:pt x="65271" y="9076"/>
                  <a:pt x="65339" y="9100"/>
                  <a:pt x="65410" y="9142"/>
                </a:cubicBezTo>
                <a:cubicBezTo>
                  <a:pt x="65475" y="9181"/>
                  <a:pt x="65532" y="9202"/>
                  <a:pt x="65566" y="9202"/>
                </a:cubicBezTo>
                <a:cubicBezTo>
                  <a:pt x="65585" y="9202"/>
                  <a:pt x="65596" y="9195"/>
                  <a:pt x="65596" y="9181"/>
                </a:cubicBezTo>
                <a:cubicBezTo>
                  <a:pt x="65596" y="9115"/>
                  <a:pt x="65748" y="9016"/>
                  <a:pt x="65825" y="9016"/>
                </a:cubicBezTo>
                <a:cubicBezTo>
                  <a:pt x="65840" y="9016"/>
                  <a:pt x="65852" y="9020"/>
                  <a:pt x="65860" y="9029"/>
                </a:cubicBezTo>
                <a:cubicBezTo>
                  <a:pt x="65875" y="9045"/>
                  <a:pt x="65879" y="9090"/>
                  <a:pt x="65869" y="9133"/>
                </a:cubicBezTo>
                <a:cubicBezTo>
                  <a:pt x="65866" y="9146"/>
                  <a:pt x="65868" y="9153"/>
                  <a:pt x="65874" y="9153"/>
                </a:cubicBezTo>
                <a:cubicBezTo>
                  <a:pt x="65887" y="9153"/>
                  <a:pt x="65919" y="9122"/>
                  <a:pt x="65960" y="9067"/>
                </a:cubicBezTo>
                <a:cubicBezTo>
                  <a:pt x="66009" y="9001"/>
                  <a:pt x="66038" y="8968"/>
                  <a:pt x="66066" y="8968"/>
                </a:cubicBezTo>
                <a:cubicBezTo>
                  <a:pt x="66090" y="8968"/>
                  <a:pt x="66114" y="8993"/>
                  <a:pt x="66148" y="9040"/>
                </a:cubicBezTo>
                <a:cubicBezTo>
                  <a:pt x="66194" y="9105"/>
                  <a:pt x="66215" y="9176"/>
                  <a:pt x="66195" y="9203"/>
                </a:cubicBezTo>
                <a:cubicBezTo>
                  <a:pt x="66176" y="9228"/>
                  <a:pt x="66249" y="9249"/>
                  <a:pt x="66355" y="9249"/>
                </a:cubicBezTo>
                <a:cubicBezTo>
                  <a:pt x="66461" y="9248"/>
                  <a:pt x="66549" y="9208"/>
                  <a:pt x="66548" y="9161"/>
                </a:cubicBezTo>
                <a:cubicBezTo>
                  <a:pt x="66548" y="9129"/>
                  <a:pt x="66562" y="9112"/>
                  <a:pt x="66586" y="9112"/>
                </a:cubicBezTo>
                <a:cubicBezTo>
                  <a:pt x="66601" y="9112"/>
                  <a:pt x="66620" y="9118"/>
                  <a:pt x="66642" y="9131"/>
                </a:cubicBezTo>
                <a:cubicBezTo>
                  <a:pt x="66685" y="9158"/>
                  <a:pt x="66786" y="9175"/>
                  <a:pt x="66886" y="9175"/>
                </a:cubicBezTo>
                <a:cubicBezTo>
                  <a:pt x="66905" y="9175"/>
                  <a:pt x="66925" y="9175"/>
                  <a:pt x="66945" y="9173"/>
                </a:cubicBezTo>
                <a:cubicBezTo>
                  <a:pt x="66957" y="9172"/>
                  <a:pt x="66970" y="9172"/>
                  <a:pt x="66983" y="9172"/>
                </a:cubicBezTo>
                <a:cubicBezTo>
                  <a:pt x="67087" y="9172"/>
                  <a:pt x="67174" y="9205"/>
                  <a:pt x="67198" y="9254"/>
                </a:cubicBezTo>
                <a:cubicBezTo>
                  <a:pt x="67213" y="9287"/>
                  <a:pt x="67226" y="9305"/>
                  <a:pt x="67240" y="9305"/>
                </a:cubicBezTo>
                <a:cubicBezTo>
                  <a:pt x="67260" y="9305"/>
                  <a:pt x="67282" y="9273"/>
                  <a:pt x="67318" y="9206"/>
                </a:cubicBezTo>
                <a:cubicBezTo>
                  <a:pt x="67359" y="9127"/>
                  <a:pt x="67379" y="9024"/>
                  <a:pt x="67361" y="8979"/>
                </a:cubicBezTo>
                <a:cubicBezTo>
                  <a:pt x="67355" y="8966"/>
                  <a:pt x="67355" y="8960"/>
                  <a:pt x="67359" y="8960"/>
                </a:cubicBezTo>
                <a:cubicBezTo>
                  <a:pt x="67369" y="8960"/>
                  <a:pt x="67407" y="9000"/>
                  <a:pt x="67462" y="9072"/>
                </a:cubicBezTo>
                <a:cubicBezTo>
                  <a:pt x="67531" y="9161"/>
                  <a:pt x="67566" y="9203"/>
                  <a:pt x="67592" y="9203"/>
                </a:cubicBezTo>
                <a:cubicBezTo>
                  <a:pt x="67614" y="9203"/>
                  <a:pt x="67630" y="9171"/>
                  <a:pt x="67655" y="9111"/>
                </a:cubicBezTo>
                <a:cubicBezTo>
                  <a:pt x="67679" y="9053"/>
                  <a:pt x="67702" y="9022"/>
                  <a:pt x="67723" y="9022"/>
                </a:cubicBezTo>
                <a:cubicBezTo>
                  <a:pt x="67733" y="9022"/>
                  <a:pt x="67742" y="9030"/>
                  <a:pt x="67750" y="9045"/>
                </a:cubicBezTo>
                <a:cubicBezTo>
                  <a:pt x="67780" y="9100"/>
                  <a:pt x="67844" y="9125"/>
                  <a:pt x="67909" y="9125"/>
                </a:cubicBezTo>
                <a:cubicBezTo>
                  <a:pt x="68000" y="9125"/>
                  <a:pt x="68096" y="9077"/>
                  <a:pt x="68113" y="8993"/>
                </a:cubicBezTo>
                <a:cubicBezTo>
                  <a:pt x="68127" y="8930"/>
                  <a:pt x="68148" y="8896"/>
                  <a:pt x="68174" y="8896"/>
                </a:cubicBezTo>
                <a:cubicBezTo>
                  <a:pt x="68183" y="8896"/>
                  <a:pt x="68193" y="8901"/>
                  <a:pt x="68204" y="8911"/>
                </a:cubicBezTo>
                <a:cubicBezTo>
                  <a:pt x="68245" y="8948"/>
                  <a:pt x="68370" y="8966"/>
                  <a:pt x="68483" y="8966"/>
                </a:cubicBezTo>
                <a:cubicBezTo>
                  <a:pt x="68598" y="8966"/>
                  <a:pt x="68700" y="8947"/>
                  <a:pt x="68683" y="8909"/>
                </a:cubicBezTo>
                <a:cubicBezTo>
                  <a:pt x="68668" y="8878"/>
                  <a:pt x="68695" y="8851"/>
                  <a:pt x="68740" y="8851"/>
                </a:cubicBezTo>
                <a:cubicBezTo>
                  <a:pt x="68786" y="8851"/>
                  <a:pt x="68825" y="8915"/>
                  <a:pt x="68825" y="9003"/>
                </a:cubicBezTo>
                <a:cubicBezTo>
                  <a:pt x="68826" y="9090"/>
                  <a:pt x="68852" y="9154"/>
                  <a:pt x="68883" y="9154"/>
                </a:cubicBezTo>
                <a:cubicBezTo>
                  <a:pt x="68914" y="9154"/>
                  <a:pt x="68925" y="9121"/>
                  <a:pt x="68907" y="9081"/>
                </a:cubicBezTo>
                <a:cubicBezTo>
                  <a:pt x="68888" y="9043"/>
                  <a:pt x="68895" y="8996"/>
                  <a:pt x="68926" y="8966"/>
                </a:cubicBezTo>
                <a:cubicBezTo>
                  <a:pt x="68937" y="8956"/>
                  <a:pt x="68948" y="8952"/>
                  <a:pt x="68959" y="8952"/>
                </a:cubicBezTo>
                <a:cubicBezTo>
                  <a:pt x="68978" y="8952"/>
                  <a:pt x="68995" y="8966"/>
                  <a:pt x="69007" y="8994"/>
                </a:cubicBezTo>
                <a:cubicBezTo>
                  <a:pt x="69021" y="9026"/>
                  <a:pt x="69039" y="9042"/>
                  <a:pt x="69070" y="9042"/>
                </a:cubicBezTo>
                <a:cubicBezTo>
                  <a:pt x="69113" y="9042"/>
                  <a:pt x="69179" y="9011"/>
                  <a:pt x="69289" y="8946"/>
                </a:cubicBezTo>
                <a:cubicBezTo>
                  <a:pt x="69356" y="8907"/>
                  <a:pt x="69452" y="8887"/>
                  <a:pt x="69530" y="8887"/>
                </a:cubicBezTo>
                <a:cubicBezTo>
                  <a:pt x="69609" y="8887"/>
                  <a:pt x="69672" y="8907"/>
                  <a:pt x="69672" y="8946"/>
                </a:cubicBezTo>
                <a:cubicBezTo>
                  <a:pt x="69672" y="8975"/>
                  <a:pt x="69713" y="8992"/>
                  <a:pt x="69769" y="8992"/>
                </a:cubicBezTo>
                <a:cubicBezTo>
                  <a:pt x="69785" y="8992"/>
                  <a:pt x="69801" y="8991"/>
                  <a:pt x="69819" y="8988"/>
                </a:cubicBezTo>
                <a:cubicBezTo>
                  <a:pt x="69839" y="8985"/>
                  <a:pt x="69859" y="8984"/>
                  <a:pt x="69880" y="8984"/>
                </a:cubicBezTo>
                <a:cubicBezTo>
                  <a:pt x="69942" y="8984"/>
                  <a:pt x="70002" y="8997"/>
                  <a:pt x="70029" y="9020"/>
                </a:cubicBezTo>
                <a:cubicBezTo>
                  <a:pt x="70042" y="9031"/>
                  <a:pt x="70056" y="9036"/>
                  <a:pt x="70069" y="9036"/>
                </a:cubicBezTo>
                <a:cubicBezTo>
                  <a:pt x="70092" y="9036"/>
                  <a:pt x="70113" y="9020"/>
                  <a:pt x="70125" y="8991"/>
                </a:cubicBezTo>
                <a:cubicBezTo>
                  <a:pt x="70135" y="8961"/>
                  <a:pt x="70149" y="8946"/>
                  <a:pt x="70165" y="8946"/>
                </a:cubicBezTo>
                <a:cubicBezTo>
                  <a:pt x="70181" y="8946"/>
                  <a:pt x="70200" y="8960"/>
                  <a:pt x="70222" y="8987"/>
                </a:cubicBezTo>
                <a:cubicBezTo>
                  <a:pt x="70265" y="9032"/>
                  <a:pt x="70324" y="9057"/>
                  <a:pt x="70386" y="9057"/>
                </a:cubicBezTo>
                <a:cubicBezTo>
                  <a:pt x="70388" y="9057"/>
                  <a:pt x="70390" y="9057"/>
                  <a:pt x="70392" y="9057"/>
                </a:cubicBezTo>
                <a:cubicBezTo>
                  <a:pt x="70396" y="9057"/>
                  <a:pt x="70400" y="9057"/>
                  <a:pt x="70405" y="9057"/>
                </a:cubicBezTo>
                <a:cubicBezTo>
                  <a:pt x="70465" y="9057"/>
                  <a:pt x="70561" y="9074"/>
                  <a:pt x="70632" y="9100"/>
                </a:cubicBezTo>
                <a:cubicBezTo>
                  <a:pt x="70664" y="9112"/>
                  <a:pt x="70690" y="9118"/>
                  <a:pt x="70711" y="9118"/>
                </a:cubicBezTo>
                <a:cubicBezTo>
                  <a:pt x="70765" y="9118"/>
                  <a:pt x="70792" y="9078"/>
                  <a:pt x="70824" y="8976"/>
                </a:cubicBezTo>
                <a:cubicBezTo>
                  <a:pt x="70851" y="8895"/>
                  <a:pt x="70865" y="8856"/>
                  <a:pt x="70873" y="8856"/>
                </a:cubicBezTo>
                <a:cubicBezTo>
                  <a:pt x="70880" y="8856"/>
                  <a:pt x="70883" y="8887"/>
                  <a:pt x="70884" y="8946"/>
                </a:cubicBezTo>
                <a:cubicBezTo>
                  <a:pt x="70886" y="9011"/>
                  <a:pt x="70889" y="9044"/>
                  <a:pt x="70903" y="9044"/>
                </a:cubicBezTo>
                <a:cubicBezTo>
                  <a:pt x="70918" y="9044"/>
                  <a:pt x="70946" y="9003"/>
                  <a:pt x="71001" y="8920"/>
                </a:cubicBezTo>
                <a:cubicBezTo>
                  <a:pt x="71051" y="8842"/>
                  <a:pt x="71104" y="8790"/>
                  <a:pt x="71132" y="8790"/>
                </a:cubicBezTo>
                <a:cubicBezTo>
                  <a:pt x="71137" y="8790"/>
                  <a:pt x="71142" y="8793"/>
                  <a:pt x="71145" y="8797"/>
                </a:cubicBezTo>
                <a:cubicBezTo>
                  <a:pt x="71163" y="8823"/>
                  <a:pt x="71147" y="8875"/>
                  <a:pt x="71101" y="8920"/>
                </a:cubicBezTo>
                <a:cubicBezTo>
                  <a:pt x="71050" y="8970"/>
                  <a:pt x="71044" y="8988"/>
                  <a:pt x="71091" y="8988"/>
                </a:cubicBezTo>
                <a:cubicBezTo>
                  <a:pt x="71102" y="8988"/>
                  <a:pt x="71115" y="8987"/>
                  <a:pt x="71130" y="8985"/>
                </a:cubicBezTo>
                <a:cubicBezTo>
                  <a:pt x="71160" y="8982"/>
                  <a:pt x="71189" y="8980"/>
                  <a:pt x="71213" y="8980"/>
                </a:cubicBezTo>
                <a:cubicBezTo>
                  <a:pt x="71236" y="8980"/>
                  <a:pt x="71254" y="8982"/>
                  <a:pt x="71260" y="8985"/>
                </a:cubicBezTo>
                <a:cubicBezTo>
                  <a:pt x="71311" y="9010"/>
                  <a:pt x="71418" y="9022"/>
                  <a:pt x="71528" y="9022"/>
                </a:cubicBezTo>
                <a:cubicBezTo>
                  <a:pt x="71653" y="9022"/>
                  <a:pt x="71781" y="9006"/>
                  <a:pt x="71835" y="8976"/>
                </a:cubicBezTo>
                <a:cubicBezTo>
                  <a:pt x="71872" y="8956"/>
                  <a:pt x="71899" y="8946"/>
                  <a:pt x="71914" y="8946"/>
                </a:cubicBezTo>
                <a:cubicBezTo>
                  <a:pt x="71932" y="8946"/>
                  <a:pt x="71935" y="8960"/>
                  <a:pt x="71924" y="8987"/>
                </a:cubicBezTo>
                <a:cubicBezTo>
                  <a:pt x="71906" y="9029"/>
                  <a:pt x="71957" y="9099"/>
                  <a:pt x="72039" y="9142"/>
                </a:cubicBezTo>
                <a:cubicBezTo>
                  <a:pt x="72088" y="9168"/>
                  <a:pt x="72123" y="9182"/>
                  <a:pt x="72151" y="9182"/>
                </a:cubicBezTo>
                <a:cubicBezTo>
                  <a:pt x="72198" y="9182"/>
                  <a:pt x="72228" y="9145"/>
                  <a:pt x="72275" y="9061"/>
                </a:cubicBezTo>
                <a:cubicBezTo>
                  <a:pt x="72321" y="8979"/>
                  <a:pt x="72352" y="8942"/>
                  <a:pt x="72398" y="8942"/>
                </a:cubicBezTo>
                <a:cubicBezTo>
                  <a:pt x="72427" y="8942"/>
                  <a:pt x="72463" y="8958"/>
                  <a:pt x="72514" y="8987"/>
                </a:cubicBezTo>
                <a:cubicBezTo>
                  <a:pt x="72594" y="9033"/>
                  <a:pt x="72754" y="9085"/>
                  <a:pt x="72860" y="9100"/>
                </a:cubicBezTo>
                <a:cubicBezTo>
                  <a:pt x="72900" y="9106"/>
                  <a:pt x="72932" y="9109"/>
                  <a:pt x="72957" y="9109"/>
                </a:cubicBezTo>
                <a:cubicBezTo>
                  <a:pt x="73030" y="9109"/>
                  <a:pt x="73045" y="9082"/>
                  <a:pt x="73026" y="9017"/>
                </a:cubicBezTo>
                <a:cubicBezTo>
                  <a:pt x="73006" y="8946"/>
                  <a:pt x="73024" y="8905"/>
                  <a:pt x="73075" y="8905"/>
                </a:cubicBezTo>
                <a:cubicBezTo>
                  <a:pt x="73121" y="8905"/>
                  <a:pt x="73151" y="8849"/>
                  <a:pt x="73146" y="8778"/>
                </a:cubicBezTo>
                <a:cubicBezTo>
                  <a:pt x="73141" y="8705"/>
                  <a:pt x="73166" y="8638"/>
                  <a:pt x="73205" y="8618"/>
                </a:cubicBezTo>
                <a:cubicBezTo>
                  <a:pt x="73212" y="8615"/>
                  <a:pt x="73219" y="8613"/>
                  <a:pt x="73225" y="8613"/>
                </a:cubicBezTo>
                <a:cubicBezTo>
                  <a:pt x="73258" y="8613"/>
                  <a:pt x="73263" y="8673"/>
                  <a:pt x="73245" y="8827"/>
                </a:cubicBezTo>
                <a:cubicBezTo>
                  <a:pt x="73228" y="8978"/>
                  <a:pt x="73228" y="9033"/>
                  <a:pt x="73260" y="9033"/>
                </a:cubicBezTo>
                <a:cubicBezTo>
                  <a:pt x="73273" y="9033"/>
                  <a:pt x="73290" y="9024"/>
                  <a:pt x="73314" y="9009"/>
                </a:cubicBezTo>
                <a:cubicBezTo>
                  <a:pt x="73370" y="8972"/>
                  <a:pt x="73412" y="8954"/>
                  <a:pt x="73489" y="8954"/>
                </a:cubicBezTo>
                <a:cubicBezTo>
                  <a:pt x="73558" y="8954"/>
                  <a:pt x="73654" y="8968"/>
                  <a:pt x="73812" y="8994"/>
                </a:cubicBezTo>
                <a:cubicBezTo>
                  <a:pt x="73863" y="9003"/>
                  <a:pt x="73911" y="9007"/>
                  <a:pt x="73950" y="9007"/>
                </a:cubicBezTo>
                <a:cubicBezTo>
                  <a:pt x="74019" y="9007"/>
                  <a:pt x="74064" y="8994"/>
                  <a:pt x="74064" y="8970"/>
                </a:cubicBezTo>
                <a:cubicBezTo>
                  <a:pt x="74063" y="8906"/>
                  <a:pt x="74128" y="8870"/>
                  <a:pt x="74197" y="8870"/>
                </a:cubicBezTo>
                <a:cubicBezTo>
                  <a:pt x="74252" y="8870"/>
                  <a:pt x="74308" y="8892"/>
                  <a:pt x="74337" y="8940"/>
                </a:cubicBezTo>
                <a:cubicBezTo>
                  <a:pt x="74377" y="9008"/>
                  <a:pt x="74414" y="9040"/>
                  <a:pt x="74437" y="9040"/>
                </a:cubicBezTo>
                <a:cubicBezTo>
                  <a:pt x="74465" y="9040"/>
                  <a:pt x="74476" y="8996"/>
                  <a:pt x="74455" y="8911"/>
                </a:cubicBezTo>
                <a:cubicBezTo>
                  <a:pt x="74445" y="8868"/>
                  <a:pt x="74444" y="8846"/>
                  <a:pt x="74452" y="8846"/>
                </a:cubicBezTo>
                <a:cubicBezTo>
                  <a:pt x="74463" y="8846"/>
                  <a:pt x="74488" y="8879"/>
                  <a:pt x="74533" y="8946"/>
                </a:cubicBezTo>
                <a:cubicBezTo>
                  <a:pt x="74602" y="9054"/>
                  <a:pt x="74645" y="9106"/>
                  <a:pt x="74683" y="9106"/>
                </a:cubicBezTo>
                <a:cubicBezTo>
                  <a:pt x="74717" y="9106"/>
                  <a:pt x="74746" y="9066"/>
                  <a:pt x="74785" y="8988"/>
                </a:cubicBezTo>
                <a:cubicBezTo>
                  <a:pt x="74816" y="8926"/>
                  <a:pt x="74840" y="8897"/>
                  <a:pt x="74876" y="8897"/>
                </a:cubicBezTo>
                <a:cubicBezTo>
                  <a:pt x="74902" y="8897"/>
                  <a:pt x="74936" y="8913"/>
                  <a:pt x="74983" y="8943"/>
                </a:cubicBezTo>
                <a:cubicBezTo>
                  <a:pt x="75033" y="8976"/>
                  <a:pt x="75068" y="8992"/>
                  <a:pt x="75093" y="8992"/>
                </a:cubicBezTo>
                <a:cubicBezTo>
                  <a:pt x="75119" y="8992"/>
                  <a:pt x="75134" y="8974"/>
                  <a:pt x="75143" y="8939"/>
                </a:cubicBezTo>
                <a:cubicBezTo>
                  <a:pt x="75151" y="8908"/>
                  <a:pt x="75157" y="8893"/>
                  <a:pt x="75162" y="8893"/>
                </a:cubicBezTo>
                <a:cubicBezTo>
                  <a:pt x="75167" y="8893"/>
                  <a:pt x="75171" y="8912"/>
                  <a:pt x="75173" y="8949"/>
                </a:cubicBezTo>
                <a:cubicBezTo>
                  <a:pt x="75175" y="8979"/>
                  <a:pt x="75183" y="8994"/>
                  <a:pt x="75198" y="8994"/>
                </a:cubicBezTo>
                <a:cubicBezTo>
                  <a:pt x="75220" y="8994"/>
                  <a:pt x="75259" y="8961"/>
                  <a:pt x="75319" y="8893"/>
                </a:cubicBezTo>
                <a:cubicBezTo>
                  <a:pt x="75410" y="8789"/>
                  <a:pt x="75487" y="8736"/>
                  <a:pt x="75536" y="8736"/>
                </a:cubicBezTo>
                <a:cubicBezTo>
                  <a:pt x="75583" y="8736"/>
                  <a:pt x="75605" y="8785"/>
                  <a:pt x="75588" y="8882"/>
                </a:cubicBezTo>
                <a:cubicBezTo>
                  <a:pt x="75571" y="8982"/>
                  <a:pt x="75578" y="9016"/>
                  <a:pt x="75658" y="9016"/>
                </a:cubicBezTo>
                <a:cubicBezTo>
                  <a:pt x="75687" y="9016"/>
                  <a:pt x="75726" y="9012"/>
                  <a:pt x="75776" y="9005"/>
                </a:cubicBezTo>
                <a:cubicBezTo>
                  <a:pt x="75892" y="8988"/>
                  <a:pt x="76016" y="8927"/>
                  <a:pt x="76044" y="8872"/>
                </a:cubicBezTo>
                <a:cubicBezTo>
                  <a:pt x="76089" y="8790"/>
                  <a:pt x="76187" y="8743"/>
                  <a:pt x="76270" y="8743"/>
                </a:cubicBezTo>
                <a:cubicBezTo>
                  <a:pt x="76326" y="8743"/>
                  <a:pt x="76376" y="8765"/>
                  <a:pt x="76397" y="8812"/>
                </a:cubicBezTo>
                <a:cubicBezTo>
                  <a:pt x="76412" y="8848"/>
                  <a:pt x="76438" y="8866"/>
                  <a:pt x="76470" y="8866"/>
                </a:cubicBezTo>
                <a:cubicBezTo>
                  <a:pt x="76490" y="8866"/>
                  <a:pt x="76512" y="8859"/>
                  <a:pt x="76535" y="8843"/>
                </a:cubicBezTo>
                <a:cubicBezTo>
                  <a:pt x="76583" y="8814"/>
                  <a:pt x="76637" y="8794"/>
                  <a:pt x="76669" y="8794"/>
                </a:cubicBezTo>
                <a:cubicBezTo>
                  <a:pt x="76674" y="8794"/>
                  <a:pt x="76678" y="8795"/>
                  <a:pt x="76682" y="8796"/>
                </a:cubicBezTo>
                <a:cubicBezTo>
                  <a:pt x="76684" y="8797"/>
                  <a:pt x="76687" y="8797"/>
                  <a:pt x="76690" y="8797"/>
                </a:cubicBezTo>
                <a:cubicBezTo>
                  <a:pt x="76716" y="8797"/>
                  <a:pt x="76749" y="8762"/>
                  <a:pt x="76768" y="8717"/>
                </a:cubicBezTo>
                <a:cubicBezTo>
                  <a:pt x="76778" y="8693"/>
                  <a:pt x="76792" y="8683"/>
                  <a:pt x="76808" y="8683"/>
                </a:cubicBezTo>
                <a:cubicBezTo>
                  <a:pt x="76878" y="8683"/>
                  <a:pt x="76986" y="8869"/>
                  <a:pt x="76949" y="8975"/>
                </a:cubicBezTo>
                <a:cubicBezTo>
                  <a:pt x="76944" y="8987"/>
                  <a:pt x="76943" y="8993"/>
                  <a:pt x="76945" y="8993"/>
                </a:cubicBezTo>
                <a:cubicBezTo>
                  <a:pt x="76952" y="8993"/>
                  <a:pt x="76991" y="8935"/>
                  <a:pt x="77044" y="8840"/>
                </a:cubicBezTo>
                <a:cubicBezTo>
                  <a:pt x="77140" y="8673"/>
                  <a:pt x="77161" y="8587"/>
                  <a:pt x="77119" y="8515"/>
                </a:cubicBezTo>
                <a:cubicBezTo>
                  <a:pt x="77093" y="8469"/>
                  <a:pt x="77087" y="8447"/>
                  <a:pt x="77104" y="8447"/>
                </a:cubicBezTo>
                <a:cubicBezTo>
                  <a:pt x="77114" y="8447"/>
                  <a:pt x="77131" y="8454"/>
                  <a:pt x="77156" y="8467"/>
                </a:cubicBezTo>
                <a:cubicBezTo>
                  <a:pt x="77228" y="8506"/>
                  <a:pt x="77244" y="8576"/>
                  <a:pt x="77223" y="8735"/>
                </a:cubicBezTo>
                <a:cubicBezTo>
                  <a:pt x="77205" y="8876"/>
                  <a:pt x="77208" y="8944"/>
                  <a:pt x="77238" y="8944"/>
                </a:cubicBezTo>
                <a:cubicBezTo>
                  <a:pt x="77260" y="8944"/>
                  <a:pt x="77296" y="8907"/>
                  <a:pt x="77350" y="8835"/>
                </a:cubicBezTo>
                <a:cubicBezTo>
                  <a:pt x="77429" y="8729"/>
                  <a:pt x="77568" y="8669"/>
                  <a:pt x="77694" y="8669"/>
                </a:cubicBezTo>
                <a:cubicBezTo>
                  <a:pt x="77763" y="8669"/>
                  <a:pt x="77828" y="8687"/>
                  <a:pt x="77879" y="8726"/>
                </a:cubicBezTo>
                <a:cubicBezTo>
                  <a:pt x="77919" y="8756"/>
                  <a:pt x="77948" y="8771"/>
                  <a:pt x="77971" y="8771"/>
                </a:cubicBezTo>
                <a:cubicBezTo>
                  <a:pt x="78002" y="8771"/>
                  <a:pt x="78025" y="8745"/>
                  <a:pt x="78053" y="8690"/>
                </a:cubicBezTo>
                <a:cubicBezTo>
                  <a:pt x="78080" y="8636"/>
                  <a:pt x="78101" y="8609"/>
                  <a:pt x="78133" y="8609"/>
                </a:cubicBezTo>
                <a:cubicBezTo>
                  <a:pt x="78160" y="8609"/>
                  <a:pt x="78194" y="8629"/>
                  <a:pt x="78247" y="8667"/>
                </a:cubicBezTo>
                <a:cubicBezTo>
                  <a:pt x="78299" y="8705"/>
                  <a:pt x="78340" y="8725"/>
                  <a:pt x="78390" y="8725"/>
                </a:cubicBezTo>
                <a:cubicBezTo>
                  <a:pt x="78444" y="8725"/>
                  <a:pt x="78508" y="8702"/>
                  <a:pt x="78604" y="8655"/>
                </a:cubicBezTo>
                <a:cubicBezTo>
                  <a:pt x="78854" y="8535"/>
                  <a:pt x="78920" y="8438"/>
                  <a:pt x="78832" y="8317"/>
                </a:cubicBezTo>
                <a:cubicBezTo>
                  <a:pt x="78759" y="8218"/>
                  <a:pt x="78753" y="8111"/>
                  <a:pt x="78819" y="8111"/>
                </a:cubicBezTo>
                <a:cubicBezTo>
                  <a:pt x="78844" y="8111"/>
                  <a:pt x="78877" y="8176"/>
                  <a:pt x="78893" y="8263"/>
                </a:cubicBezTo>
                <a:cubicBezTo>
                  <a:pt x="78912" y="8357"/>
                  <a:pt x="78973" y="8411"/>
                  <a:pt x="79023" y="8411"/>
                </a:cubicBezTo>
                <a:cubicBezTo>
                  <a:pt x="79060" y="8411"/>
                  <a:pt x="79091" y="8380"/>
                  <a:pt x="79092" y="8312"/>
                </a:cubicBezTo>
                <a:cubicBezTo>
                  <a:pt x="79092" y="8293"/>
                  <a:pt x="79096" y="8283"/>
                  <a:pt x="79102" y="8283"/>
                </a:cubicBezTo>
                <a:cubicBezTo>
                  <a:pt x="79112" y="8283"/>
                  <a:pt x="79129" y="8307"/>
                  <a:pt x="79148" y="8351"/>
                </a:cubicBezTo>
                <a:cubicBezTo>
                  <a:pt x="79182" y="8436"/>
                  <a:pt x="79262" y="8484"/>
                  <a:pt x="79376" y="8484"/>
                </a:cubicBezTo>
                <a:cubicBezTo>
                  <a:pt x="79378" y="8484"/>
                  <a:pt x="79379" y="8484"/>
                  <a:pt x="79381" y="8484"/>
                </a:cubicBezTo>
                <a:cubicBezTo>
                  <a:pt x="79483" y="8484"/>
                  <a:pt x="79574" y="8524"/>
                  <a:pt x="79590" y="8578"/>
                </a:cubicBezTo>
                <a:cubicBezTo>
                  <a:pt x="79594" y="8590"/>
                  <a:pt x="79597" y="8595"/>
                  <a:pt x="79599" y="8595"/>
                </a:cubicBezTo>
                <a:cubicBezTo>
                  <a:pt x="79607" y="8595"/>
                  <a:pt x="79605" y="8524"/>
                  <a:pt x="79595" y="8411"/>
                </a:cubicBezTo>
                <a:cubicBezTo>
                  <a:pt x="79581" y="8266"/>
                  <a:pt x="79586" y="8115"/>
                  <a:pt x="79605" y="8072"/>
                </a:cubicBezTo>
                <a:cubicBezTo>
                  <a:pt x="79624" y="8027"/>
                  <a:pt x="79638" y="7927"/>
                  <a:pt x="79638" y="7848"/>
                </a:cubicBezTo>
                <a:cubicBezTo>
                  <a:pt x="79636" y="7756"/>
                  <a:pt x="79678" y="7693"/>
                  <a:pt x="79754" y="7677"/>
                </a:cubicBezTo>
                <a:cubicBezTo>
                  <a:pt x="79771" y="7673"/>
                  <a:pt x="79785" y="7671"/>
                  <a:pt x="79798" y="7671"/>
                </a:cubicBezTo>
                <a:cubicBezTo>
                  <a:pt x="79851" y="7671"/>
                  <a:pt x="79874" y="7703"/>
                  <a:pt x="79877" y="7778"/>
                </a:cubicBezTo>
                <a:cubicBezTo>
                  <a:pt x="79878" y="7833"/>
                  <a:pt x="79883" y="7860"/>
                  <a:pt x="79896" y="7860"/>
                </a:cubicBezTo>
                <a:cubicBezTo>
                  <a:pt x="79907" y="7860"/>
                  <a:pt x="79922" y="7843"/>
                  <a:pt x="79945" y="7809"/>
                </a:cubicBezTo>
                <a:cubicBezTo>
                  <a:pt x="79984" y="7753"/>
                  <a:pt x="80025" y="7725"/>
                  <a:pt x="80058" y="7725"/>
                </a:cubicBezTo>
                <a:cubicBezTo>
                  <a:pt x="80097" y="7725"/>
                  <a:pt x="80126" y="7763"/>
                  <a:pt x="80127" y="7838"/>
                </a:cubicBezTo>
                <a:cubicBezTo>
                  <a:pt x="80127" y="7884"/>
                  <a:pt x="80115" y="7915"/>
                  <a:pt x="80099" y="7915"/>
                </a:cubicBezTo>
                <a:cubicBezTo>
                  <a:pt x="80095" y="7915"/>
                  <a:pt x="80091" y="7913"/>
                  <a:pt x="80087" y="7909"/>
                </a:cubicBezTo>
                <a:cubicBezTo>
                  <a:pt x="80084" y="7907"/>
                  <a:pt x="80082" y="7906"/>
                  <a:pt x="80079" y="7906"/>
                </a:cubicBezTo>
                <a:cubicBezTo>
                  <a:pt x="80058" y="7906"/>
                  <a:pt x="80033" y="7961"/>
                  <a:pt x="80021" y="8036"/>
                </a:cubicBezTo>
                <a:cubicBezTo>
                  <a:pt x="80008" y="8117"/>
                  <a:pt x="79997" y="8154"/>
                  <a:pt x="79975" y="8154"/>
                </a:cubicBezTo>
                <a:cubicBezTo>
                  <a:pt x="79960" y="8154"/>
                  <a:pt x="79939" y="8136"/>
                  <a:pt x="79910" y="8102"/>
                </a:cubicBezTo>
                <a:cubicBezTo>
                  <a:pt x="79882" y="8072"/>
                  <a:pt x="79863" y="8054"/>
                  <a:pt x="79851" y="8054"/>
                </a:cubicBezTo>
                <a:cubicBezTo>
                  <a:pt x="79829" y="8054"/>
                  <a:pt x="79830" y="8111"/>
                  <a:pt x="79839" y="8251"/>
                </a:cubicBezTo>
                <a:cubicBezTo>
                  <a:pt x="79851" y="8432"/>
                  <a:pt x="79868" y="8518"/>
                  <a:pt x="79906" y="8518"/>
                </a:cubicBezTo>
                <a:cubicBezTo>
                  <a:pt x="79937" y="8518"/>
                  <a:pt x="79980" y="8464"/>
                  <a:pt x="80045" y="8358"/>
                </a:cubicBezTo>
                <a:cubicBezTo>
                  <a:pt x="80102" y="8268"/>
                  <a:pt x="80130" y="8206"/>
                  <a:pt x="80114" y="8206"/>
                </a:cubicBezTo>
                <a:cubicBezTo>
                  <a:pt x="80111" y="8206"/>
                  <a:pt x="80106" y="8208"/>
                  <a:pt x="80099" y="8214"/>
                </a:cubicBezTo>
                <a:cubicBezTo>
                  <a:pt x="80081" y="8228"/>
                  <a:pt x="80068" y="8236"/>
                  <a:pt x="80059" y="8236"/>
                </a:cubicBezTo>
                <a:cubicBezTo>
                  <a:pt x="80043" y="8236"/>
                  <a:pt x="80041" y="8213"/>
                  <a:pt x="80051" y="8167"/>
                </a:cubicBezTo>
                <a:cubicBezTo>
                  <a:pt x="80069" y="8110"/>
                  <a:pt x="80121" y="8070"/>
                  <a:pt x="80179" y="8070"/>
                </a:cubicBezTo>
                <a:cubicBezTo>
                  <a:pt x="80181" y="8070"/>
                  <a:pt x="80183" y="8070"/>
                  <a:pt x="80186" y="8070"/>
                </a:cubicBezTo>
                <a:cubicBezTo>
                  <a:pt x="80190" y="8071"/>
                  <a:pt x="80195" y="8071"/>
                  <a:pt x="80200" y="8071"/>
                </a:cubicBezTo>
                <a:cubicBezTo>
                  <a:pt x="80313" y="8071"/>
                  <a:pt x="80324" y="8016"/>
                  <a:pt x="80233" y="7896"/>
                </a:cubicBezTo>
                <a:cubicBezTo>
                  <a:pt x="80183" y="7826"/>
                  <a:pt x="80190" y="7803"/>
                  <a:pt x="80260" y="7803"/>
                </a:cubicBezTo>
                <a:cubicBezTo>
                  <a:pt x="80321" y="7803"/>
                  <a:pt x="80339" y="7769"/>
                  <a:pt x="80312" y="7705"/>
                </a:cubicBezTo>
                <a:cubicBezTo>
                  <a:pt x="80296" y="7668"/>
                  <a:pt x="80291" y="7650"/>
                  <a:pt x="80297" y="7650"/>
                </a:cubicBezTo>
                <a:cubicBezTo>
                  <a:pt x="80303" y="7650"/>
                  <a:pt x="80323" y="7670"/>
                  <a:pt x="80357" y="7709"/>
                </a:cubicBezTo>
                <a:cubicBezTo>
                  <a:pt x="80390" y="7747"/>
                  <a:pt x="80416" y="7767"/>
                  <a:pt x="80437" y="7767"/>
                </a:cubicBezTo>
                <a:cubicBezTo>
                  <a:pt x="80454" y="7767"/>
                  <a:pt x="80467" y="7753"/>
                  <a:pt x="80478" y="7726"/>
                </a:cubicBezTo>
                <a:cubicBezTo>
                  <a:pt x="80491" y="7695"/>
                  <a:pt x="80514" y="7679"/>
                  <a:pt x="80538" y="7679"/>
                </a:cubicBezTo>
                <a:cubicBezTo>
                  <a:pt x="80551" y="7679"/>
                  <a:pt x="80564" y="7683"/>
                  <a:pt x="80577" y="7693"/>
                </a:cubicBezTo>
                <a:cubicBezTo>
                  <a:pt x="80592" y="7705"/>
                  <a:pt x="80602" y="7711"/>
                  <a:pt x="80607" y="7711"/>
                </a:cubicBezTo>
                <a:cubicBezTo>
                  <a:pt x="80614" y="7711"/>
                  <a:pt x="80611" y="7700"/>
                  <a:pt x="80596" y="7678"/>
                </a:cubicBezTo>
                <a:cubicBezTo>
                  <a:pt x="80548" y="7609"/>
                  <a:pt x="80521" y="7597"/>
                  <a:pt x="80371" y="7581"/>
                </a:cubicBezTo>
                <a:cubicBezTo>
                  <a:pt x="80326" y="7577"/>
                  <a:pt x="80292" y="7538"/>
                  <a:pt x="80292" y="7493"/>
                </a:cubicBezTo>
                <a:cubicBezTo>
                  <a:pt x="80292" y="7465"/>
                  <a:pt x="80304" y="7450"/>
                  <a:pt x="80322" y="7450"/>
                </a:cubicBezTo>
                <a:cubicBezTo>
                  <a:pt x="80331" y="7450"/>
                  <a:pt x="80341" y="7454"/>
                  <a:pt x="80351" y="7463"/>
                </a:cubicBezTo>
                <a:cubicBezTo>
                  <a:pt x="80361" y="7471"/>
                  <a:pt x="80372" y="7475"/>
                  <a:pt x="80383" y="7475"/>
                </a:cubicBezTo>
                <a:cubicBezTo>
                  <a:pt x="80408" y="7475"/>
                  <a:pt x="80435" y="7455"/>
                  <a:pt x="80450" y="7420"/>
                </a:cubicBezTo>
                <a:cubicBezTo>
                  <a:pt x="80464" y="7383"/>
                  <a:pt x="80484" y="7365"/>
                  <a:pt x="80510" y="7365"/>
                </a:cubicBezTo>
                <a:cubicBezTo>
                  <a:pt x="80531" y="7365"/>
                  <a:pt x="80558" y="7378"/>
                  <a:pt x="80590" y="7402"/>
                </a:cubicBezTo>
                <a:cubicBezTo>
                  <a:pt x="80608" y="7416"/>
                  <a:pt x="80636" y="7422"/>
                  <a:pt x="80668" y="7422"/>
                </a:cubicBezTo>
                <a:cubicBezTo>
                  <a:pt x="80823" y="7422"/>
                  <a:pt x="81095" y="7281"/>
                  <a:pt x="81057" y="7192"/>
                </a:cubicBezTo>
                <a:cubicBezTo>
                  <a:pt x="81029" y="7129"/>
                  <a:pt x="81215" y="6969"/>
                  <a:pt x="81294" y="6969"/>
                </a:cubicBezTo>
                <a:cubicBezTo>
                  <a:pt x="81306" y="6969"/>
                  <a:pt x="81315" y="6973"/>
                  <a:pt x="81321" y="6981"/>
                </a:cubicBezTo>
                <a:cubicBezTo>
                  <a:pt x="81339" y="7006"/>
                  <a:pt x="81318" y="7089"/>
                  <a:pt x="81273" y="7154"/>
                </a:cubicBezTo>
                <a:cubicBezTo>
                  <a:pt x="81162" y="7320"/>
                  <a:pt x="81185" y="7347"/>
                  <a:pt x="81478" y="7371"/>
                </a:cubicBezTo>
                <a:cubicBezTo>
                  <a:pt x="81527" y="7374"/>
                  <a:pt x="81567" y="7377"/>
                  <a:pt x="81598" y="7377"/>
                </a:cubicBezTo>
                <a:cubicBezTo>
                  <a:pt x="81715" y="7377"/>
                  <a:pt x="81721" y="7341"/>
                  <a:pt x="81718" y="7192"/>
                </a:cubicBezTo>
                <a:cubicBezTo>
                  <a:pt x="81716" y="7096"/>
                  <a:pt x="81712" y="7051"/>
                  <a:pt x="81700" y="7051"/>
                </a:cubicBezTo>
                <a:cubicBezTo>
                  <a:pt x="81691" y="7051"/>
                  <a:pt x="81680" y="7071"/>
                  <a:pt x="81663" y="7108"/>
                </a:cubicBezTo>
                <a:cubicBezTo>
                  <a:pt x="81640" y="7159"/>
                  <a:pt x="81626" y="7185"/>
                  <a:pt x="81611" y="7185"/>
                </a:cubicBezTo>
                <a:cubicBezTo>
                  <a:pt x="81597" y="7185"/>
                  <a:pt x="81583" y="7161"/>
                  <a:pt x="81560" y="7112"/>
                </a:cubicBezTo>
                <a:cubicBezTo>
                  <a:pt x="81530" y="7036"/>
                  <a:pt x="81529" y="6951"/>
                  <a:pt x="81554" y="6874"/>
                </a:cubicBezTo>
                <a:cubicBezTo>
                  <a:pt x="81581" y="6802"/>
                  <a:pt x="81584" y="6723"/>
                  <a:pt x="81561" y="6690"/>
                </a:cubicBezTo>
                <a:cubicBezTo>
                  <a:pt x="81550" y="6672"/>
                  <a:pt x="81548" y="6663"/>
                  <a:pt x="81554" y="6663"/>
                </a:cubicBezTo>
                <a:cubicBezTo>
                  <a:pt x="81559" y="6663"/>
                  <a:pt x="81570" y="6670"/>
                  <a:pt x="81587" y="6683"/>
                </a:cubicBezTo>
                <a:cubicBezTo>
                  <a:pt x="81596" y="6690"/>
                  <a:pt x="81606" y="6693"/>
                  <a:pt x="81616" y="6693"/>
                </a:cubicBezTo>
                <a:cubicBezTo>
                  <a:pt x="81641" y="6693"/>
                  <a:pt x="81665" y="6671"/>
                  <a:pt x="81675" y="6635"/>
                </a:cubicBezTo>
                <a:cubicBezTo>
                  <a:pt x="81685" y="6595"/>
                  <a:pt x="81691" y="6574"/>
                  <a:pt x="81696" y="6574"/>
                </a:cubicBezTo>
                <a:cubicBezTo>
                  <a:pt x="81700" y="6574"/>
                  <a:pt x="81703" y="6593"/>
                  <a:pt x="81705" y="6630"/>
                </a:cubicBezTo>
                <a:cubicBezTo>
                  <a:pt x="81708" y="6695"/>
                  <a:pt x="81742" y="6726"/>
                  <a:pt x="81776" y="6726"/>
                </a:cubicBezTo>
                <a:cubicBezTo>
                  <a:pt x="81814" y="6726"/>
                  <a:pt x="81853" y="6688"/>
                  <a:pt x="81851" y="6615"/>
                </a:cubicBezTo>
                <a:cubicBezTo>
                  <a:pt x="81849" y="6551"/>
                  <a:pt x="81820" y="6501"/>
                  <a:pt x="81781" y="6501"/>
                </a:cubicBezTo>
                <a:cubicBezTo>
                  <a:pt x="81744" y="6501"/>
                  <a:pt x="81699" y="6436"/>
                  <a:pt x="81678" y="6350"/>
                </a:cubicBezTo>
                <a:cubicBezTo>
                  <a:pt x="81660" y="6270"/>
                  <a:pt x="81626" y="6214"/>
                  <a:pt x="81596" y="6214"/>
                </a:cubicBezTo>
                <a:cubicBezTo>
                  <a:pt x="81593" y="6214"/>
                  <a:pt x="81591" y="6215"/>
                  <a:pt x="81588" y="6216"/>
                </a:cubicBezTo>
                <a:cubicBezTo>
                  <a:pt x="81585" y="6217"/>
                  <a:pt x="81581" y="6217"/>
                  <a:pt x="81577" y="6217"/>
                </a:cubicBezTo>
                <a:cubicBezTo>
                  <a:pt x="81549" y="6217"/>
                  <a:pt x="81519" y="6186"/>
                  <a:pt x="81506" y="6141"/>
                </a:cubicBezTo>
                <a:cubicBezTo>
                  <a:pt x="81489" y="6079"/>
                  <a:pt x="81496" y="6050"/>
                  <a:pt x="81521" y="6050"/>
                </a:cubicBezTo>
                <a:cubicBezTo>
                  <a:pt x="81562" y="6050"/>
                  <a:pt x="81651" y="6128"/>
                  <a:pt x="81766" y="6272"/>
                </a:cubicBezTo>
                <a:cubicBezTo>
                  <a:pt x="81851" y="6379"/>
                  <a:pt x="81931" y="6453"/>
                  <a:pt x="81961" y="6453"/>
                </a:cubicBezTo>
                <a:cubicBezTo>
                  <a:pt x="81965" y="6453"/>
                  <a:pt x="81968" y="6452"/>
                  <a:pt x="81970" y="6448"/>
                </a:cubicBezTo>
                <a:cubicBezTo>
                  <a:pt x="81987" y="6424"/>
                  <a:pt x="81970" y="6390"/>
                  <a:pt x="81933" y="6372"/>
                </a:cubicBezTo>
                <a:cubicBezTo>
                  <a:pt x="81827" y="6320"/>
                  <a:pt x="81851" y="6204"/>
                  <a:pt x="81985" y="6114"/>
                </a:cubicBezTo>
                <a:cubicBezTo>
                  <a:pt x="82105" y="6033"/>
                  <a:pt x="82119" y="5781"/>
                  <a:pt x="82025" y="5781"/>
                </a:cubicBezTo>
                <a:cubicBezTo>
                  <a:pt x="82013" y="5781"/>
                  <a:pt x="82000" y="5785"/>
                  <a:pt x="81985" y="5793"/>
                </a:cubicBezTo>
                <a:cubicBezTo>
                  <a:pt x="81974" y="5800"/>
                  <a:pt x="81963" y="5803"/>
                  <a:pt x="81953" y="5803"/>
                </a:cubicBezTo>
                <a:cubicBezTo>
                  <a:pt x="81928" y="5803"/>
                  <a:pt x="81910" y="5784"/>
                  <a:pt x="81909" y="5751"/>
                </a:cubicBezTo>
                <a:cubicBezTo>
                  <a:pt x="81911" y="5705"/>
                  <a:pt x="81875" y="5668"/>
                  <a:pt x="81830" y="5665"/>
                </a:cubicBezTo>
                <a:cubicBezTo>
                  <a:pt x="81829" y="5665"/>
                  <a:pt x="81828" y="5665"/>
                  <a:pt x="81828" y="5665"/>
                </a:cubicBezTo>
                <a:cubicBezTo>
                  <a:pt x="81780" y="5665"/>
                  <a:pt x="81763" y="5706"/>
                  <a:pt x="81784" y="5777"/>
                </a:cubicBezTo>
                <a:cubicBezTo>
                  <a:pt x="81802" y="5842"/>
                  <a:pt x="81790" y="5893"/>
                  <a:pt x="81757" y="5893"/>
                </a:cubicBezTo>
                <a:cubicBezTo>
                  <a:pt x="81724" y="5893"/>
                  <a:pt x="81699" y="5825"/>
                  <a:pt x="81697" y="5745"/>
                </a:cubicBezTo>
                <a:cubicBezTo>
                  <a:pt x="81696" y="5658"/>
                  <a:pt x="81676" y="5621"/>
                  <a:pt x="81627" y="5621"/>
                </a:cubicBezTo>
                <a:cubicBezTo>
                  <a:pt x="81615" y="5621"/>
                  <a:pt x="81601" y="5623"/>
                  <a:pt x="81585" y="5628"/>
                </a:cubicBezTo>
                <a:cubicBezTo>
                  <a:pt x="81558" y="5635"/>
                  <a:pt x="81531" y="5639"/>
                  <a:pt x="81506" y="5639"/>
                </a:cubicBezTo>
                <a:cubicBezTo>
                  <a:pt x="81400" y="5639"/>
                  <a:pt x="81322" y="5573"/>
                  <a:pt x="81321" y="5469"/>
                </a:cubicBezTo>
                <a:cubicBezTo>
                  <a:pt x="81320" y="5402"/>
                  <a:pt x="81344" y="5369"/>
                  <a:pt x="81374" y="5369"/>
                </a:cubicBezTo>
                <a:cubicBezTo>
                  <a:pt x="81406" y="5369"/>
                  <a:pt x="81444" y="5408"/>
                  <a:pt x="81466" y="5483"/>
                </a:cubicBezTo>
                <a:cubicBezTo>
                  <a:pt x="81481" y="5535"/>
                  <a:pt x="81492" y="5560"/>
                  <a:pt x="81509" y="5560"/>
                </a:cubicBezTo>
                <a:cubicBezTo>
                  <a:pt x="81526" y="5560"/>
                  <a:pt x="81547" y="5537"/>
                  <a:pt x="81584" y="5490"/>
                </a:cubicBezTo>
                <a:cubicBezTo>
                  <a:pt x="81658" y="5396"/>
                  <a:pt x="81799" y="5333"/>
                  <a:pt x="81896" y="5333"/>
                </a:cubicBezTo>
                <a:cubicBezTo>
                  <a:pt x="81942" y="5333"/>
                  <a:pt x="81977" y="5347"/>
                  <a:pt x="81991" y="5378"/>
                </a:cubicBezTo>
                <a:cubicBezTo>
                  <a:pt x="82004" y="5407"/>
                  <a:pt x="82005" y="5421"/>
                  <a:pt x="81994" y="5421"/>
                </a:cubicBezTo>
                <a:cubicBezTo>
                  <a:pt x="81986" y="5421"/>
                  <a:pt x="81972" y="5414"/>
                  <a:pt x="81952" y="5398"/>
                </a:cubicBezTo>
                <a:cubicBezTo>
                  <a:pt x="81930" y="5378"/>
                  <a:pt x="81915" y="5368"/>
                  <a:pt x="81910" y="5368"/>
                </a:cubicBezTo>
                <a:cubicBezTo>
                  <a:pt x="81902" y="5368"/>
                  <a:pt x="81914" y="5392"/>
                  <a:pt x="81948" y="5444"/>
                </a:cubicBezTo>
                <a:cubicBezTo>
                  <a:pt x="81979" y="5491"/>
                  <a:pt x="81998" y="5515"/>
                  <a:pt x="82013" y="5515"/>
                </a:cubicBezTo>
                <a:cubicBezTo>
                  <a:pt x="82029" y="5515"/>
                  <a:pt x="82041" y="5492"/>
                  <a:pt x="82060" y="5447"/>
                </a:cubicBezTo>
                <a:cubicBezTo>
                  <a:pt x="82077" y="5404"/>
                  <a:pt x="82089" y="5382"/>
                  <a:pt x="82099" y="5382"/>
                </a:cubicBezTo>
                <a:cubicBezTo>
                  <a:pt x="82109" y="5382"/>
                  <a:pt x="82118" y="5404"/>
                  <a:pt x="82130" y="5447"/>
                </a:cubicBezTo>
                <a:cubicBezTo>
                  <a:pt x="82142" y="5490"/>
                  <a:pt x="82154" y="5512"/>
                  <a:pt x="82170" y="5512"/>
                </a:cubicBezTo>
                <a:cubicBezTo>
                  <a:pt x="82184" y="5512"/>
                  <a:pt x="82201" y="5496"/>
                  <a:pt x="82224" y="5465"/>
                </a:cubicBezTo>
                <a:cubicBezTo>
                  <a:pt x="82272" y="5399"/>
                  <a:pt x="82260" y="5365"/>
                  <a:pt x="82169" y="5325"/>
                </a:cubicBezTo>
                <a:cubicBezTo>
                  <a:pt x="82078" y="5284"/>
                  <a:pt x="82055" y="5225"/>
                  <a:pt x="82072" y="5087"/>
                </a:cubicBezTo>
                <a:cubicBezTo>
                  <a:pt x="82084" y="4986"/>
                  <a:pt x="82073" y="4884"/>
                  <a:pt x="82049" y="4864"/>
                </a:cubicBezTo>
                <a:cubicBezTo>
                  <a:pt x="82045" y="4860"/>
                  <a:pt x="82041" y="4858"/>
                  <a:pt x="82037" y="4858"/>
                </a:cubicBezTo>
                <a:cubicBezTo>
                  <a:pt x="82018" y="4858"/>
                  <a:pt x="82003" y="4902"/>
                  <a:pt x="82005" y="4968"/>
                </a:cubicBezTo>
                <a:cubicBezTo>
                  <a:pt x="82006" y="5074"/>
                  <a:pt x="81972" y="5113"/>
                  <a:pt x="81876" y="5113"/>
                </a:cubicBezTo>
                <a:cubicBezTo>
                  <a:pt x="81739" y="5113"/>
                  <a:pt x="81700" y="5029"/>
                  <a:pt x="81797" y="4943"/>
                </a:cubicBezTo>
                <a:cubicBezTo>
                  <a:pt x="81833" y="4911"/>
                  <a:pt x="81784" y="4840"/>
                  <a:pt x="81682" y="4771"/>
                </a:cubicBezTo>
                <a:cubicBezTo>
                  <a:pt x="81509" y="4655"/>
                  <a:pt x="81508" y="4652"/>
                  <a:pt x="81618" y="4544"/>
                </a:cubicBezTo>
                <a:cubicBezTo>
                  <a:pt x="81723" y="4443"/>
                  <a:pt x="81724" y="4426"/>
                  <a:pt x="81641" y="4313"/>
                </a:cubicBezTo>
                <a:cubicBezTo>
                  <a:pt x="81557" y="4198"/>
                  <a:pt x="81560" y="4188"/>
                  <a:pt x="81691" y="4164"/>
                </a:cubicBezTo>
                <a:cubicBezTo>
                  <a:pt x="81842" y="4135"/>
                  <a:pt x="81878" y="4037"/>
                  <a:pt x="81764" y="3964"/>
                </a:cubicBezTo>
                <a:cubicBezTo>
                  <a:pt x="81747" y="3952"/>
                  <a:pt x="81744" y="3947"/>
                  <a:pt x="81752" y="3947"/>
                </a:cubicBezTo>
                <a:cubicBezTo>
                  <a:pt x="81762" y="3947"/>
                  <a:pt x="81788" y="3954"/>
                  <a:pt x="81826" y="3968"/>
                </a:cubicBezTo>
                <a:cubicBezTo>
                  <a:pt x="81856" y="3979"/>
                  <a:pt x="81880" y="3985"/>
                  <a:pt x="81896" y="3985"/>
                </a:cubicBezTo>
                <a:cubicBezTo>
                  <a:pt x="81925" y="3985"/>
                  <a:pt x="81931" y="3967"/>
                  <a:pt x="81915" y="3931"/>
                </a:cubicBezTo>
                <a:cubicBezTo>
                  <a:pt x="81896" y="3885"/>
                  <a:pt x="81917" y="3846"/>
                  <a:pt x="81961" y="3843"/>
                </a:cubicBezTo>
                <a:cubicBezTo>
                  <a:pt x="81966" y="3843"/>
                  <a:pt x="81970" y="3843"/>
                  <a:pt x="81974" y="3843"/>
                </a:cubicBezTo>
                <a:cubicBezTo>
                  <a:pt x="82036" y="3843"/>
                  <a:pt x="82032" y="3867"/>
                  <a:pt x="81967" y="4017"/>
                </a:cubicBezTo>
                <a:cubicBezTo>
                  <a:pt x="81926" y="4110"/>
                  <a:pt x="81906" y="4222"/>
                  <a:pt x="81927" y="4252"/>
                </a:cubicBezTo>
                <a:cubicBezTo>
                  <a:pt x="81938" y="4268"/>
                  <a:pt x="81935" y="4276"/>
                  <a:pt x="81923" y="4276"/>
                </a:cubicBezTo>
                <a:cubicBezTo>
                  <a:pt x="81911" y="4276"/>
                  <a:pt x="81893" y="4269"/>
                  <a:pt x="81869" y="4256"/>
                </a:cubicBezTo>
                <a:cubicBezTo>
                  <a:pt x="81844" y="4242"/>
                  <a:pt x="81825" y="4235"/>
                  <a:pt x="81812" y="4235"/>
                </a:cubicBezTo>
                <a:cubicBezTo>
                  <a:pt x="81785" y="4235"/>
                  <a:pt x="81782" y="4268"/>
                  <a:pt x="81794" y="4347"/>
                </a:cubicBezTo>
                <a:cubicBezTo>
                  <a:pt x="81812" y="4462"/>
                  <a:pt x="81872" y="4495"/>
                  <a:pt x="82094" y="4511"/>
                </a:cubicBezTo>
                <a:cubicBezTo>
                  <a:pt x="82121" y="4513"/>
                  <a:pt x="82147" y="4514"/>
                  <a:pt x="82170" y="4514"/>
                </a:cubicBezTo>
                <a:cubicBezTo>
                  <a:pt x="82291" y="4514"/>
                  <a:pt x="82372" y="4490"/>
                  <a:pt x="82370" y="4452"/>
                </a:cubicBezTo>
                <a:cubicBezTo>
                  <a:pt x="82370" y="4409"/>
                  <a:pt x="82355" y="4381"/>
                  <a:pt x="82335" y="4381"/>
                </a:cubicBezTo>
                <a:cubicBezTo>
                  <a:pt x="82333" y="4381"/>
                  <a:pt x="82332" y="4381"/>
                  <a:pt x="82330" y="4382"/>
                </a:cubicBezTo>
                <a:cubicBezTo>
                  <a:pt x="82319" y="4384"/>
                  <a:pt x="82309" y="4385"/>
                  <a:pt x="82299" y="4385"/>
                </a:cubicBezTo>
                <a:cubicBezTo>
                  <a:pt x="82147" y="4385"/>
                  <a:pt x="82068" y="4123"/>
                  <a:pt x="82182" y="3953"/>
                </a:cubicBezTo>
                <a:cubicBezTo>
                  <a:pt x="82266" y="3831"/>
                  <a:pt x="82276" y="3540"/>
                  <a:pt x="82198" y="3540"/>
                </a:cubicBezTo>
                <a:cubicBezTo>
                  <a:pt x="82198" y="3540"/>
                  <a:pt x="82197" y="3540"/>
                  <a:pt x="82197" y="3540"/>
                </a:cubicBezTo>
                <a:cubicBezTo>
                  <a:pt x="82166" y="3540"/>
                  <a:pt x="82097" y="3583"/>
                  <a:pt x="82038" y="3637"/>
                </a:cubicBezTo>
                <a:cubicBezTo>
                  <a:pt x="81997" y="3673"/>
                  <a:pt x="81969" y="3692"/>
                  <a:pt x="81946" y="3692"/>
                </a:cubicBezTo>
                <a:cubicBezTo>
                  <a:pt x="81922" y="3692"/>
                  <a:pt x="81903" y="3669"/>
                  <a:pt x="81882" y="3623"/>
                </a:cubicBezTo>
                <a:cubicBezTo>
                  <a:pt x="81861" y="3576"/>
                  <a:pt x="81845" y="3553"/>
                  <a:pt x="81825" y="3553"/>
                </a:cubicBezTo>
                <a:cubicBezTo>
                  <a:pt x="81808" y="3553"/>
                  <a:pt x="81788" y="3570"/>
                  <a:pt x="81761" y="3603"/>
                </a:cubicBezTo>
                <a:cubicBezTo>
                  <a:pt x="81740" y="3629"/>
                  <a:pt x="81725" y="3643"/>
                  <a:pt x="81714" y="3643"/>
                </a:cubicBezTo>
                <a:cubicBezTo>
                  <a:pt x="81697" y="3643"/>
                  <a:pt x="81693" y="3605"/>
                  <a:pt x="81696" y="3519"/>
                </a:cubicBezTo>
                <a:cubicBezTo>
                  <a:pt x="81699" y="3382"/>
                  <a:pt x="81744" y="3341"/>
                  <a:pt x="81935" y="3304"/>
                </a:cubicBezTo>
                <a:cubicBezTo>
                  <a:pt x="82064" y="3280"/>
                  <a:pt x="82146" y="3253"/>
                  <a:pt x="82121" y="3246"/>
                </a:cubicBezTo>
                <a:cubicBezTo>
                  <a:pt x="82094" y="3238"/>
                  <a:pt x="82103" y="3177"/>
                  <a:pt x="82143" y="3104"/>
                </a:cubicBezTo>
                <a:cubicBezTo>
                  <a:pt x="82186" y="3031"/>
                  <a:pt x="82197" y="3001"/>
                  <a:pt x="82170" y="3001"/>
                </a:cubicBezTo>
                <a:cubicBezTo>
                  <a:pt x="82158" y="3001"/>
                  <a:pt x="82136" y="3008"/>
                  <a:pt x="82105" y="3021"/>
                </a:cubicBezTo>
                <a:cubicBezTo>
                  <a:pt x="82091" y="3026"/>
                  <a:pt x="82075" y="3029"/>
                  <a:pt x="82060" y="3029"/>
                </a:cubicBezTo>
                <a:cubicBezTo>
                  <a:pt x="81950" y="3029"/>
                  <a:pt x="81811" y="2909"/>
                  <a:pt x="81821" y="2807"/>
                </a:cubicBezTo>
                <a:cubicBezTo>
                  <a:pt x="81826" y="2773"/>
                  <a:pt x="81826" y="2658"/>
                  <a:pt x="81821" y="2564"/>
                </a:cubicBezTo>
                <a:cubicBezTo>
                  <a:pt x="81817" y="2457"/>
                  <a:pt x="81805" y="2416"/>
                  <a:pt x="81758" y="2416"/>
                </a:cubicBezTo>
                <a:cubicBezTo>
                  <a:pt x="81739" y="2416"/>
                  <a:pt x="81715" y="2423"/>
                  <a:pt x="81684" y="2434"/>
                </a:cubicBezTo>
                <a:cubicBezTo>
                  <a:pt x="81652" y="2445"/>
                  <a:pt x="81625" y="2450"/>
                  <a:pt x="81602" y="2450"/>
                </a:cubicBezTo>
                <a:cubicBezTo>
                  <a:pt x="81508" y="2450"/>
                  <a:pt x="81492" y="2365"/>
                  <a:pt x="81596" y="2271"/>
                </a:cubicBezTo>
                <a:cubicBezTo>
                  <a:pt x="81627" y="2244"/>
                  <a:pt x="81651" y="2229"/>
                  <a:pt x="81674" y="2229"/>
                </a:cubicBezTo>
                <a:cubicBezTo>
                  <a:pt x="81709" y="2229"/>
                  <a:pt x="81740" y="2261"/>
                  <a:pt x="81785" y="2330"/>
                </a:cubicBezTo>
                <a:cubicBezTo>
                  <a:pt x="81853" y="2434"/>
                  <a:pt x="81914" y="2481"/>
                  <a:pt x="81956" y="2481"/>
                </a:cubicBezTo>
                <a:cubicBezTo>
                  <a:pt x="82023" y="2481"/>
                  <a:pt x="82042" y="2363"/>
                  <a:pt x="81966" y="2168"/>
                </a:cubicBezTo>
                <a:cubicBezTo>
                  <a:pt x="81878" y="1945"/>
                  <a:pt x="81943" y="1721"/>
                  <a:pt x="82097" y="1721"/>
                </a:cubicBezTo>
                <a:cubicBezTo>
                  <a:pt x="82200" y="1721"/>
                  <a:pt x="82224" y="1683"/>
                  <a:pt x="82224" y="1524"/>
                </a:cubicBezTo>
                <a:cubicBezTo>
                  <a:pt x="82224" y="1421"/>
                  <a:pt x="82222" y="1375"/>
                  <a:pt x="82206" y="1375"/>
                </a:cubicBezTo>
                <a:cubicBezTo>
                  <a:pt x="82194" y="1375"/>
                  <a:pt x="82173" y="1401"/>
                  <a:pt x="82139" y="1449"/>
                </a:cubicBezTo>
                <a:cubicBezTo>
                  <a:pt x="82088" y="1523"/>
                  <a:pt x="82046" y="1563"/>
                  <a:pt x="82029" y="1563"/>
                </a:cubicBezTo>
                <a:cubicBezTo>
                  <a:pt x="82016" y="1563"/>
                  <a:pt x="82016" y="1542"/>
                  <a:pt x="82035" y="1495"/>
                </a:cubicBezTo>
                <a:cubicBezTo>
                  <a:pt x="82051" y="1455"/>
                  <a:pt x="82015" y="1412"/>
                  <a:pt x="81955" y="1398"/>
                </a:cubicBezTo>
                <a:cubicBezTo>
                  <a:pt x="81894" y="1385"/>
                  <a:pt x="81845" y="1340"/>
                  <a:pt x="81845" y="1298"/>
                </a:cubicBezTo>
                <a:cubicBezTo>
                  <a:pt x="81845" y="1255"/>
                  <a:pt x="81809" y="1149"/>
                  <a:pt x="81769" y="1064"/>
                </a:cubicBezTo>
                <a:cubicBezTo>
                  <a:pt x="81727" y="978"/>
                  <a:pt x="81675" y="782"/>
                  <a:pt x="81654" y="630"/>
                </a:cubicBezTo>
                <a:cubicBezTo>
                  <a:pt x="81632" y="472"/>
                  <a:pt x="81584" y="357"/>
                  <a:pt x="81541" y="357"/>
                </a:cubicBezTo>
                <a:cubicBezTo>
                  <a:pt x="81499" y="357"/>
                  <a:pt x="81461" y="296"/>
                  <a:pt x="81460" y="224"/>
                </a:cubicBezTo>
                <a:cubicBezTo>
                  <a:pt x="81458" y="175"/>
                  <a:pt x="81453" y="150"/>
                  <a:pt x="81446" y="150"/>
                </a:cubicBezTo>
                <a:cubicBezTo>
                  <a:pt x="81441" y="150"/>
                  <a:pt x="81435" y="161"/>
                  <a:pt x="81429" y="184"/>
                </a:cubicBezTo>
                <a:cubicBezTo>
                  <a:pt x="81419" y="219"/>
                  <a:pt x="81397" y="240"/>
                  <a:pt x="81373" y="240"/>
                </a:cubicBezTo>
                <a:cubicBezTo>
                  <a:pt x="81363" y="240"/>
                  <a:pt x="81352" y="236"/>
                  <a:pt x="81342" y="227"/>
                </a:cubicBezTo>
                <a:cubicBezTo>
                  <a:pt x="81327" y="215"/>
                  <a:pt x="81317" y="209"/>
                  <a:pt x="81312" y="209"/>
                </a:cubicBezTo>
                <a:cubicBezTo>
                  <a:pt x="81305" y="209"/>
                  <a:pt x="81308" y="220"/>
                  <a:pt x="81323" y="242"/>
                </a:cubicBezTo>
                <a:cubicBezTo>
                  <a:pt x="81364" y="306"/>
                  <a:pt x="81275" y="508"/>
                  <a:pt x="81205" y="509"/>
                </a:cubicBezTo>
                <a:cubicBezTo>
                  <a:pt x="81181" y="509"/>
                  <a:pt x="81151" y="446"/>
                  <a:pt x="81135" y="358"/>
                </a:cubicBezTo>
                <a:cubicBezTo>
                  <a:pt x="81116" y="262"/>
                  <a:pt x="81055" y="209"/>
                  <a:pt x="81006" y="209"/>
                </a:cubicBezTo>
                <a:cubicBezTo>
                  <a:pt x="80966" y="209"/>
                  <a:pt x="80933" y="243"/>
                  <a:pt x="80935" y="317"/>
                </a:cubicBezTo>
                <a:cubicBezTo>
                  <a:pt x="80935" y="382"/>
                  <a:pt x="80912" y="433"/>
                  <a:pt x="80882" y="433"/>
                </a:cubicBezTo>
                <a:cubicBezTo>
                  <a:pt x="80853" y="433"/>
                  <a:pt x="80836" y="390"/>
                  <a:pt x="80844" y="339"/>
                </a:cubicBezTo>
                <a:cubicBezTo>
                  <a:pt x="80850" y="296"/>
                  <a:pt x="80831" y="263"/>
                  <a:pt x="80802" y="263"/>
                </a:cubicBezTo>
                <a:cubicBezTo>
                  <a:pt x="80798" y="263"/>
                  <a:pt x="80794" y="263"/>
                  <a:pt x="80790" y="264"/>
                </a:cubicBezTo>
                <a:cubicBezTo>
                  <a:pt x="80786" y="265"/>
                  <a:pt x="80782" y="266"/>
                  <a:pt x="80779" y="266"/>
                </a:cubicBezTo>
                <a:cubicBezTo>
                  <a:pt x="80744" y="266"/>
                  <a:pt x="80706" y="225"/>
                  <a:pt x="80690" y="167"/>
                </a:cubicBezTo>
                <a:cubicBezTo>
                  <a:pt x="80669" y="92"/>
                  <a:pt x="80632" y="56"/>
                  <a:pt x="80597" y="56"/>
                </a:cubicBezTo>
                <a:cubicBezTo>
                  <a:pt x="80556" y="56"/>
                  <a:pt x="80516" y="104"/>
                  <a:pt x="80500" y="197"/>
                </a:cubicBezTo>
                <a:cubicBezTo>
                  <a:pt x="80487" y="276"/>
                  <a:pt x="80438" y="312"/>
                  <a:pt x="80380" y="312"/>
                </a:cubicBezTo>
                <a:cubicBezTo>
                  <a:pt x="80297" y="312"/>
                  <a:pt x="80196" y="239"/>
                  <a:pt x="80151" y="112"/>
                </a:cubicBezTo>
                <a:cubicBezTo>
                  <a:pt x="80126" y="40"/>
                  <a:pt x="80111" y="1"/>
                  <a:pt x="800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6"/>
          <p:cNvSpPr/>
          <p:nvPr/>
        </p:nvSpPr>
        <p:spPr>
          <a:xfrm rot="7975363">
            <a:off x="10072493" y="296854"/>
            <a:ext cx="2644089" cy="14775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6"/>
          <p:cNvSpPr/>
          <p:nvPr/>
        </p:nvSpPr>
        <p:spPr>
          <a:xfrm>
            <a:off x="-454233" y="-2543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6"/>
          <p:cNvSpPr/>
          <p:nvPr/>
        </p:nvSpPr>
        <p:spPr>
          <a:xfrm rot="-2333576">
            <a:off x="11087536" y="237691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6"/>
          <p:cNvSpPr/>
          <p:nvPr/>
        </p:nvSpPr>
        <p:spPr>
          <a:xfrm rot="8994888">
            <a:off x="-1030337" y="769579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10134451" y="6426434"/>
            <a:ext cx="1352733" cy="319833"/>
            <a:chOff x="2628950" y="2371000"/>
            <a:chExt cx="1014550" cy="239875"/>
          </a:xfrm>
        </p:grpSpPr>
        <p:sp>
          <p:nvSpPr>
            <p:cNvPr id="372" name="Google Shape;372;p16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158905" y="650300"/>
            <a:ext cx="1283820" cy="1062009"/>
            <a:chOff x="3260400" y="2722725"/>
            <a:chExt cx="566925" cy="468975"/>
          </a:xfrm>
        </p:grpSpPr>
        <p:sp>
          <p:nvSpPr>
            <p:cNvPr id="385" name="Google Shape;385;p16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185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7" name="Google Shape;397;p17"/>
          <p:cNvSpPr/>
          <p:nvPr/>
        </p:nvSpPr>
        <p:spPr>
          <a:xfrm rot="-7647578">
            <a:off x="9171584" y="679830"/>
            <a:ext cx="3767883" cy="1608892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7"/>
          <p:cNvSpPr/>
          <p:nvPr/>
        </p:nvSpPr>
        <p:spPr>
          <a:xfrm>
            <a:off x="10402468" y="306117"/>
            <a:ext cx="1609273" cy="1312784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7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400" name="Google Shape;400;p1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7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8" name="Google Shape;418;p17"/>
          <p:cNvGrpSpPr/>
          <p:nvPr/>
        </p:nvGrpSpPr>
        <p:grpSpPr>
          <a:xfrm>
            <a:off x="310573" y="4805923"/>
            <a:ext cx="834264" cy="976360"/>
            <a:chOff x="2139725" y="3315475"/>
            <a:chExt cx="577425" cy="675775"/>
          </a:xfrm>
        </p:grpSpPr>
        <p:sp>
          <p:nvSpPr>
            <p:cNvPr id="419" name="Google Shape;419;p1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3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body" idx="1"/>
          </p:nvPr>
        </p:nvSpPr>
        <p:spPr>
          <a:xfrm>
            <a:off x="7546073" y="4421135"/>
            <a:ext cx="3334400" cy="1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 idx="2"/>
          </p:nvPr>
        </p:nvSpPr>
        <p:spPr>
          <a:xfrm>
            <a:off x="7546073" y="3657535"/>
            <a:ext cx="365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 rot="10519234">
            <a:off x="10606135" y="-325545"/>
            <a:ext cx="3655892" cy="3931031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8"/>
          <p:cNvSpPr/>
          <p:nvPr/>
        </p:nvSpPr>
        <p:spPr>
          <a:xfrm rot="8220504">
            <a:off x="9610861" y="157563"/>
            <a:ext cx="2590212" cy="1447401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18"/>
          <p:cNvGrpSpPr/>
          <p:nvPr/>
        </p:nvGrpSpPr>
        <p:grpSpPr>
          <a:xfrm rot="-9391891">
            <a:off x="10927533" y="109757"/>
            <a:ext cx="998769" cy="826208"/>
            <a:chOff x="3260400" y="2722725"/>
            <a:chExt cx="566925" cy="468975"/>
          </a:xfrm>
        </p:grpSpPr>
        <p:sp>
          <p:nvSpPr>
            <p:cNvPr id="437" name="Google Shape;437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5" name="Google Shape;445;p18"/>
          <p:cNvGrpSpPr/>
          <p:nvPr/>
        </p:nvGrpSpPr>
        <p:grpSpPr>
          <a:xfrm rot="10519216">
            <a:off x="139845" y="468188"/>
            <a:ext cx="998775" cy="826149"/>
            <a:chOff x="3260400" y="2722725"/>
            <a:chExt cx="566925" cy="468975"/>
          </a:xfrm>
        </p:grpSpPr>
        <p:sp>
          <p:nvSpPr>
            <p:cNvPr id="446" name="Google Shape;446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804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>
            <a:spLocks noGrp="1"/>
          </p:cNvSpPr>
          <p:nvPr>
            <p:ph type="ctrTitle"/>
          </p:nvPr>
        </p:nvSpPr>
        <p:spPr>
          <a:xfrm>
            <a:off x="2331017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1"/>
          </p:nvPr>
        </p:nvSpPr>
        <p:spPr>
          <a:xfrm>
            <a:off x="2331017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ctrTitle" idx="2"/>
          </p:nvPr>
        </p:nvSpPr>
        <p:spPr>
          <a:xfrm>
            <a:off x="6838985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3"/>
          </p:nvPr>
        </p:nvSpPr>
        <p:spPr>
          <a:xfrm>
            <a:off x="6838985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9" name="Google Shape;459;p19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19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19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463" name="Google Shape;463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9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9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9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4" name="Google Shape;474;p19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475" name="Google Shape;475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2718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5" name="Google Shape;485;p20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7" name="Google Shape;487;p20"/>
          <p:cNvSpPr/>
          <p:nvPr/>
        </p:nvSpPr>
        <p:spPr>
          <a:xfrm rot="7640018">
            <a:off x="-1662430" y="3362754"/>
            <a:ext cx="3220211" cy="3755343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8" name="Google Shape;488;p20"/>
          <p:cNvGrpSpPr/>
          <p:nvPr/>
        </p:nvGrpSpPr>
        <p:grpSpPr>
          <a:xfrm rot="-1528530">
            <a:off x="583937" y="5380185"/>
            <a:ext cx="1579964" cy="1310768"/>
            <a:chOff x="5410175" y="3441575"/>
            <a:chExt cx="873200" cy="724400"/>
          </a:xfrm>
        </p:grpSpPr>
        <p:sp>
          <p:nvSpPr>
            <p:cNvPr id="489" name="Google Shape;489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" name="Google Shape;506;p20"/>
          <p:cNvSpPr/>
          <p:nvPr/>
        </p:nvSpPr>
        <p:spPr>
          <a:xfrm rot="-756080">
            <a:off x="-579249" y="3357840"/>
            <a:ext cx="1551412" cy="2033320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0"/>
          <p:cNvSpPr/>
          <p:nvPr/>
        </p:nvSpPr>
        <p:spPr>
          <a:xfrm rot="-7647517">
            <a:off x="8916134" y="762012"/>
            <a:ext cx="4030311" cy="1720949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/>
          <p:nvPr/>
        </p:nvSpPr>
        <p:spPr>
          <a:xfrm>
            <a:off x="10232707" y="362286"/>
            <a:ext cx="1721332" cy="1404196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9" name="Google Shape;509;p20"/>
          <p:cNvGrpSpPr/>
          <p:nvPr/>
        </p:nvGrpSpPr>
        <p:grpSpPr>
          <a:xfrm>
            <a:off x="10482341" y="1148313"/>
            <a:ext cx="1245300" cy="1033091"/>
            <a:chOff x="5410175" y="3441575"/>
            <a:chExt cx="873200" cy="724400"/>
          </a:xfrm>
        </p:grpSpPr>
        <p:sp>
          <p:nvSpPr>
            <p:cNvPr id="510" name="Google Shape;510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68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" name="Google Shape;52;p3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53" name="Google Shape;53;p3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3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3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67" name="Google Shape;67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76" name="Google Shape;76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3551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 + Four Columns  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ctrTitle"/>
          </p:nvPr>
        </p:nvSpPr>
        <p:spPr>
          <a:xfrm>
            <a:off x="2331000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2331033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ctrTitle" idx="2"/>
          </p:nvPr>
        </p:nvSpPr>
        <p:spPr>
          <a:xfrm>
            <a:off x="6838969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6839000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ctrTitle" idx="5"/>
          </p:nvPr>
        </p:nvSpPr>
        <p:spPr>
          <a:xfrm>
            <a:off x="2331000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6"/>
          </p:nvPr>
        </p:nvSpPr>
        <p:spPr>
          <a:xfrm>
            <a:off x="2331033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ctrTitle" idx="7"/>
          </p:nvPr>
        </p:nvSpPr>
        <p:spPr>
          <a:xfrm>
            <a:off x="6838969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8"/>
          </p:nvPr>
        </p:nvSpPr>
        <p:spPr>
          <a:xfrm>
            <a:off x="6839000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-236899" y="5781565"/>
            <a:ext cx="1532497" cy="125015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1"/>
          <p:cNvSpPr/>
          <p:nvPr/>
        </p:nvSpPr>
        <p:spPr>
          <a:xfrm>
            <a:off x="10556700" y="-158499"/>
            <a:ext cx="1431813" cy="1876572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9" name="Google Shape;539;p21"/>
          <p:cNvGrpSpPr/>
          <p:nvPr/>
        </p:nvGrpSpPr>
        <p:grpSpPr>
          <a:xfrm>
            <a:off x="-719534" y="6102234"/>
            <a:ext cx="1720267" cy="541300"/>
            <a:chOff x="1630150" y="2102500"/>
            <a:chExt cx="1290200" cy="405975"/>
          </a:xfrm>
        </p:grpSpPr>
        <p:sp>
          <p:nvSpPr>
            <p:cNvPr id="540" name="Google Shape;540;p21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10491467" y="276652"/>
            <a:ext cx="1830200" cy="718033"/>
            <a:chOff x="4099775" y="2340525"/>
            <a:chExt cx="1372650" cy="538525"/>
          </a:xfrm>
        </p:grpSpPr>
        <p:sp>
          <p:nvSpPr>
            <p:cNvPr id="701" name="Google Shape;701;p2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814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10026600" y="1"/>
            <a:ext cx="2496605" cy="106605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22"/>
          <p:cNvSpPr/>
          <p:nvPr/>
        </p:nvSpPr>
        <p:spPr>
          <a:xfrm rot="-7798325">
            <a:off x="11053848" y="314315"/>
            <a:ext cx="1275216" cy="1798236"/>
          </a:xfrm>
          <a:custGeom>
            <a:avLst/>
            <a:gdLst/>
            <a:ahLst/>
            <a:cxnLst/>
            <a:rect l="l" t="t" r="r" b="b"/>
            <a:pathLst>
              <a:path w="15992" h="22551" extrusionOk="0">
                <a:moveTo>
                  <a:pt x="9985" y="0"/>
                </a:moveTo>
                <a:cubicBezTo>
                  <a:pt x="9857" y="0"/>
                  <a:pt x="9730" y="9"/>
                  <a:pt x="9598" y="26"/>
                </a:cubicBezTo>
                <a:cubicBezTo>
                  <a:pt x="9353" y="57"/>
                  <a:pt x="8959" y="105"/>
                  <a:pt x="8726" y="132"/>
                </a:cubicBezTo>
                <a:cubicBezTo>
                  <a:pt x="7571" y="265"/>
                  <a:pt x="6089" y="977"/>
                  <a:pt x="5027" y="1909"/>
                </a:cubicBezTo>
                <a:cubicBezTo>
                  <a:pt x="4334" y="2517"/>
                  <a:pt x="4027" y="2876"/>
                  <a:pt x="3890" y="3240"/>
                </a:cubicBezTo>
                <a:cubicBezTo>
                  <a:pt x="3839" y="3373"/>
                  <a:pt x="3752" y="3576"/>
                  <a:pt x="3697" y="3695"/>
                </a:cubicBezTo>
                <a:cubicBezTo>
                  <a:pt x="3558" y="3995"/>
                  <a:pt x="3569" y="4583"/>
                  <a:pt x="3725" y="5168"/>
                </a:cubicBezTo>
                <a:cubicBezTo>
                  <a:pt x="3800" y="5444"/>
                  <a:pt x="3890" y="5819"/>
                  <a:pt x="3922" y="5995"/>
                </a:cubicBezTo>
                <a:cubicBezTo>
                  <a:pt x="3966" y="6204"/>
                  <a:pt x="4022" y="6410"/>
                  <a:pt x="4091" y="6613"/>
                </a:cubicBezTo>
                <a:cubicBezTo>
                  <a:pt x="4340" y="7322"/>
                  <a:pt x="4383" y="7819"/>
                  <a:pt x="4212" y="8031"/>
                </a:cubicBezTo>
                <a:cubicBezTo>
                  <a:pt x="4067" y="8208"/>
                  <a:pt x="3788" y="9147"/>
                  <a:pt x="3760" y="9556"/>
                </a:cubicBezTo>
                <a:cubicBezTo>
                  <a:pt x="3722" y="10081"/>
                  <a:pt x="3173" y="11869"/>
                  <a:pt x="2899" y="12361"/>
                </a:cubicBezTo>
                <a:cubicBezTo>
                  <a:pt x="2769" y="12594"/>
                  <a:pt x="2579" y="12980"/>
                  <a:pt x="2478" y="13221"/>
                </a:cubicBezTo>
                <a:cubicBezTo>
                  <a:pt x="2376" y="13461"/>
                  <a:pt x="2241" y="13777"/>
                  <a:pt x="2178" y="13925"/>
                </a:cubicBezTo>
                <a:cubicBezTo>
                  <a:pt x="2096" y="14106"/>
                  <a:pt x="2003" y="14280"/>
                  <a:pt x="1902" y="14450"/>
                </a:cubicBezTo>
                <a:cubicBezTo>
                  <a:pt x="1784" y="14649"/>
                  <a:pt x="1675" y="14853"/>
                  <a:pt x="1578" y="15062"/>
                </a:cubicBezTo>
                <a:cubicBezTo>
                  <a:pt x="1490" y="15256"/>
                  <a:pt x="1390" y="15443"/>
                  <a:pt x="1359" y="15473"/>
                </a:cubicBezTo>
                <a:cubicBezTo>
                  <a:pt x="1329" y="15502"/>
                  <a:pt x="1193" y="15804"/>
                  <a:pt x="1059" y="16146"/>
                </a:cubicBezTo>
                <a:cubicBezTo>
                  <a:pt x="923" y="16487"/>
                  <a:pt x="741" y="16895"/>
                  <a:pt x="651" y="17060"/>
                </a:cubicBezTo>
                <a:cubicBezTo>
                  <a:pt x="469" y="17392"/>
                  <a:pt x="407" y="17641"/>
                  <a:pt x="133" y="19130"/>
                </a:cubicBezTo>
                <a:cubicBezTo>
                  <a:pt x="1" y="19855"/>
                  <a:pt x="10" y="20182"/>
                  <a:pt x="171" y="20539"/>
                </a:cubicBezTo>
                <a:cubicBezTo>
                  <a:pt x="245" y="20703"/>
                  <a:pt x="344" y="20933"/>
                  <a:pt x="392" y="21054"/>
                </a:cubicBezTo>
                <a:cubicBezTo>
                  <a:pt x="502" y="21336"/>
                  <a:pt x="839" y="21733"/>
                  <a:pt x="1108" y="21898"/>
                </a:cubicBezTo>
                <a:cubicBezTo>
                  <a:pt x="1224" y="21970"/>
                  <a:pt x="1569" y="22130"/>
                  <a:pt x="1869" y="22254"/>
                </a:cubicBezTo>
                <a:cubicBezTo>
                  <a:pt x="2378" y="22461"/>
                  <a:pt x="2475" y="22482"/>
                  <a:pt x="3184" y="22528"/>
                </a:cubicBezTo>
                <a:cubicBezTo>
                  <a:pt x="3406" y="22543"/>
                  <a:pt x="3599" y="22551"/>
                  <a:pt x="3770" y="22551"/>
                </a:cubicBezTo>
                <a:cubicBezTo>
                  <a:pt x="4213" y="22551"/>
                  <a:pt x="4510" y="22499"/>
                  <a:pt x="4782" y="22385"/>
                </a:cubicBezTo>
                <a:cubicBezTo>
                  <a:pt x="4867" y="22349"/>
                  <a:pt x="4921" y="22331"/>
                  <a:pt x="4985" y="22331"/>
                </a:cubicBezTo>
                <a:cubicBezTo>
                  <a:pt x="5056" y="22331"/>
                  <a:pt x="5139" y="22353"/>
                  <a:pt x="5286" y="22397"/>
                </a:cubicBezTo>
                <a:cubicBezTo>
                  <a:pt x="5509" y="22462"/>
                  <a:pt x="5804" y="22489"/>
                  <a:pt x="6325" y="22491"/>
                </a:cubicBezTo>
                <a:cubicBezTo>
                  <a:pt x="6358" y="22491"/>
                  <a:pt x="6390" y="22491"/>
                  <a:pt x="6421" y="22491"/>
                </a:cubicBezTo>
                <a:cubicBezTo>
                  <a:pt x="7011" y="22491"/>
                  <a:pt x="7101" y="22474"/>
                  <a:pt x="7478" y="22327"/>
                </a:cubicBezTo>
                <a:cubicBezTo>
                  <a:pt x="7711" y="22237"/>
                  <a:pt x="8032" y="22118"/>
                  <a:pt x="8184" y="22064"/>
                </a:cubicBezTo>
                <a:cubicBezTo>
                  <a:pt x="8335" y="22012"/>
                  <a:pt x="8499" y="21933"/>
                  <a:pt x="8541" y="21891"/>
                </a:cubicBezTo>
                <a:cubicBezTo>
                  <a:pt x="8583" y="21851"/>
                  <a:pt x="8783" y="21755"/>
                  <a:pt x="8977" y="21685"/>
                </a:cubicBezTo>
                <a:cubicBezTo>
                  <a:pt x="9172" y="21613"/>
                  <a:pt x="9445" y="21475"/>
                  <a:pt x="9580" y="21379"/>
                </a:cubicBezTo>
                <a:cubicBezTo>
                  <a:pt x="9800" y="21221"/>
                  <a:pt x="10162" y="21000"/>
                  <a:pt x="10665" y="20718"/>
                </a:cubicBezTo>
                <a:cubicBezTo>
                  <a:pt x="10775" y="20657"/>
                  <a:pt x="11366" y="20215"/>
                  <a:pt x="11981" y="19738"/>
                </a:cubicBezTo>
                <a:cubicBezTo>
                  <a:pt x="13034" y="18920"/>
                  <a:pt x="13361" y="18627"/>
                  <a:pt x="13927" y="17999"/>
                </a:cubicBezTo>
                <a:cubicBezTo>
                  <a:pt x="14198" y="17698"/>
                  <a:pt x="14610" y="17254"/>
                  <a:pt x="14856" y="16999"/>
                </a:cubicBezTo>
                <a:cubicBezTo>
                  <a:pt x="15286" y="16554"/>
                  <a:pt x="15735" y="15622"/>
                  <a:pt x="15908" y="14816"/>
                </a:cubicBezTo>
                <a:cubicBezTo>
                  <a:pt x="15992" y="14431"/>
                  <a:pt x="15989" y="14409"/>
                  <a:pt x="15741" y="13586"/>
                </a:cubicBezTo>
                <a:cubicBezTo>
                  <a:pt x="15485" y="12742"/>
                  <a:pt x="15177" y="12082"/>
                  <a:pt x="14588" y="11112"/>
                </a:cubicBezTo>
                <a:cubicBezTo>
                  <a:pt x="14416" y="10832"/>
                  <a:pt x="14259" y="10514"/>
                  <a:pt x="14239" y="10406"/>
                </a:cubicBezTo>
                <a:cubicBezTo>
                  <a:pt x="14209" y="10275"/>
                  <a:pt x="14162" y="10150"/>
                  <a:pt x="14101" y="10032"/>
                </a:cubicBezTo>
                <a:cubicBezTo>
                  <a:pt x="13918" y="9705"/>
                  <a:pt x="13855" y="9429"/>
                  <a:pt x="13767" y="8577"/>
                </a:cubicBezTo>
                <a:cubicBezTo>
                  <a:pt x="13682" y="7735"/>
                  <a:pt x="13704" y="7268"/>
                  <a:pt x="13864" y="6598"/>
                </a:cubicBezTo>
                <a:cubicBezTo>
                  <a:pt x="13904" y="6429"/>
                  <a:pt x="13922" y="6271"/>
                  <a:pt x="13901" y="6246"/>
                </a:cubicBezTo>
                <a:cubicBezTo>
                  <a:pt x="13870" y="6204"/>
                  <a:pt x="14103" y="4510"/>
                  <a:pt x="14156" y="4383"/>
                </a:cubicBezTo>
                <a:cubicBezTo>
                  <a:pt x="14210" y="4261"/>
                  <a:pt x="14070" y="3282"/>
                  <a:pt x="13930" y="2797"/>
                </a:cubicBezTo>
                <a:cubicBezTo>
                  <a:pt x="13665" y="1879"/>
                  <a:pt x="13603" y="1745"/>
                  <a:pt x="13301" y="1456"/>
                </a:cubicBezTo>
                <a:cubicBezTo>
                  <a:pt x="13142" y="1302"/>
                  <a:pt x="12910" y="1080"/>
                  <a:pt x="12792" y="966"/>
                </a:cubicBezTo>
                <a:cubicBezTo>
                  <a:pt x="12631" y="809"/>
                  <a:pt x="12369" y="675"/>
                  <a:pt x="11767" y="441"/>
                </a:cubicBezTo>
                <a:cubicBezTo>
                  <a:pt x="10972" y="129"/>
                  <a:pt x="10473" y="0"/>
                  <a:pt x="99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22"/>
          <p:cNvSpPr/>
          <p:nvPr/>
        </p:nvSpPr>
        <p:spPr>
          <a:xfrm>
            <a:off x="-471366" y="5661701"/>
            <a:ext cx="1387148" cy="113158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36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1">
  <p:cSld name="Title + Four Columns 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>
            <a:spLocks noGrp="1"/>
          </p:cNvSpPr>
          <p:nvPr>
            <p:ph type="ctrTitle"/>
          </p:nvPr>
        </p:nvSpPr>
        <p:spPr>
          <a:xfrm>
            <a:off x="1010300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subTitle" idx="1"/>
          </p:nvPr>
        </p:nvSpPr>
        <p:spPr>
          <a:xfrm>
            <a:off x="1010300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5" name="Google Shape;725;p23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6" name="Google Shape;726;p23"/>
          <p:cNvSpPr txBox="1">
            <a:spLocks noGrp="1"/>
          </p:cNvSpPr>
          <p:nvPr>
            <p:ph type="ctrTitle" idx="3"/>
          </p:nvPr>
        </p:nvSpPr>
        <p:spPr>
          <a:xfrm>
            <a:off x="362277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7" name="Google Shape;727;p23"/>
          <p:cNvSpPr txBox="1">
            <a:spLocks noGrp="1"/>
          </p:cNvSpPr>
          <p:nvPr>
            <p:ph type="subTitle" idx="4"/>
          </p:nvPr>
        </p:nvSpPr>
        <p:spPr>
          <a:xfrm>
            <a:off x="362277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8" name="Google Shape;728;p23"/>
          <p:cNvSpPr txBox="1">
            <a:spLocks noGrp="1"/>
          </p:cNvSpPr>
          <p:nvPr>
            <p:ph type="ctrTitle" idx="5"/>
          </p:nvPr>
        </p:nvSpPr>
        <p:spPr>
          <a:xfrm>
            <a:off x="623524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subTitle" idx="6"/>
          </p:nvPr>
        </p:nvSpPr>
        <p:spPr>
          <a:xfrm>
            <a:off x="623524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0" name="Google Shape;730;p23"/>
          <p:cNvSpPr txBox="1">
            <a:spLocks noGrp="1"/>
          </p:cNvSpPr>
          <p:nvPr>
            <p:ph type="ctrTitle" idx="7"/>
          </p:nvPr>
        </p:nvSpPr>
        <p:spPr>
          <a:xfrm>
            <a:off x="8847712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1" name="Google Shape;731;p23"/>
          <p:cNvSpPr txBox="1">
            <a:spLocks noGrp="1"/>
          </p:cNvSpPr>
          <p:nvPr>
            <p:ph type="subTitle" idx="8"/>
          </p:nvPr>
        </p:nvSpPr>
        <p:spPr>
          <a:xfrm>
            <a:off x="8847712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2" name="Google Shape;732;p23"/>
          <p:cNvSpPr/>
          <p:nvPr/>
        </p:nvSpPr>
        <p:spPr>
          <a:xfrm rot="-4252627" flipH="1">
            <a:off x="-1349849" y="4614297"/>
            <a:ext cx="2127985" cy="299935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23"/>
          <p:cNvSpPr/>
          <p:nvPr/>
        </p:nvSpPr>
        <p:spPr>
          <a:xfrm rot="-3140963">
            <a:off x="-519351" y="624215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4" name="Google Shape;734;p23"/>
          <p:cNvGrpSpPr/>
          <p:nvPr/>
        </p:nvGrpSpPr>
        <p:grpSpPr>
          <a:xfrm>
            <a:off x="1620701" y="6458534"/>
            <a:ext cx="755900" cy="625300"/>
            <a:chOff x="3260400" y="2722725"/>
            <a:chExt cx="566925" cy="468975"/>
          </a:xfrm>
        </p:grpSpPr>
        <p:sp>
          <p:nvSpPr>
            <p:cNvPr id="735" name="Google Shape;735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3" name="Google Shape;743;p23"/>
          <p:cNvSpPr/>
          <p:nvPr/>
        </p:nvSpPr>
        <p:spPr>
          <a:xfrm>
            <a:off x="1309133" y="58174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23"/>
          <p:cNvSpPr/>
          <p:nvPr/>
        </p:nvSpPr>
        <p:spPr>
          <a:xfrm rot="9451700">
            <a:off x="10407661" y="5979147"/>
            <a:ext cx="2243036" cy="1253400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23"/>
          <p:cNvSpPr/>
          <p:nvPr/>
        </p:nvSpPr>
        <p:spPr>
          <a:xfrm>
            <a:off x="10253267" y="5916567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23"/>
          <p:cNvGrpSpPr/>
          <p:nvPr/>
        </p:nvGrpSpPr>
        <p:grpSpPr>
          <a:xfrm>
            <a:off x="9501867" y="6219367"/>
            <a:ext cx="2121133" cy="390700"/>
            <a:chOff x="3715600" y="4040125"/>
            <a:chExt cx="1590850" cy="293025"/>
          </a:xfrm>
        </p:grpSpPr>
        <p:sp>
          <p:nvSpPr>
            <p:cNvPr id="747" name="Google Shape;747;p23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7" name="Google Shape;887;p23"/>
          <p:cNvGrpSpPr/>
          <p:nvPr/>
        </p:nvGrpSpPr>
        <p:grpSpPr>
          <a:xfrm>
            <a:off x="9311234" y="5870801"/>
            <a:ext cx="755900" cy="625300"/>
            <a:chOff x="3260400" y="2722725"/>
            <a:chExt cx="566925" cy="468975"/>
          </a:xfrm>
        </p:grpSpPr>
        <p:sp>
          <p:nvSpPr>
            <p:cNvPr id="888" name="Google Shape;888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700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8" name="Google Shape;898;p24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9" name="Google Shape;899;p24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00" name="Google Shape;900;p24"/>
          <p:cNvSpPr/>
          <p:nvPr/>
        </p:nvSpPr>
        <p:spPr>
          <a:xfrm rot="9366831" flipH="1">
            <a:off x="10137473" y="-767397"/>
            <a:ext cx="2514635" cy="354432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24"/>
          <p:cNvSpPr/>
          <p:nvPr/>
        </p:nvSpPr>
        <p:spPr>
          <a:xfrm rot="7659014">
            <a:off x="9772539" y="1093819"/>
            <a:ext cx="2650523" cy="1481103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2" name="Google Shape;902;p24"/>
          <p:cNvGrpSpPr/>
          <p:nvPr/>
        </p:nvGrpSpPr>
        <p:grpSpPr>
          <a:xfrm rot="10800000">
            <a:off x="10328763" y="1833628"/>
            <a:ext cx="893247" cy="738917"/>
            <a:chOff x="3260400" y="2722725"/>
            <a:chExt cx="566925" cy="468975"/>
          </a:xfrm>
        </p:grpSpPr>
        <p:sp>
          <p:nvSpPr>
            <p:cNvPr id="903" name="Google Shape;903;p2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1" name="Google Shape;911;p24"/>
          <p:cNvSpPr/>
          <p:nvPr/>
        </p:nvSpPr>
        <p:spPr>
          <a:xfrm>
            <a:off x="-12" y="4723901"/>
            <a:ext cx="1790647" cy="2346868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24"/>
          <p:cNvSpPr/>
          <p:nvPr/>
        </p:nvSpPr>
        <p:spPr>
          <a:xfrm rot="10800000">
            <a:off x="10420790" y="440942"/>
            <a:ext cx="1118361" cy="865044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24"/>
          <p:cNvSpPr/>
          <p:nvPr/>
        </p:nvSpPr>
        <p:spPr>
          <a:xfrm>
            <a:off x="-504943" y="5500001"/>
            <a:ext cx="1614688" cy="1056785"/>
          </a:xfrm>
          <a:custGeom>
            <a:avLst/>
            <a:gdLst/>
            <a:ahLst/>
            <a:cxnLst/>
            <a:rect l="l" t="t" r="r" b="b"/>
            <a:pathLst>
              <a:path w="18659" h="12212" extrusionOk="0">
                <a:moveTo>
                  <a:pt x="11543" y="1"/>
                </a:moveTo>
                <a:cubicBezTo>
                  <a:pt x="11363" y="1"/>
                  <a:pt x="11200" y="10"/>
                  <a:pt x="11055" y="28"/>
                </a:cubicBezTo>
                <a:cubicBezTo>
                  <a:pt x="10798" y="61"/>
                  <a:pt x="10362" y="100"/>
                  <a:pt x="10092" y="116"/>
                </a:cubicBezTo>
                <a:cubicBezTo>
                  <a:pt x="9822" y="131"/>
                  <a:pt x="9448" y="178"/>
                  <a:pt x="9261" y="216"/>
                </a:cubicBezTo>
                <a:cubicBezTo>
                  <a:pt x="8822" y="310"/>
                  <a:pt x="8181" y="636"/>
                  <a:pt x="7908" y="906"/>
                </a:cubicBezTo>
                <a:cubicBezTo>
                  <a:pt x="7790" y="1021"/>
                  <a:pt x="7515" y="1264"/>
                  <a:pt x="7296" y="1446"/>
                </a:cubicBezTo>
                <a:cubicBezTo>
                  <a:pt x="7063" y="1640"/>
                  <a:pt x="6762" y="1973"/>
                  <a:pt x="6569" y="2250"/>
                </a:cubicBezTo>
                <a:cubicBezTo>
                  <a:pt x="6389" y="2509"/>
                  <a:pt x="6139" y="2837"/>
                  <a:pt x="6020" y="2974"/>
                </a:cubicBezTo>
                <a:cubicBezTo>
                  <a:pt x="5901" y="3111"/>
                  <a:pt x="5747" y="3304"/>
                  <a:pt x="5680" y="3402"/>
                </a:cubicBezTo>
                <a:cubicBezTo>
                  <a:pt x="5565" y="3570"/>
                  <a:pt x="4959" y="4004"/>
                  <a:pt x="4841" y="4004"/>
                </a:cubicBezTo>
                <a:cubicBezTo>
                  <a:pt x="4810" y="4004"/>
                  <a:pt x="4593" y="4107"/>
                  <a:pt x="4362" y="4228"/>
                </a:cubicBezTo>
                <a:cubicBezTo>
                  <a:pt x="4129" y="4350"/>
                  <a:pt x="3898" y="4453"/>
                  <a:pt x="3850" y="4453"/>
                </a:cubicBezTo>
                <a:cubicBezTo>
                  <a:pt x="3695" y="4453"/>
                  <a:pt x="2370" y="4805"/>
                  <a:pt x="2201" y="4890"/>
                </a:cubicBezTo>
                <a:cubicBezTo>
                  <a:pt x="1794" y="5095"/>
                  <a:pt x="1039" y="5599"/>
                  <a:pt x="809" y="5820"/>
                </a:cubicBezTo>
                <a:cubicBezTo>
                  <a:pt x="361" y="6251"/>
                  <a:pt x="84" y="6959"/>
                  <a:pt x="87" y="7666"/>
                </a:cubicBezTo>
                <a:cubicBezTo>
                  <a:pt x="88" y="8058"/>
                  <a:pt x="124" y="8225"/>
                  <a:pt x="285" y="8596"/>
                </a:cubicBezTo>
                <a:lnTo>
                  <a:pt x="484" y="9048"/>
                </a:lnTo>
                <a:lnTo>
                  <a:pt x="373" y="9363"/>
                </a:lnTo>
                <a:cubicBezTo>
                  <a:pt x="0" y="10425"/>
                  <a:pt x="842" y="11700"/>
                  <a:pt x="2170" y="12089"/>
                </a:cubicBezTo>
                <a:cubicBezTo>
                  <a:pt x="2446" y="12171"/>
                  <a:pt x="2790" y="12211"/>
                  <a:pt x="3145" y="12211"/>
                </a:cubicBezTo>
                <a:cubicBezTo>
                  <a:pt x="3485" y="12211"/>
                  <a:pt x="3835" y="12174"/>
                  <a:pt x="4144" y="12099"/>
                </a:cubicBezTo>
                <a:cubicBezTo>
                  <a:pt x="4778" y="11947"/>
                  <a:pt x="5941" y="11356"/>
                  <a:pt x="6247" y="11032"/>
                </a:cubicBezTo>
                <a:cubicBezTo>
                  <a:pt x="6372" y="10898"/>
                  <a:pt x="6577" y="10733"/>
                  <a:pt x="6709" y="10655"/>
                </a:cubicBezTo>
                <a:cubicBezTo>
                  <a:pt x="6863" y="10565"/>
                  <a:pt x="6925" y="10533"/>
                  <a:pt x="7102" y="10533"/>
                </a:cubicBezTo>
                <a:cubicBezTo>
                  <a:pt x="7191" y="10533"/>
                  <a:pt x="7310" y="10541"/>
                  <a:pt x="7484" y="10553"/>
                </a:cubicBezTo>
                <a:cubicBezTo>
                  <a:pt x="7756" y="10573"/>
                  <a:pt x="8094" y="10588"/>
                  <a:pt x="8272" y="10588"/>
                </a:cubicBezTo>
                <a:cubicBezTo>
                  <a:pt x="8288" y="10588"/>
                  <a:pt x="8302" y="10588"/>
                  <a:pt x="8315" y="10588"/>
                </a:cubicBezTo>
                <a:cubicBezTo>
                  <a:pt x="9412" y="10574"/>
                  <a:pt x="10198" y="10534"/>
                  <a:pt x="10685" y="10465"/>
                </a:cubicBezTo>
                <a:cubicBezTo>
                  <a:pt x="10992" y="10422"/>
                  <a:pt x="11491" y="10362"/>
                  <a:pt x="11795" y="10333"/>
                </a:cubicBezTo>
                <a:cubicBezTo>
                  <a:pt x="12334" y="10279"/>
                  <a:pt x="12849" y="10136"/>
                  <a:pt x="13883" y="9748"/>
                </a:cubicBezTo>
                <a:cubicBezTo>
                  <a:pt x="14395" y="9557"/>
                  <a:pt x="15356" y="8818"/>
                  <a:pt x="15641" y="8397"/>
                </a:cubicBezTo>
                <a:cubicBezTo>
                  <a:pt x="15954" y="7933"/>
                  <a:pt x="16176" y="7250"/>
                  <a:pt x="16173" y="6753"/>
                </a:cubicBezTo>
                <a:cubicBezTo>
                  <a:pt x="16173" y="6538"/>
                  <a:pt x="16194" y="6360"/>
                  <a:pt x="16223" y="6360"/>
                </a:cubicBezTo>
                <a:cubicBezTo>
                  <a:pt x="16320" y="6360"/>
                  <a:pt x="17539" y="5472"/>
                  <a:pt x="17821" y="5195"/>
                </a:cubicBezTo>
                <a:cubicBezTo>
                  <a:pt x="18355" y="4669"/>
                  <a:pt x="18658" y="3837"/>
                  <a:pt x="18534" y="3234"/>
                </a:cubicBezTo>
                <a:cubicBezTo>
                  <a:pt x="18425" y="2707"/>
                  <a:pt x="18134" y="2312"/>
                  <a:pt x="17458" y="1771"/>
                </a:cubicBezTo>
                <a:cubicBezTo>
                  <a:pt x="16690" y="1155"/>
                  <a:pt x="16178" y="894"/>
                  <a:pt x="15232" y="634"/>
                </a:cubicBezTo>
                <a:cubicBezTo>
                  <a:pt x="13729" y="222"/>
                  <a:pt x="12432" y="1"/>
                  <a:pt x="115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4" name="Google Shape;914;p24"/>
          <p:cNvGrpSpPr/>
          <p:nvPr/>
        </p:nvGrpSpPr>
        <p:grpSpPr>
          <a:xfrm>
            <a:off x="223691" y="6051517"/>
            <a:ext cx="1947531" cy="460464"/>
            <a:chOff x="2628950" y="2371000"/>
            <a:chExt cx="1014550" cy="239875"/>
          </a:xfrm>
        </p:grpSpPr>
        <p:sp>
          <p:nvSpPr>
            <p:cNvPr id="915" name="Google Shape;915;p24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5933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1" name="Google Shape;931;p25"/>
          <p:cNvSpPr/>
          <p:nvPr/>
        </p:nvSpPr>
        <p:spPr>
          <a:xfrm rot="-2700000">
            <a:off x="10732803" y="221963"/>
            <a:ext cx="1373397" cy="180001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25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3" name="Google Shape;933;p25"/>
          <p:cNvGrpSpPr/>
          <p:nvPr/>
        </p:nvGrpSpPr>
        <p:grpSpPr>
          <a:xfrm>
            <a:off x="9763433" y="851318"/>
            <a:ext cx="1720267" cy="541300"/>
            <a:chOff x="1630150" y="2102500"/>
            <a:chExt cx="1290200" cy="405975"/>
          </a:xfrm>
        </p:grpSpPr>
        <p:sp>
          <p:nvSpPr>
            <p:cNvPr id="934" name="Google Shape;934;p25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4" name="Google Shape;1094;p25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10146648" y="1041181"/>
            <a:ext cx="1653957" cy="1372111"/>
            <a:chOff x="5410175" y="3441575"/>
            <a:chExt cx="873200" cy="724400"/>
          </a:xfrm>
        </p:grpSpPr>
        <p:sp>
          <p:nvSpPr>
            <p:cNvPr id="1096" name="Google Shape;1096;p2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3" name="Google Shape;1113;p25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1114" name="Google Shape;1114;p25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1430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"/>
          <p:cNvSpPr txBox="1">
            <a:spLocks noGrp="1"/>
          </p:cNvSpPr>
          <p:nvPr>
            <p:ph type="ctrTitle"/>
          </p:nvPr>
        </p:nvSpPr>
        <p:spPr>
          <a:xfrm>
            <a:off x="129623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2" name="Google Shape;1132;p26"/>
          <p:cNvSpPr txBox="1">
            <a:spLocks noGrp="1"/>
          </p:cNvSpPr>
          <p:nvPr>
            <p:ph type="subTitle" idx="1"/>
          </p:nvPr>
        </p:nvSpPr>
        <p:spPr>
          <a:xfrm>
            <a:off x="1296233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3" name="Google Shape;1133;p26"/>
          <p:cNvSpPr txBox="1">
            <a:spLocks noGrp="1"/>
          </p:cNvSpPr>
          <p:nvPr>
            <p:ph type="ctrTitle" idx="2"/>
          </p:nvPr>
        </p:nvSpPr>
        <p:spPr>
          <a:xfrm>
            <a:off x="458500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4" name="Google Shape;1134;p26"/>
          <p:cNvSpPr txBox="1">
            <a:spLocks noGrp="1"/>
          </p:cNvSpPr>
          <p:nvPr>
            <p:ph type="subTitle" idx="3"/>
          </p:nvPr>
        </p:nvSpPr>
        <p:spPr>
          <a:xfrm>
            <a:off x="4585001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5" name="Google Shape;1135;p26"/>
          <p:cNvSpPr txBox="1">
            <a:spLocks noGrp="1"/>
          </p:cNvSpPr>
          <p:nvPr>
            <p:ph type="ctrTitle" idx="4"/>
          </p:nvPr>
        </p:nvSpPr>
        <p:spPr>
          <a:xfrm>
            <a:off x="7873771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subTitle" idx="5"/>
          </p:nvPr>
        </p:nvSpPr>
        <p:spPr>
          <a:xfrm>
            <a:off x="7873768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7" name="Google Shape;1137;p2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ctrTitle" idx="7"/>
          </p:nvPr>
        </p:nvSpPr>
        <p:spPr>
          <a:xfrm>
            <a:off x="129623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8"/>
          </p:nvPr>
        </p:nvSpPr>
        <p:spPr>
          <a:xfrm>
            <a:off x="1296233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0" name="Google Shape;1140;p26"/>
          <p:cNvSpPr txBox="1">
            <a:spLocks noGrp="1"/>
          </p:cNvSpPr>
          <p:nvPr>
            <p:ph type="ctrTitle" idx="9"/>
          </p:nvPr>
        </p:nvSpPr>
        <p:spPr>
          <a:xfrm>
            <a:off x="458500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1" name="Google Shape;1141;p26"/>
          <p:cNvSpPr txBox="1">
            <a:spLocks noGrp="1"/>
          </p:cNvSpPr>
          <p:nvPr>
            <p:ph type="subTitle" idx="13"/>
          </p:nvPr>
        </p:nvSpPr>
        <p:spPr>
          <a:xfrm>
            <a:off x="4585001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2" name="Google Shape;1142;p26"/>
          <p:cNvSpPr txBox="1">
            <a:spLocks noGrp="1"/>
          </p:cNvSpPr>
          <p:nvPr>
            <p:ph type="ctrTitle" idx="14"/>
          </p:nvPr>
        </p:nvSpPr>
        <p:spPr>
          <a:xfrm>
            <a:off x="7873771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3" name="Google Shape;1143;p26"/>
          <p:cNvSpPr txBox="1">
            <a:spLocks noGrp="1"/>
          </p:cNvSpPr>
          <p:nvPr>
            <p:ph type="subTitle" idx="15"/>
          </p:nvPr>
        </p:nvSpPr>
        <p:spPr>
          <a:xfrm>
            <a:off x="7873768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46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>
            <a:spLocks noGrp="1"/>
          </p:cNvSpPr>
          <p:nvPr>
            <p:ph type="title"/>
          </p:nvPr>
        </p:nvSpPr>
        <p:spPr>
          <a:xfrm>
            <a:off x="988267" y="687067"/>
            <a:ext cx="6518400" cy="1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6" name="Google Shape;1146;p27"/>
          <p:cNvSpPr txBox="1">
            <a:spLocks noGrp="1"/>
          </p:cNvSpPr>
          <p:nvPr>
            <p:ph type="body" idx="1"/>
          </p:nvPr>
        </p:nvSpPr>
        <p:spPr>
          <a:xfrm>
            <a:off x="988267" y="2097067"/>
            <a:ext cx="4758000" cy="22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7" name="Google Shape;1147;p27"/>
          <p:cNvSpPr txBox="1"/>
          <p:nvPr/>
        </p:nvSpPr>
        <p:spPr>
          <a:xfrm>
            <a:off x="988267" y="4542100"/>
            <a:ext cx="3961200" cy="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8" name="Google Shape;1148;p27"/>
          <p:cNvSpPr/>
          <p:nvPr/>
        </p:nvSpPr>
        <p:spPr>
          <a:xfrm flipH="1">
            <a:off x="9624142" y="5682934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27"/>
          <p:cNvSpPr/>
          <p:nvPr/>
        </p:nvSpPr>
        <p:spPr>
          <a:xfrm flipH="1">
            <a:off x="8738170" y="-744833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0" name="Google Shape;1150;p27"/>
          <p:cNvGrpSpPr/>
          <p:nvPr/>
        </p:nvGrpSpPr>
        <p:grpSpPr>
          <a:xfrm>
            <a:off x="8508215" y="293279"/>
            <a:ext cx="2608191" cy="2163735"/>
            <a:chOff x="5410175" y="3441575"/>
            <a:chExt cx="873200" cy="724400"/>
          </a:xfrm>
        </p:grpSpPr>
        <p:sp>
          <p:nvSpPr>
            <p:cNvPr id="1151" name="Google Shape;1151;p2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8" name="Google Shape;1168;p27"/>
          <p:cNvGrpSpPr/>
          <p:nvPr/>
        </p:nvGrpSpPr>
        <p:grpSpPr>
          <a:xfrm flipH="1">
            <a:off x="10450245" y="5081244"/>
            <a:ext cx="1383433" cy="1619157"/>
            <a:chOff x="2139725" y="3315475"/>
            <a:chExt cx="577425" cy="675775"/>
          </a:xfrm>
        </p:grpSpPr>
        <p:sp>
          <p:nvSpPr>
            <p:cNvPr id="1169" name="Google Shape;1169;p2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0" name="Google Shape;1180;p27"/>
          <p:cNvSpPr/>
          <p:nvPr/>
        </p:nvSpPr>
        <p:spPr>
          <a:xfrm rot="-6773237" flipH="1">
            <a:off x="9965374" y="1985533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7045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1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29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29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6" name="Google Shape;1186;p29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1187" name="Google Shape;1187;p2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9" name="Google Shape;1199;p29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1201" name="Google Shape;1201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66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0"/>
          <p:cNvSpPr/>
          <p:nvPr/>
        </p:nvSpPr>
        <p:spPr>
          <a:xfrm rot="-4252589" flipH="1">
            <a:off x="-1269618" y="4211015"/>
            <a:ext cx="2371380" cy="334241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30"/>
          <p:cNvSpPr/>
          <p:nvPr/>
        </p:nvSpPr>
        <p:spPr>
          <a:xfrm rot="-3140902">
            <a:off x="-344088" y="6025122"/>
            <a:ext cx="2499603" cy="1396769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2040789" y="6266225"/>
            <a:ext cx="842375" cy="696835"/>
            <a:chOff x="3260400" y="2722725"/>
            <a:chExt cx="566925" cy="468975"/>
          </a:xfrm>
        </p:grpSpPr>
        <p:sp>
          <p:nvSpPr>
            <p:cNvPr id="1222" name="Google Shape;1222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1693555" y="5551774"/>
            <a:ext cx="1054668" cy="815777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1" name="Google Shape;1231;p30"/>
          <p:cNvSpPr/>
          <p:nvPr/>
        </p:nvSpPr>
        <p:spPr>
          <a:xfrm rot="9451628">
            <a:off x="9929011" y="5652849"/>
            <a:ext cx="2690845" cy="150363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2" name="Google Shape;1232;p30"/>
          <p:cNvSpPr/>
          <p:nvPr/>
        </p:nvSpPr>
        <p:spPr>
          <a:xfrm>
            <a:off x="9743777" y="5577734"/>
            <a:ext cx="1456356" cy="140036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8842595" y="5941219"/>
            <a:ext cx="2544724" cy="468723"/>
            <a:chOff x="3715600" y="4040125"/>
            <a:chExt cx="1590850" cy="293025"/>
          </a:xfrm>
        </p:grpSpPr>
        <p:sp>
          <p:nvSpPr>
            <p:cNvPr id="1234" name="Google Shape;1234;p30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30"/>
          <p:cNvGrpSpPr/>
          <p:nvPr/>
        </p:nvGrpSpPr>
        <p:grpSpPr>
          <a:xfrm>
            <a:off x="8613872" y="5522985"/>
            <a:ext cx="906853" cy="750172"/>
            <a:chOff x="3260400" y="2722725"/>
            <a:chExt cx="566925" cy="468975"/>
          </a:xfrm>
        </p:grpSpPr>
        <p:sp>
          <p:nvSpPr>
            <p:cNvPr id="1375" name="Google Shape;1375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175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322800" y="2954500"/>
            <a:ext cx="55464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8" name="Google Shape;88;p4"/>
          <p:cNvSpPr/>
          <p:nvPr/>
        </p:nvSpPr>
        <p:spPr>
          <a:xfrm rot="8396220">
            <a:off x="-1527135" y="2831980"/>
            <a:ext cx="3220213" cy="3755345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" name="Google Shape;89;p4"/>
          <p:cNvGrpSpPr/>
          <p:nvPr/>
        </p:nvGrpSpPr>
        <p:grpSpPr>
          <a:xfrm rot="-772310">
            <a:off x="510918" y="5141967"/>
            <a:ext cx="1579911" cy="1310797"/>
            <a:chOff x="5410175" y="3441575"/>
            <a:chExt cx="873200" cy="724400"/>
          </a:xfrm>
        </p:grpSpPr>
        <p:sp>
          <p:nvSpPr>
            <p:cNvPr id="90" name="Google Shape;90;p4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11042334" y="317334"/>
            <a:ext cx="1455204" cy="979087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4"/>
          <p:cNvGrpSpPr/>
          <p:nvPr/>
        </p:nvGrpSpPr>
        <p:grpSpPr>
          <a:xfrm>
            <a:off x="10673174" y="994655"/>
            <a:ext cx="1124628" cy="930384"/>
            <a:chOff x="3260400" y="2722725"/>
            <a:chExt cx="566925" cy="468975"/>
          </a:xfrm>
        </p:grpSpPr>
        <p:sp>
          <p:nvSpPr>
            <p:cNvPr id="109" name="Google Shape;109;p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-261000" y="2902234"/>
            <a:ext cx="1551424" cy="2033337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3197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1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31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6" name="Google Shape;1386;p31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1387" name="Google Shape;1387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5" name="Google Shape;1395;p31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31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31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8" name="Google Shape;1398;p31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1399" name="Google Shape;1399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664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733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435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1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239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782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147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638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12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74067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6415135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3812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9398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294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7864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825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567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111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2135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266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145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07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414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0E09-6E70-4774-9F73-527E55A23EA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58B-3D39-4E80-9B20-15E0411C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97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ctrTitle"/>
          </p:nvPr>
        </p:nvSpPr>
        <p:spPr>
          <a:xfrm>
            <a:off x="7024733" y="2478333"/>
            <a:ext cx="3552400" cy="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024733" y="3385736"/>
            <a:ext cx="3552400" cy="1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3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ítulo y cuerpo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5695867" y="2877133"/>
            <a:ext cx="4680400" cy="2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1" name="Google Shape;131;p8"/>
          <p:cNvGrpSpPr/>
          <p:nvPr/>
        </p:nvGrpSpPr>
        <p:grpSpPr>
          <a:xfrm>
            <a:off x="9623834" y="1344967"/>
            <a:ext cx="2816633" cy="842100"/>
            <a:chOff x="1567025" y="1381825"/>
            <a:chExt cx="2112475" cy="631575"/>
          </a:xfrm>
        </p:grpSpPr>
        <p:sp>
          <p:nvSpPr>
            <p:cNvPr id="132" name="Google Shape;132;p8"/>
            <p:cNvSpPr/>
            <p:nvPr/>
          </p:nvSpPr>
          <p:spPr>
            <a:xfrm>
              <a:off x="1567025" y="1382150"/>
              <a:ext cx="2112475" cy="631250"/>
            </a:xfrm>
            <a:custGeom>
              <a:avLst/>
              <a:gdLst/>
              <a:ahLst/>
              <a:cxnLst/>
              <a:rect l="l" t="t" r="r" b="b"/>
              <a:pathLst>
                <a:path w="84499" h="25250" extrusionOk="0">
                  <a:moveTo>
                    <a:pt x="42265" y="186"/>
                  </a:moveTo>
                  <a:cubicBezTo>
                    <a:pt x="42299" y="186"/>
                    <a:pt x="42325" y="207"/>
                    <a:pt x="42325" y="235"/>
                  </a:cubicBezTo>
                  <a:cubicBezTo>
                    <a:pt x="42325" y="264"/>
                    <a:pt x="42282" y="286"/>
                    <a:pt x="42225" y="286"/>
                  </a:cubicBezTo>
                  <a:cubicBezTo>
                    <a:pt x="42168" y="286"/>
                    <a:pt x="42141" y="264"/>
                    <a:pt x="42165" y="235"/>
                  </a:cubicBezTo>
                  <a:cubicBezTo>
                    <a:pt x="42191" y="207"/>
                    <a:pt x="42226" y="189"/>
                    <a:pt x="42265" y="186"/>
                  </a:cubicBezTo>
                  <a:close/>
                  <a:moveTo>
                    <a:pt x="41351" y="391"/>
                  </a:moveTo>
                  <a:cubicBezTo>
                    <a:pt x="41373" y="391"/>
                    <a:pt x="41398" y="394"/>
                    <a:pt x="41419" y="401"/>
                  </a:cubicBezTo>
                  <a:cubicBezTo>
                    <a:pt x="41470" y="417"/>
                    <a:pt x="41453" y="428"/>
                    <a:pt x="41377" y="429"/>
                  </a:cubicBezTo>
                  <a:cubicBezTo>
                    <a:pt x="41373" y="429"/>
                    <a:pt x="41370" y="429"/>
                    <a:pt x="41366" y="429"/>
                  </a:cubicBezTo>
                  <a:cubicBezTo>
                    <a:pt x="41305" y="429"/>
                    <a:pt x="41273" y="418"/>
                    <a:pt x="41294" y="404"/>
                  </a:cubicBezTo>
                  <a:cubicBezTo>
                    <a:pt x="41305" y="395"/>
                    <a:pt x="41327" y="391"/>
                    <a:pt x="41351" y="391"/>
                  </a:cubicBezTo>
                  <a:close/>
                  <a:moveTo>
                    <a:pt x="43547" y="399"/>
                  </a:moveTo>
                  <a:cubicBezTo>
                    <a:pt x="43598" y="399"/>
                    <a:pt x="43641" y="419"/>
                    <a:pt x="43641" y="441"/>
                  </a:cubicBezTo>
                  <a:cubicBezTo>
                    <a:pt x="43641" y="469"/>
                    <a:pt x="43615" y="484"/>
                    <a:pt x="43582" y="484"/>
                  </a:cubicBezTo>
                  <a:cubicBezTo>
                    <a:pt x="43554" y="484"/>
                    <a:pt x="43521" y="473"/>
                    <a:pt x="43493" y="452"/>
                  </a:cubicBezTo>
                  <a:cubicBezTo>
                    <a:pt x="43432" y="404"/>
                    <a:pt x="43434" y="399"/>
                    <a:pt x="43547" y="399"/>
                  </a:cubicBezTo>
                  <a:close/>
                  <a:moveTo>
                    <a:pt x="42493" y="484"/>
                  </a:moveTo>
                  <a:cubicBezTo>
                    <a:pt x="42544" y="484"/>
                    <a:pt x="42587" y="502"/>
                    <a:pt x="42587" y="522"/>
                  </a:cubicBezTo>
                  <a:cubicBezTo>
                    <a:pt x="42587" y="541"/>
                    <a:pt x="42531" y="559"/>
                    <a:pt x="42462" y="559"/>
                  </a:cubicBezTo>
                  <a:cubicBezTo>
                    <a:pt x="42392" y="559"/>
                    <a:pt x="42350" y="543"/>
                    <a:pt x="42368" y="522"/>
                  </a:cubicBezTo>
                  <a:cubicBezTo>
                    <a:pt x="42387" y="501"/>
                    <a:pt x="42443" y="484"/>
                    <a:pt x="42493" y="484"/>
                  </a:cubicBezTo>
                  <a:close/>
                  <a:moveTo>
                    <a:pt x="42692" y="640"/>
                  </a:moveTo>
                  <a:cubicBezTo>
                    <a:pt x="42784" y="640"/>
                    <a:pt x="42932" y="656"/>
                    <a:pt x="43065" y="689"/>
                  </a:cubicBezTo>
                  <a:cubicBezTo>
                    <a:pt x="43310" y="750"/>
                    <a:pt x="43338" y="793"/>
                    <a:pt x="43146" y="814"/>
                  </a:cubicBezTo>
                  <a:cubicBezTo>
                    <a:pt x="43139" y="815"/>
                    <a:pt x="43132" y="815"/>
                    <a:pt x="43126" y="815"/>
                  </a:cubicBezTo>
                  <a:cubicBezTo>
                    <a:pt x="43085" y="815"/>
                    <a:pt x="43053" y="800"/>
                    <a:pt x="43053" y="777"/>
                  </a:cubicBezTo>
                  <a:cubicBezTo>
                    <a:pt x="43053" y="752"/>
                    <a:pt x="42996" y="731"/>
                    <a:pt x="42928" y="731"/>
                  </a:cubicBezTo>
                  <a:cubicBezTo>
                    <a:pt x="42844" y="728"/>
                    <a:pt x="42762" y="716"/>
                    <a:pt x="42683" y="695"/>
                  </a:cubicBezTo>
                  <a:cubicBezTo>
                    <a:pt x="42561" y="658"/>
                    <a:pt x="42594" y="640"/>
                    <a:pt x="42692" y="640"/>
                  </a:cubicBezTo>
                  <a:close/>
                  <a:moveTo>
                    <a:pt x="44077" y="829"/>
                  </a:moveTo>
                  <a:cubicBezTo>
                    <a:pt x="44133" y="829"/>
                    <a:pt x="44162" y="853"/>
                    <a:pt x="44139" y="880"/>
                  </a:cubicBezTo>
                  <a:cubicBezTo>
                    <a:pt x="44114" y="910"/>
                    <a:pt x="44077" y="928"/>
                    <a:pt x="44036" y="929"/>
                  </a:cubicBezTo>
                  <a:cubicBezTo>
                    <a:pt x="44001" y="929"/>
                    <a:pt x="43974" y="908"/>
                    <a:pt x="43974" y="880"/>
                  </a:cubicBezTo>
                  <a:cubicBezTo>
                    <a:pt x="43974" y="852"/>
                    <a:pt x="44022" y="829"/>
                    <a:pt x="44077" y="829"/>
                  </a:cubicBezTo>
                  <a:close/>
                  <a:moveTo>
                    <a:pt x="44783" y="950"/>
                  </a:moveTo>
                  <a:cubicBezTo>
                    <a:pt x="44800" y="950"/>
                    <a:pt x="44828" y="955"/>
                    <a:pt x="44865" y="966"/>
                  </a:cubicBezTo>
                  <a:cubicBezTo>
                    <a:pt x="44920" y="983"/>
                    <a:pt x="44951" y="1005"/>
                    <a:pt x="44933" y="1019"/>
                  </a:cubicBezTo>
                  <a:cubicBezTo>
                    <a:pt x="44926" y="1024"/>
                    <a:pt x="44915" y="1026"/>
                    <a:pt x="44902" y="1026"/>
                  </a:cubicBezTo>
                  <a:cubicBezTo>
                    <a:pt x="44881" y="1026"/>
                    <a:pt x="44856" y="1021"/>
                    <a:pt x="44833" y="1010"/>
                  </a:cubicBezTo>
                  <a:cubicBezTo>
                    <a:pt x="44758" y="975"/>
                    <a:pt x="44745" y="950"/>
                    <a:pt x="44783" y="950"/>
                  </a:cubicBezTo>
                  <a:close/>
                  <a:moveTo>
                    <a:pt x="45184" y="929"/>
                  </a:moveTo>
                  <a:cubicBezTo>
                    <a:pt x="45235" y="929"/>
                    <a:pt x="45294" y="962"/>
                    <a:pt x="45312" y="999"/>
                  </a:cubicBezTo>
                  <a:cubicBezTo>
                    <a:pt x="45330" y="1035"/>
                    <a:pt x="45320" y="1053"/>
                    <a:pt x="45280" y="1053"/>
                  </a:cubicBezTo>
                  <a:cubicBezTo>
                    <a:pt x="45265" y="1053"/>
                    <a:pt x="45245" y="1050"/>
                    <a:pt x="45221" y="1045"/>
                  </a:cubicBezTo>
                  <a:cubicBezTo>
                    <a:pt x="45078" y="1016"/>
                    <a:pt x="45050" y="929"/>
                    <a:pt x="45184" y="929"/>
                  </a:cubicBezTo>
                  <a:close/>
                  <a:moveTo>
                    <a:pt x="45579" y="1128"/>
                  </a:moveTo>
                  <a:cubicBezTo>
                    <a:pt x="45593" y="1128"/>
                    <a:pt x="45647" y="1168"/>
                    <a:pt x="45696" y="1214"/>
                  </a:cubicBezTo>
                  <a:cubicBezTo>
                    <a:pt x="45740" y="1258"/>
                    <a:pt x="45760" y="1278"/>
                    <a:pt x="45753" y="1278"/>
                  </a:cubicBezTo>
                  <a:cubicBezTo>
                    <a:pt x="45747" y="1278"/>
                    <a:pt x="45721" y="1263"/>
                    <a:pt x="45673" y="1235"/>
                  </a:cubicBezTo>
                  <a:cubicBezTo>
                    <a:pt x="45560" y="1168"/>
                    <a:pt x="45524" y="1128"/>
                    <a:pt x="45579" y="1128"/>
                  </a:cubicBezTo>
                  <a:close/>
                  <a:moveTo>
                    <a:pt x="37535" y="1395"/>
                  </a:moveTo>
                  <a:cubicBezTo>
                    <a:pt x="37551" y="1395"/>
                    <a:pt x="37582" y="1400"/>
                    <a:pt x="37618" y="1411"/>
                  </a:cubicBezTo>
                  <a:cubicBezTo>
                    <a:pt x="37675" y="1428"/>
                    <a:pt x="37717" y="1460"/>
                    <a:pt x="37717" y="1490"/>
                  </a:cubicBezTo>
                  <a:cubicBezTo>
                    <a:pt x="37717" y="1503"/>
                    <a:pt x="37709" y="1509"/>
                    <a:pt x="37695" y="1509"/>
                  </a:cubicBezTo>
                  <a:cubicBezTo>
                    <a:pt x="37677" y="1509"/>
                    <a:pt x="37650" y="1498"/>
                    <a:pt x="37618" y="1478"/>
                  </a:cubicBezTo>
                  <a:cubicBezTo>
                    <a:pt x="37563" y="1442"/>
                    <a:pt x="37521" y="1410"/>
                    <a:pt x="37521" y="1399"/>
                  </a:cubicBezTo>
                  <a:cubicBezTo>
                    <a:pt x="37521" y="1396"/>
                    <a:pt x="37526" y="1395"/>
                    <a:pt x="37535" y="1395"/>
                  </a:cubicBezTo>
                  <a:close/>
                  <a:moveTo>
                    <a:pt x="46075" y="1380"/>
                  </a:moveTo>
                  <a:cubicBezTo>
                    <a:pt x="46083" y="1380"/>
                    <a:pt x="46073" y="1395"/>
                    <a:pt x="46047" y="1428"/>
                  </a:cubicBezTo>
                  <a:cubicBezTo>
                    <a:pt x="46020" y="1459"/>
                    <a:pt x="46010" y="1475"/>
                    <a:pt x="46019" y="1475"/>
                  </a:cubicBezTo>
                  <a:cubicBezTo>
                    <a:pt x="46027" y="1475"/>
                    <a:pt x="46049" y="1463"/>
                    <a:pt x="46087" y="1439"/>
                  </a:cubicBezTo>
                  <a:cubicBezTo>
                    <a:pt x="46126" y="1415"/>
                    <a:pt x="46162" y="1404"/>
                    <a:pt x="46191" y="1404"/>
                  </a:cubicBezTo>
                  <a:cubicBezTo>
                    <a:pt x="46243" y="1404"/>
                    <a:pt x="46275" y="1441"/>
                    <a:pt x="46275" y="1511"/>
                  </a:cubicBezTo>
                  <a:cubicBezTo>
                    <a:pt x="46275" y="1545"/>
                    <a:pt x="46232" y="1577"/>
                    <a:pt x="46182" y="1577"/>
                  </a:cubicBezTo>
                  <a:cubicBezTo>
                    <a:pt x="46057" y="1577"/>
                    <a:pt x="45750" y="1486"/>
                    <a:pt x="45750" y="1448"/>
                  </a:cubicBezTo>
                  <a:cubicBezTo>
                    <a:pt x="45750" y="1442"/>
                    <a:pt x="45756" y="1438"/>
                    <a:pt x="45767" y="1438"/>
                  </a:cubicBezTo>
                  <a:cubicBezTo>
                    <a:pt x="45779" y="1438"/>
                    <a:pt x="45798" y="1443"/>
                    <a:pt x="45818" y="1453"/>
                  </a:cubicBezTo>
                  <a:lnTo>
                    <a:pt x="45817" y="1453"/>
                  </a:lnTo>
                  <a:cubicBezTo>
                    <a:pt x="45829" y="1459"/>
                    <a:pt x="45845" y="1462"/>
                    <a:pt x="45862" y="1462"/>
                  </a:cubicBezTo>
                  <a:cubicBezTo>
                    <a:pt x="45902" y="1462"/>
                    <a:pt x="45952" y="1447"/>
                    <a:pt x="45996" y="1420"/>
                  </a:cubicBezTo>
                  <a:cubicBezTo>
                    <a:pt x="46041" y="1393"/>
                    <a:pt x="46067" y="1380"/>
                    <a:pt x="46075" y="1380"/>
                  </a:cubicBezTo>
                  <a:close/>
                  <a:moveTo>
                    <a:pt x="37461" y="1534"/>
                  </a:moveTo>
                  <a:cubicBezTo>
                    <a:pt x="37513" y="1534"/>
                    <a:pt x="37573" y="1549"/>
                    <a:pt x="37603" y="1572"/>
                  </a:cubicBezTo>
                  <a:cubicBezTo>
                    <a:pt x="37674" y="1625"/>
                    <a:pt x="37662" y="1657"/>
                    <a:pt x="37605" y="1657"/>
                  </a:cubicBezTo>
                  <a:cubicBezTo>
                    <a:pt x="37570" y="1657"/>
                    <a:pt x="37518" y="1645"/>
                    <a:pt x="37458" y="1617"/>
                  </a:cubicBezTo>
                  <a:cubicBezTo>
                    <a:pt x="37347" y="1565"/>
                    <a:pt x="37341" y="1550"/>
                    <a:pt x="37427" y="1536"/>
                  </a:cubicBezTo>
                  <a:cubicBezTo>
                    <a:pt x="37438" y="1535"/>
                    <a:pt x="37449" y="1534"/>
                    <a:pt x="37461" y="1534"/>
                  </a:cubicBezTo>
                  <a:close/>
                  <a:moveTo>
                    <a:pt x="36582" y="2207"/>
                  </a:moveTo>
                  <a:cubicBezTo>
                    <a:pt x="36612" y="2207"/>
                    <a:pt x="36602" y="2245"/>
                    <a:pt x="36542" y="2315"/>
                  </a:cubicBezTo>
                  <a:cubicBezTo>
                    <a:pt x="36511" y="2353"/>
                    <a:pt x="36356" y="2387"/>
                    <a:pt x="36186" y="2393"/>
                  </a:cubicBezTo>
                  <a:cubicBezTo>
                    <a:pt x="36153" y="2394"/>
                    <a:pt x="36123" y="2395"/>
                    <a:pt x="36096" y="2395"/>
                  </a:cubicBezTo>
                  <a:cubicBezTo>
                    <a:pt x="35865" y="2395"/>
                    <a:pt x="35848" y="2347"/>
                    <a:pt x="36105" y="2311"/>
                  </a:cubicBezTo>
                  <a:cubicBezTo>
                    <a:pt x="36131" y="2307"/>
                    <a:pt x="36157" y="2305"/>
                    <a:pt x="36181" y="2305"/>
                  </a:cubicBezTo>
                  <a:cubicBezTo>
                    <a:pt x="36236" y="2305"/>
                    <a:pt x="36279" y="2315"/>
                    <a:pt x="36286" y="2332"/>
                  </a:cubicBezTo>
                  <a:cubicBezTo>
                    <a:pt x="36288" y="2338"/>
                    <a:pt x="36295" y="2341"/>
                    <a:pt x="36305" y="2341"/>
                  </a:cubicBezTo>
                  <a:cubicBezTo>
                    <a:pt x="36335" y="2341"/>
                    <a:pt x="36394" y="2314"/>
                    <a:pt x="36456" y="2271"/>
                  </a:cubicBezTo>
                  <a:cubicBezTo>
                    <a:pt x="36517" y="2228"/>
                    <a:pt x="36560" y="2207"/>
                    <a:pt x="36582" y="2207"/>
                  </a:cubicBezTo>
                  <a:close/>
                  <a:moveTo>
                    <a:pt x="35300" y="2750"/>
                  </a:moveTo>
                  <a:cubicBezTo>
                    <a:pt x="35317" y="2750"/>
                    <a:pt x="35343" y="2760"/>
                    <a:pt x="35374" y="2781"/>
                  </a:cubicBezTo>
                  <a:cubicBezTo>
                    <a:pt x="35424" y="2817"/>
                    <a:pt x="35454" y="2854"/>
                    <a:pt x="35441" y="2865"/>
                  </a:cubicBezTo>
                  <a:cubicBezTo>
                    <a:pt x="35435" y="2869"/>
                    <a:pt x="35428" y="2871"/>
                    <a:pt x="35419" y="2871"/>
                  </a:cubicBezTo>
                  <a:cubicBezTo>
                    <a:pt x="35370" y="2871"/>
                    <a:pt x="35283" y="2809"/>
                    <a:pt x="35283" y="2765"/>
                  </a:cubicBezTo>
                  <a:cubicBezTo>
                    <a:pt x="35283" y="2754"/>
                    <a:pt x="35289" y="2750"/>
                    <a:pt x="35300" y="2750"/>
                  </a:cubicBezTo>
                  <a:close/>
                  <a:moveTo>
                    <a:pt x="34198" y="3867"/>
                  </a:moveTo>
                  <a:lnTo>
                    <a:pt x="34035" y="3933"/>
                  </a:lnTo>
                  <a:cubicBezTo>
                    <a:pt x="33959" y="3964"/>
                    <a:pt x="33895" y="3979"/>
                    <a:pt x="33849" y="3979"/>
                  </a:cubicBezTo>
                  <a:cubicBezTo>
                    <a:pt x="33797" y="3979"/>
                    <a:pt x="33768" y="3959"/>
                    <a:pt x="33770" y="3920"/>
                  </a:cubicBezTo>
                  <a:cubicBezTo>
                    <a:pt x="33770" y="3900"/>
                    <a:pt x="33865" y="3882"/>
                    <a:pt x="33984" y="3876"/>
                  </a:cubicBezTo>
                  <a:lnTo>
                    <a:pt x="34198" y="3867"/>
                  </a:lnTo>
                  <a:close/>
                  <a:moveTo>
                    <a:pt x="80210" y="3931"/>
                  </a:moveTo>
                  <a:cubicBezTo>
                    <a:pt x="80227" y="3931"/>
                    <a:pt x="80253" y="3935"/>
                    <a:pt x="80287" y="3945"/>
                  </a:cubicBezTo>
                  <a:lnTo>
                    <a:pt x="80289" y="3944"/>
                  </a:lnTo>
                  <a:cubicBezTo>
                    <a:pt x="80406" y="3979"/>
                    <a:pt x="80415" y="4042"/>
                    <a:pt x="80306" y="4093"/>
                  </a:cubicBezTo>
                  <a:cubicBezTo>
                    <a:pt x="80290" y="4100"/>
                    <a:pt x="80279" y="4103"/>
                    <a:pt x="80271" y="4103"/>
                  </a:cubicBezTo>
                  <a:cubicBezTo>
                    <a:pt x="80259" y="4103"/>
                    <a:pt x="80259" y="4093"/>
                    <a:pt x="80275" y="4073"/>
                  </a:cubicBezTo>
                  <a:cubicBezTo>
                    <a:pt x="80299" y="4043"/>
                    <a:pt x="80286" y="4000"/>
                    <a:pt x="80250" y="3987"/>
                  </a:cubicBezTo>
                  <a:cubicBezTo>
                    <a:pt x="80180" y="3954"/>
                    <a:pt x="80171" y="3931"/>
                    <a:pt x="80210" y="3931"/>
                  </a:cubicBezTo>
                  <a:close/>
                  <a:moveTo>
                    <a:pt x="80122" y="4062"/>
                  </a:moveTo>
                  <a:cubicBezTo>
                    <a:pt x="80129" y="4062"/>
                    <a:pt x="80110" y="4082"/>
                    <a:pt x="80066" y="4123"/>
                  </a:cubicBezTo>
                  <a:cubicBezTo>
                    <a:pt x="80015" y="4170"/>
                    <a:pt x="79963" y="4208"/>
                    <a:pt x="79950" y="4208"/>
                  </a:cubicBezTo>
                  <a:cubicBezTo>
                    <a:pt x="79895" y="4208"/>
                    <a:pt x="79930" y="4167"/>
                    <a:pt x="80042" y="4103"/>
                  </a:cubicBezTo>
                  <a:lnTo>
                    <a:pt x="80044" y="4103"/>
                  </a:lnTo>
                  <a:cubicBezTo>
                    <a:pt x="80090" y="4076"/>
                    <a:pt x="80115" y="4062"/>
                    <a:pt x="80122" y="4062"/>
                  </a:cubicBezTo>
                  <a:close/>
                  <a:moveTo>
                    <a:pt x="33647" y="3897"/>
                  </a:moveTo>
                  <a:cubicBezTo>
                    <a:pt x="33671" y="3897"/>
                    <a:pt x="33681" y="3921"/>
                    <a:pt x="33686" y="3972"/>
                  </a:cubicBezTo>
                  <a:cubicBezTo>
                    <a:pt x="33695" y="4079"/>
                    <a:pt x="33496" y="4229"/>
                    <a:pt x="33364" y="4229"/>
                  </a:cubicBezTo>
                  <a:cubicBezTo>
                    <a:pt x="33350" y="4229"/>
                    <a:pt x="33337" y="4228"/>
                    <a:pt x="33325" y="4224"/>
                  </a:cubicBezTo>
                  <a:cubicBezTo>
                    <a:pt x="33213" y="4191"/>
                    <a:pt x="33219" y="4136"/>
                    <a:pt x="33337" y="4063"/>
                  </a:cubicBezTo>
                  <a:lnTo>
                    <a:pt x="33338" y="4063"/>
                  </a:lnTo>
                  <a:cubicBezTo>
                    <a:pt x="33372" y="4042"/>
                    <a:pt x="33418" y="4031"/>
                    <a:pt x="33458" y="4031"/>
                  </a:cubicBezTo>
                  <a:cubicBezTo>
                    <a:pt x="33478" y="4031"/>
                    <a:pt x="33497" y="4034"/>
                    <a:pt x="33511" y="4041"/>
                  </a:cubicBezTo>
                  <a:cubicBezTo>
                    <a:pt x="33527" y="4047"/>
                    <a:pt x="33539" y="4051"/>
                    <a:pt x="33547" y="4051"/>
                  </a:cubicBezTo>
                  <a:cubicBezTo>
                    <a:pt x="33561" y="4051"/>
                    <a:pt x="33563" y="4041"/>
                    <a:pt x="33549" y="4023"/>
                  </a:cubicBezTo>
                  <a:cubicBezTo>
                    <a:pt x="33525" y="3994"/>
                    <a:pt x="33549" y="3946"/>
                    <a:pt x="33592" y="3920"/>
                  </a:cubicBezTo>
                  <a:cubicBezTo>
                    <a:pt x="33616" y="3905"/>
                    <a:pt x="33634" y="3897"/>
                    <a:pt x="33647" y="3897"/>
                  </a:cubicBezTo>
                  <a:close/>
                  <a:moveTo>
                    <a:pt x="33680" y="4180"/>
                  </a:moveTo>
                  <a:cubicBezTo>
                    <a:pt x="33694" y="4180"/>
                    <a:pt x="33702" y="4186"/>
                    <a:pt x="33702" y="4199"/>
                  </a:cubicBezTo>
                  <a:cubicBezTo>
                    <a:pt x="33702" y="4227"/>
                    <a:pt x="33659" y="4263"/>
                    <a:pt x="33602" y="4279"/>
                  </a:cubicBezTo>
                  <a:cubicBezTo>
                    <a:pt x="33564" y="4289"/>
                    <a:pt x="33532" y="4295"/>
                    <a:pt x="33515" y="4295"/>
                  </a:cubicBezTo>
                  <a:cubicBezTo>
                    <a:pt x="33507" y="4295"/>
                    <a:pt x="33502" y="4294"/>
                    <a:pt x="33502" y="4291"/>
                  </a:cubicBezTo>
                  <a:cubicBezTo>
                    <a:pt x="33502" y="4281"/>
                    <a:pt x="33546" y="4246"/>
                    <a:pt x="33602" y="4211"/>
                  </a:cubicBezTo>
                  <a:cubicBezTo>
                    <a:pt x="33634" y="4190"/>
                    <a:pt x="33662" y="4180"/>
                    <a:pt x="33680" y="4180"/>
                  </a:cubicBezTo>
                  <a:close/>
                  <a:moveTo>
                    <a:pt x="32810" y="4558"/>
                  </a:moveTo>
                  <a:cubicBezTo>
                    <a:pt x="32825" y="4558"/>
                    <a:pt x="32855" y="4579"/>
                    <a:pt x="32879" y="4608"/>
                  </a:cubicBezTo>
                  <a:cubicBezTo>
                    <a:pt x="32901" y="4636"/>
                    <a:pt x="32888" y="4657"/>
                    <a:pt x="32850" y="4657"/>
                  </a:cubicBezTo>
                  <a:cubicBezTo>
                    <a:pt x="32813" y="4657"/>
                    <a:pt x="32782" y="4634"/>
                    <a:pt x="32782" y="4608"/>
                  </a:cubicBezTo>
                  <a:cubicBezTo>
                    <a:pt x="32782" y="4581"/>
                    <a:pt x="32794" y="4558"/>
                    <a:pt x="32810" y="4558"/>
                  </a:cubicBezTo>
                  <a:close/>
                  <a:moveTo>
                    <a:pt x="32583" y="4705"/>
                  </a:moveTo>
                  <a:cubicBezTo>
                    <a:pt x="32620" y="4705"/>
                    <a:pt x="32650" y="4715"/>
                    <a:pt x="32650" y="4728"/>
                  </a:cubicBezTo>
                  <a:cubicBezTo>
                    <a:pt x="32650" y="4742"/>
                    <a:pt x="32622" y="4766"/>
                    <a:pt x="32583" y="4782"/>
                  </a:cubicBezTo>
                  <a:cubicBezTo>
                    <a:pt x="32572" y="4787"/>
                    <a:pt x="32561" y="4790"/>
                    <a:pt x="32552" y="4790"/>
                  </a:cubicBezTo>
                  <a:cubicBezTo>
                    <a:pt x="32532" y="4790"/>
                    <a:pt x="32518" y="4779"/>
                    <a:pt x="32518" y="4760"/>
                  </a:cubicBezTo>
                  <a:cubicBezTo>
                    <a:pt x="32518" y="4731"/>
                    <a:pt x="32549" y="4705"/>
                    <a:pt x="32583" y="4705"/>
                  </a:cubicBezTo>
                  <a:close/>
                  <a:moveTo>
                    <a:pt x="32910" y="4705"/>
                  </a:moveTo>
                  <a:cubicBezTo>
                    <a:pt x="32947" y="4705"/>
                    <a:pt x="32976" y="4715"/>
                    <a:pt x="32976" y="4728"/>
                  </a:cubicBezTo>
                  <a:cubicBezTo>
                    <a:pt x="32976" y="4742"/>
                    <a:pt x="32947" y="4766"/>
                    <a:pt x="32910" y="4782"/>
                  </a:cubicBezTo>
                  <a:cubicBezTo>
                    <a:pt x="32899" y="4787"/>
                    <a:pt x="32888" y="4790"/>
                    <a:pt x="32879" y="4790"/>
                  </a:cubicBezTo>
                  <a:cubicBezTo>
                    <a:pt x="32859" y="4790"/>
                    <a:pt x="32844" y="4779"/>
                    <a:pt x="32844" y="4760"/>
                  </a:cubicBezTo>
                  <a:cubicBezTo>
                    <a:pt x="32844" y="4731"/>
                    <a:pt x="32876" y="4705"/>
                    <a:pt x="32910" y="4705"/>
                  </a:cubicBezTo>
                  <a:close/>
                  <a:moveTo>
                    <a:pt x="81788" y="4777"/>
                  </a:moveTo>
                  <a:cubicBezTo>
                    <a:pt x="81812" y="4777"/>
                    <a:pt x="81818" y="4788"/>
                    <a:pt x="81802" y="4806"/>
                  </a:cubicBezTo>
                  <a:cubicBezTo>
                    <a:pt x="81776" y="4836"/>
                    <a:pt x="81739" y="4854"/>
                    <a:pt x="81699" y="4855"/>
                  </a:cubicBezTo>
                  <a:cubicBezTo>
                    <a:pt x="81603" y="4855"/>
                    <a:pt x="81624" y="4819"/>
                    <a:pt x="81736" y="4787"/>
                  </a:cubicBezTo>
                  <a:cubicBezTo>
                    <a:pt x="81758" y="4780"/>
                    <a:pt x="81776" y="4777"/>
                    <a:pt x="81788" y="4777"/>
                  </a:cubicBezTo>
                  <a:close/>
                  <a:moveTo>
                    <a:pt x="32248" y="4909"/>
                  </a:moveTo>
                  <a:cubicBezTo>
                    <a:pt x="32369" y="4909"/>
                    <a:pt x="32381" y="4996"/>
                    <a:pt x="32267" y="5064"/>
                  </a:cubicBezTo>
                  <a:cubicBezTo>
                    <a:pt x="32220" y="5092"/>
                    <a:pt x="32195" y="5106"/>
                    <a:pt x="32188" y="5106"/>
                  </a:cubicBezTo>
                  <a:cubicBezTo>
                    <a:pt x="32181" y="5106"/>
                    <a:pt x="32198" y="5087"/>
                    <a:pt x="32238" y="5048"/>
                  </a:cubicBezTo>
                  <a:cubicBezTo>
                    <a:pt x="32307" y="4982"/>
                    <a:pt x="32307" y="4960"/>
                    <a:pt x="32238" y="4939"/>
                  </a:cubicBezTo>
                  <a:cubicBezTo>
                    <a:pt x="32183" y="4922"/>
                    <a:pt x="32182" y="4912"/>
                    <a:pt x="32235" y="4909"/>
                  </a:cubicBezTo>
                  <a:cubicBezTo>
                    <a:pt x="32240" y="4909"/>
                    <a:pt x="32244" y="4909"/>
                    <a:pt x="32248" y="4909"/>
                  </a:cubicBezTo>
                  <a:close/>
                  <a:moveTo>
                    <a:pt x="50688" y="5202"/>
                  </a:moveTo>
                  <a:cubicBezTo>
                    <a:pt x="50722" y="5202"/>
                    <a:pt x="50753" y="5228"/>
                    <a:pt x="50753" y="5257"/>
                  </a:cubicBezTo>
                  <a:cubicBezTo>
                    <a:pt x="50753" y="5276"/>
                    <a:pt x="50738" y="5287"/>
                    <a:pt x="50718" y="5287"/>
                  </a:cubicBezTo>
                  <a:cubicBezTo>
                    <a:pt x="50708" y="5287"/>
                    <a:pt x="50698" y="5285"/>
                    <a:pt x="50688" y="5281"/>
                  </a:cubicBezTo>
                  <a:cubicBezTo>
                    <a:pt x="50650" y="5263"/>
                    <a:pt x="50620" y="5239"/>
                    <a:pt x="50620" y="5225"/>
                  </a:cubicBezTo>
                  <a:cubicBezTo>
                    <a:pt x="50620" y="5212"/>
                    <a:pt x="50649" y="5202"/>
                    <a:pt x="50688" y="5202"/>
                  </a:cubicBezTo>
                  <a:close/>
                  <a:moveTo>
                    <a:pt x="77257" y="5219"/>
                  </a:moveTo>
                  <a:cubicBezTo>
                    <a:pt x="77277" y="5219"/>
                    <a:pt x="77291" y="5230"/>
                    <a:pt x="77291" y="5249"/>
                  </a:cubicBezTo>
                  <a:cubicBezTo>
                    <a:pt x="77291" y="5278"/>
                    <a:pt x="77261" y="5300"/>
                    <a:pt x="77225" y="5300"/>
                  </a:cubicBezTo>
                  <a:cubicBezTo>
                    <a:pt x="77189" y="5300"/>
                    <a:pt x="77159" y="5291"/>
                    <a:pt x="77159" y="5279"/>
                  </a:cubicBezTo>
                  <a:cubicBezTo>
                    <a:pt x="77159" y="5267"/>
                    <a:pt x="77188" y="5245"/>
                    <a:pt x="77225" y="5227"/>
                  </a:cubicBezTo>
                  <a:cubicBezTo>
                    <a:pt x="77236" y="5222"/>
                    <a:pt x="77247" y="5219"/>
                    <a:pt x="77257" y="5219"/>
                  </a:cubicBezTo>
                  <a:close/>
                  <a:moveTo>
                    <a:pt x="77040" y="5359"/>
                  </a:moveTo>
                  <a:cubicBezTo>
                    <a:pt x="77062" y="5359"/>
                    <a:pt x="77086" y="5362"/>
                    <a:pt x="77105" y="5369"/>
                  </a:cubicBezTo>
                  <a:cubicBezTo>
                    <a:pt x="77156" y="5385"/>
                    <a:pt x="77140" y="5397"/>
                    <a:pt x="77065" y="5397"/>
                  </a:cubicBezTo>
                  <a:cubicBezTo>
                    <a:pt x="77061" y="5397"/>
                    <a:pt x="77057" y="5397"/>
                    <a:pt x="77052" y="5397"/>
                  </a:cubicBezTo>
                  <a:cubicBezTo>
                    <a:pt x="76992" y="5397"/>
                    <a:pt x="76959" y="5387"/>
                    <a:pt x="76980" y="5372"/>
                  </a:cubicBezTo>
                  <a:cubicBezTo>
                    <a:pt x="76992" y="5364"/>
                    <a:pt x="77015" y="5359"/>
                    <a:pt x="77040" y="5359"/>
                  </a:cubicBezTo>
                  <a:close/>
                  <a:moveTo>
                    <a:pt x="31757" y="5269"/>
                  </a:moveTo>
                  <a:cubicBezTo>
                    <a:pt x="31770" y="5269"/>
                    <a:pt x="31775" y="5289"/>
                    <a:pt x="31768" y="5322"/>
                  </a:cubicBezTo>
                  <a:cubicBezTo>
                    <a:pt x="31761" y="5366"/>
                    <a:pt x="31734" y="5415"/>
                    <a:pt x="31713" y="5431"/>
                  </a:cubicBezTo>
                  <a:cubicBezTo>
                    <a:pt x="31708" y="5435"/>
                    <a:pt x="31703" y="5437"/>
                    <a:pt x="31699" y="5437"/>
                  </a:cubicBezTo>
                  <a:cubicBezTo>
                    <a:pt x="31686" y="5437"/>
                    <a:pt x="31681" y="5417"/>
                    <a:pt x="31688" y="5384"/>
                  </a:cubicBezTo>
                  <a:cubicBezTo>
                    <a:pt x="31695" y="5342"/>
                    <a:pt x="31722" y="5291"/>
                    <a:pt x="31743" y="5275"/>
                  </a:cubicBezTo>
                  <a:cubicBezTo>
                    <a:pt x="31748" y="5271"/>
                    <a:pt x="31753" y="5269"/>
                    <a:pt x="31757" y="5269"/>
                  </a:cubicBezTo>
                  <a:close/>
                  <a:moveTo>
                    <a:pt x="51810" y="5797"/>
                  </a:moveTo>
                  <a:cubicBezTo>
                    <a:pt x="51847" y="5797"/>
                    <a:pt x="51875" y="5819"/>
                    <a:pt x="51875" y="5848"/>
                  </a:cubicBezTo>
                  <a:cubicBezTo>
                    <a:pt x="51875" y="5876"/>
                    <a:pt x="51847" y="5897"/>
                    <a:pt x="51810" y="5897"/>
                  </a:cubicBezTo>
                  <a:cubicBezTo>
                    <a:pt x="51771" y="5897"/>
                    <a:pt x="51744" y="5876"/>
                    <a:pt x="51744" y="5848"/>
                  </a:cubicBezTo>
                  <a:cubicBezTo>
                    <a:pt x="51744" y="5819"/>
                    <a:pt x="51771" y="5797"/>
                    <a:pt x="51810" y="5797"/>
                  </a:cubicBezTo>
                  <a:close/>
                  <a:moveTo>
                    <a:pt x="82937" y="6049"/>
                  </a:moveTo>
                  <a:cubicBezTo>
                    <a:pt x="82973" y="6049"/>
                    <a:pt x="83022" y="6083"/>
                    <a:pt x="83043" y="6127"/>
                  </a:cubicBezTo>
                  <a:cubicBezTo>
                    <a:pt x="83059" y="6159"/>
                    <a:pt x="83091" y="6179"/>
                    <a:pt x="83125" y="6179"/>
                  </a:cubicBezTo>
                  <a:cubicBezTo>
                    <a:pt x="83139" y="6179"/>
                    <a:pt x="83153" y="6175"/>
                    <a:pt x="83166" y="6169"/>
                  </a:cubicBezTo>
                  <a:cubicBezTo>
                    <a:pt x="83188" y="6160"/>
                    <a:pt x="83203" y="6155"/>
                    <a:pt x="83210" y="6155"/>
                  </a:cubicBezTo>
                  <a:cubicBezTo>
                    <a:pt x="83217" y="6155"/>
                    <a:pt x="83215" y="6160"/>
                    <a:pt x="83203" y="6169"/>
                  </a:cubicBezTo>
                  <a:cubicBezTo>
                    <a:pt x="83186" y="6183"/>
                    <a:pt x="83164" y="6192"/>
                    <a:pt x="83148" y="6192"/>
                  </a:cubicBezTo>
                  <a:cubicBezTo>
                    <a:pt x="83141" y="6192"/>
                    <a:pt x="83136" y="6191"/>
                    <a:pt x="83131" y="6188"/>
                  </a:cubicBezTo>
                  <a:cubicBezTo>
                    <a:pt x="83129" y="6186"/>
                    <a:pt x="83125" y="6185"/>
                    <a:pt x="83120" y="6185"/>
                  </a:cubicBezTo>
                  <a:cubicBezTo>
                    <a:pt x="83096" y="6185"/>
                    <a:pt x="83046" y="6207"/>
                    <a:pt x="82994" y="6240"/>
                  </a:cubicBezTo>
                  <a:cubicBezTo>
                    <a:pt x="82954" y="6265"/>
                    <a:pt x="82925" y="6277"/>
                    <a:pt x="82907" y="6277"/>
                  </a:cubicBezTo>
                  <a:cubicBezTo>
                    <a:pt x="82891" y="6277"/>
                    <a:pt x="82884" y="6268"/>
                    <a:pt x="82884" y="6249"/>
                  </a:cubicBezTo>
                  <a:cubicBezTo>
                    <a:pt x="82884" y="6227"/>
                    <a:pt x="82869" y="6215"/>
                    <a:pt x="82848" y="6215"/>
                  </a:cubicBezTo>
                  <a:cubicBezTo>
                    <a:pt x="82836" y="6215"/>
                    <a:pt x="82823" y="6219"/>
                    <a:pt x="82809" y="6225"/>
                  </a:cubicBezTo>
                  <a:cubicBezTo>
                    <a:pt x="82794" y="6233"/>
                    <a:pt x="82782" y="6236"/>
                    <a:pt x="82775" y="6236"/>
                  </a:cubicBezTo>
                  <a:cubicBezTo>
                    <a:pt x="82763" y="6236"/>
                    <a:pt x="82764" y="6225"/>
                    <a:pt x="82781" y="6204"/>
                  </a:cubicBezTo>
                  <a:cubicBezTo>
                    <a:pt x="82799" y="6181"/>
                    <a:pt x="82827" y="6169"/>
                    <a:pt x="82855" y="6169"/>
                  </a:cubicBezTo>
                  <a:cubicBezTo>
                    <a:pt x="82867" y="6169"/>
                    <a:pt x="82879" y="6171"/>
                    <a:pt x="82891" y="6176"/>
                  </a:cubicBezTo>
                  <a:cubicBezTo>
                    <a:pt x="82898" y="6179"/>
                    <a:pt x="82904" y="6181"/>
                    <a:pt x="82909" y="6181"/>
                  </a:cubicBezTo>
                  <a:cubicBezTo>
                    <a:pt x="82927" y="6181"/>
                    <a:pt x="82930" y="6160"/>
                    <a:pt x="82912" y="6127"/>
                  </a:cubicBezTo>
                  <a:cubicBezTo>
                    <a:pt x="82890" y="6083"/>
                    <a:pt x="82902" y="6049"/>
                    <a:pt x="82937" y="6049"/>
                  </a:cubicBezTo>
                  <a:close/>
                  <a:moveTo>
                    <a:pt x="83465" y="6258"/>
                  </a:moveTo>
                  <a:cubicBezTo>
                    <a:pt x="83485" y="6258"/>
                    <a:pt x="83519" y="6264"/>
                    <a:pt x="83567" y="6277"/>
                  </a:cubicBezTo>
                  <a:cubicBezTo>
                    <a:pt x="83624" y="6294"/>
                    <a:pt x="83675" y="6330"/>
                    <a:pt x="83675" y="6354"/>
                  </a:cubicBezTo>
                  <a:cubicBezTo>
                    <a:pt x="83675" y="6363"/>
                    <a:pt x="83665" y="6369"/>
                    <a:pt x="83648" y="6369"/>
                  </a:cubicBezTo>
                  <a:cubicBezTo>
                    <a:pt x="83625" y="6369"/>
                    <a:pt x="83589" y="6359"/>
                    <a:pt x="83549" y="6339"/>
                  </a:cubicBezTo>
                  <a:cubicBezTo>
                    <a:pt x="83445" y="6290"/>
                    <a:pt x="83419" y="6258"/>
                    <a:pt x="83465" y="6258"/>
                  </a:cubicBezTo>
                  <a:close/>
                  <a:moveTo>
                    <a:pt x="51626" y="6401"/>
                  </a:moveTo>
                  <a:cubicBezTo>
                    <a:pt x="51636" y="6401"/>
                    <a:pt x="51654" y="6408"/>
                    <a:pt x="51681" y="6421"/>
                  </a:cubicBezTo>
                  <a:cubicBezTo>
                    <a:pt x="51716" y="6437"/>
                    <a:pt x="51740" y="6471"/>
                    <a:pt x="51744" y="6510"/>
                  </a:cubicBezTo>
                  <a:cubicBezTo>
                    <a:pt x="51744" y="6526"/>
                    <a:pt x="51739" y="6534"/>
                    <a:pt x="51731" y="6534"/>
                  </a:cubicBezTo>
                  <a:cubicBezTo>
                    <a:pt x="51720" y="6534"/>
                    <a:pt x="51701" y="6520"/>
                    <a:pt x="51678" y="6494"/>
                  </a:cubicBezTo>
                  <a:cubicBezTo>
                    <a:pt x="51624" y="6430"/>
                    <a:pt x="51607" y="6401"/>
                    <a:pt x="51626" y="6401"/>
                  </a:cubicBezTo>
                  <a:close/>
                  <a:moveTo>
                    <a:pt x="30666" y="6054"/>
                  </a:moveTo>
                  <a:cubicBezTo>
                    <a:pt x="30681" y="6054"/>
                    <a:pt x="30652" y="6080"/>
                    <a:pt x="30579" y="6140"/>
                  </a:cubicBezTo>
                  <a:cubicBezTo>
                    <a:pt x="30513" y="6198"/>
                    <a:pt x="30484" y="6248"/>
                    <a:pt x="30516" y="6248"/>
                  </a:cubicBezTo>
                  <a:cubicBezTo>
                    <a:pt x="30609" y="6248"/>
                    <a:pt x="30587" y="6433"/>
                    <a:pt x="30485" y="6507"/>
                  </a:cubicBezTo>
                  <a:cubicBezTo>
                    <a:pt x="30461" y="6526"/>
                    <a:pt x="30444" y="6536"/>
                    <a:pt x="30432" y="6536"/>
                  </a:cubicBezTo>
                  <a:cubicBezTo>
                    <a:pt x="30416" y="6536"/>
                    <a:pt x="30410" y="6517"/>
                    <a:pt x="30410" y="6479"/>
                  </a:cubicBezTo>
                  <a:cubicBezTo>
                    <a:pt x="30410" y="6433"/>
                    <a:pt x="30367" y="6394"/>
                    <a:pt x="30310" y="6394"/>
                  </a:cubicBezTo>
                  <a:cubicBezTo>
                    <a:pt x="30255" y="6394"/>
                    <a:pt x="30210" y="6382"/>
                    <a:pt x="30210" y="6365"/>
                  </a:cubicBezTo>
                  <a:cubicBezTo>
                    <a:pt x="30210" y="6357"/>
                    <a:pt x="30228" y="6353"/>
                    <a:pt x="30256" y="6353"/>
                  </a:cubicBezTo>
                  <a:cubicBezTo>
                    <a:pt x="30282" y="6353"/>
                    <a:pt x="30316" y="6356"/>
                    <a:pt x="30355" y="6363"/>
                  </a:cubicBezTo>
                  <a:cubicBezTo>
                    <a:pt x="30390" y="6369"/>
                    <a:pt x="30415" y="6373"/>
                    <a:pt x="30431" y="6373"/>
                  </a:cubicBezTo>
                  <a:cubicBezTo>
                    <a:pt x="30462" y="6373"/>
                    <a:pt x="30461" y="6361"/>
                    <a:pt x="30430" y="6337"/>
                  </a:cubicBezTo>
                  <a:cubicBezTo>
                    <a:pt x="30336" y="6267"/>
                    <a:pt x="30398" y="6155"/>
                    <a:pt x="30567" y="6089"/>
                  </a:cubicBezTo>
                  <a:cubicBezTo>
                    <a:pt x="30623" y="6067"/>
                    <a:pt x="30656" y="6054"/>
                    <a:pt x="30666" y="6054"/>
                  </a:cubicBezTo>
                  <a:close/>
                  <a:moveTo>
                    <a:pt x="82663" y="6305"/>
                  </a:moveTo>
                  <a:cubicBezTo>
                    <a:pt x="82670" y="6305"/>
                    <a:pt x="82668" y="6318"/>
                    <a:pt x="82658" y="6346"/>
                  </a:cubicBezTo>
                  <a:cubicBezTo>
                    <a:pt x="82634" y="6413"/>
                    <a:pt x="82606" y="6503"/>
                    <a:pt x="82596" y="6543"/>
                  </a:cubicBezTo>
                  <a:cubicBezTo>
                    <a:pt x="82582" y="6588"/>
                    <a:pt x="82548" y="6622"/>
                    <a:pt x="82503" y="6634"/>
                  </a:cubicBezTo>
                  <a:cubicBezTo>
                    <a:pt x="82481" y="6639"/>
                    <a:pt x="82465" y="6643"/>
                    <a:pt x="82453" y="6643"/>
                  </a:cubicBezTo>
                  <a:cubicBezTo>
                    <a:pt x="82411" y="6643"/>
                    <a:pt x="82440" y="6596"/>
                    <a:pt x="82566" y="6418"/>
                  </a:cubicBezTo>
                  <a:cubicBezTo>
                    <a:pt x="82618" y="6344"/>
                    <a:pt x="82652" y="6305"/>
                    <a:pt x="82663" y="6305"/>
                  </a:cubicBezTo>
                  <a:close/>
                  <a:moveTo>
                    <a:pt x="30135" y="6547"/>
                  </a:moveTo>
                  <a:cubicBezTo>
                    <a:pt x="30151" y="6547"/>
                    <a:pt x="30177" y="6554"/>
                    <a:pt x="30212" y="6570"/>
                  </a:cubicBezTo>
                  <a:lnTo>
                    <a:pt x="30210" y="6570"/>
                  </a:lnTo>
                  <a:cubicBezTo>
                    <a:pt x="30248" y="6588"/>
                    <a:pt x="30279" y="6624"/>
                    <a:pt x="30279" y="6649"/>
                  </a:cubicBezTo>
                  <a:cubicBezTo>
                    <a:pt x="30279" y="6660"/>
                    <a:pt x="30272" y="6665"/>
                    <a:pt x="30261" y="6665"/>
                  </a:cubicBezTo>
                  <a:cubicBezTo>
                    <a:pt x="30244" y="6665"/>
                    <a:pt x="30216" y="6653"/>
                    <a:pt x="30187" y="6633"/>
                  </a:cubicBezTo>
                  <a:cubicBezTo>
                    <a:pt x="30113" y="6582"/>
                    <a:pt x="30099" y="6547"/>
                    <a:pt x="30135" y="6547"/>
                  </a:cubicBezTo>
                  <a:close/>
                  <a:moveTo>
                    <a:pt x="29959" y="6616"/>
                  </a:moveTo>
                  <a:cubicBezTo>
                    <a:pt x="29980" y="6616"/>
                    <a:pt x="29985" y="6646"/>
                    <a:pt x="29969" y="6692"/>
                  </a:cubicBezTo>
                  <a:cubicBezTo>
                    <a:pt x="29947" y="6757"/>
                    <a:pt x="29923" y="6791"/>
                    <a:pt x="29906" y="6791"/>
                  </a:cubicBezTo>
                  <a:cubicBezTo>
                    <a:pt x="29893" y="6791"/>
                    <a:pt x="29884" y="6768"/>
                    <a:pt x="29884" y="6721"/>
                  </a:cubicBezTo>
                  <a:cubicBezTo>
                    <a:pt x="29885" y="6680"/>
                    <a:pt x="29908" y="6642"/>
                    <a:pt x="29943" y="6621"/>
                  </a:cubicBezTo>
                  <a:cubicBezTo>
                    <a:pt x="29949" y="6618"/>
                    <a:pt x="29955" y="6616"/>
                    <a:pt x="29959" y="6616"/>
                  </a:cubicBezTo>
                  <a:close/>
                  <a:moveTo>
                    <a:pt x="29676" y="6843"/>
                  </a:moveTo>
                  <a:cubicBezTo>
                    <a:pt x="29711" y="6843"/>
                    <a:pt x="29758" y="6880"/>
                    <a:pt x="29781" y="6924"/>
                  </a:cubicBezTo>
                  <a:cubicBezTo>
                    <a:pt x="29799" y="6960"/>
                    <a:pt x="29804" y="6978"/>
                    <a:pt x="29791" y="6978"/>
                  </a:cubicBezTo>
                  <a:cubicBezTo>
                    <a:pt x="29781" y="6978"/>
                    <a:pt x="29758" y="6966"/>
                    <a:pt x="29721" y="6943"/>
                  </a:cubicBezTo>
                  <a:cubicBezTo>
                    <a:pt x="29602" y="6870"/>
                    <a:pt x="29590" y="6843"/>
                    <a:pt x="29676" y="6843"/>
                  </a:cubicBezTo>
                  <a:close/>
                  <a:moveTo>
                    <a:pt x="83275" y="6298"/>
                  </a:moveTo>
                  <a:cubicBezTo>
                    <a:pt x="83289" y="6298"/>
                    <a:pt x="83282" y="6320"/>
                    <a:pt x="83261" y="6365"/>
                  </a:cubicBezTo>
                  <a:cubicBezTo>
                    <a:pt x="83240" y="6410"/>
                    <a:pt x="83235" y="6431"/>
                    <a:pt x="83249" y="6431"/>
                  </a:cubicBezTo>
                  <a:cubicBezTo>
                    <a:pt x="83260" y="6431"/>
                    <a:pt x="83280" y="6420"/>
                    <a:pt x="83310" y="6401"/>
                  </a:cubicBezTo>
                  <a:cubicBezTo>
                    <a:pt x="83348" y="6377"/>
                    <a:pt x="83375" y="6365"/>
                    <a:pt x="83396" y="6365"/>
                  </a:cubicBezTo>
                  <a:cubicBezTo>
                    <a:pt x="83417" y="6365"/>
                    <a:pt x="83434" y="6377"/>
                    <a:pt x="83452" y="6401"/>
                  </a:cubicBezTo>
                  <a:cubicBezTo>
                    <a:pt x="83471" y="6425"/>
                    <a:pt x="83474" y="6437"/>
                    <a:pt x="83461" y="6437"/>
                  </a:cubicBezTo>
                  <a:cubicBezTo>
                    <a:pt x="83454" y="6437"/>
                    <a:pt x="83441" y="6433"/>
                    <a:pt x="83424" y="6425"/>
                  </a:cubicBezTo>
                  <a:cubicBezTo>
                    <a:pt x="83412" y="6419"/>
                    <a:pt x="83401" y="6417"/>
                    <a:pt x="83392" y="6417"/>
                  </a:cubicBezTo>
                  <a:cubicBezTo>
                    <a:pt x="83365" y="6417"/>
                    <a:pt x="83349" y="6439"/>
                    <a:pt x="83349" y="6476"/>
                  </a:cubicBezTo>
                  <a:cubicBezTo>
                    <a:pt x="83349" y="6522"/>
                    <a:pt x="83298" y="6607"/>
                    <a:pt x="83243" y="6653"/>
                  </a:cubicBezTo>
                  <a:cubicBezTo>
                    <a:pt x="83158" y="6725"/>
                    <a:pt x="83154" y="6759"/>
                    <a:pt x="83218" y="6818"/>
                  </a:cubicBezTo>
                  <a:cubicBezTo>
                    <a:pt x="83264" y="6859"/>
                    <a:pt x="83288" y="6892"/>
                    <a:pt x="83273" y="6895"/>
                  </a:cubicBezTo>
                  <a:cubicBezTo>
                    <a:pt x="83258" y="6898"/>
                    <a:pt x="83193" y="6909"/>
                    <a:pt x="83122" y="6919"/>
                  </a:cubicBezTo>
                  <a:cubicBezTo>
                    <a:pt x="83054" y="6930"/>
                    <a:pt x="82975" y="6965"/>
                    <a:pt x="82946" y="7000"/>
                  </a:cubicBezTo>
                  <a:cubicBezTo>
                    <a:pt x="82913" y="7040"/>
                    <a:pt x="82731" y="7077"/>
                    <a:pt x="82628" y="7077"/>
                  </a:cubicBezTo>
                  <a:cubicBezTo>
                    <a:pt x="82587" y="7077"/>
                    <a:pt x="82558" y="7071"/>
                    <a:pt x="82558" y="7056"/>
                  </a:cubicBezTo>
                  <a:cubicBezTo>
                    <a:pt x="82558" y="7043"/>
                    <a:pt x="82599" y="7001"/>
                    <a:pt x="82649" y="6962"/>
                  </a:cubicBezTo>
                  <a:lnTo>
                    <a:pt x="82649" y="6964"/>
                  </a:lnTo>
                  <a:cubicBezTo>
                    <a:pt x="82685" y="6937"/>
                    <a:pt x="82727" y="6921"/>
                    <a:pt x="82756" y="6921"/>
                  </a:cubicBezTo>
                  <a:cubicBezTo>
                    <a:pt x="82768" y="6921"/>
                    <a:pt x="82777" y="6923"/>
                    <a:pt x="82784" y="6928"/>
                  </a:cubicBezTo>
                  <a:cubicBezTo>
                    <a:pt x="82798" y="6939"/>
                    <a:pt x="82809" y="6944"/>
                    <a:pt x="82816" y="6944"/>
                  </a:cubicBezTo>
                  <a:cubicBezTo>
                    <a:pt x="82846" y="6944"/>
                    <a:pt x="82806" y="6850"/>
                    <a:pt x="82740" y="6797"/>
                  </a:cubicBezTo>
                  <a:cubicBezTo>
                    <a:pt x="82706" y="6770"/>
                    <a:pt x="82695" y="6754"/>
                    <a:pt x="82708" y="6754"/>
                  </a:cubicBezTo>
                  <a:cubicBezTo>
                    <a:pt x="82713" y="6754"/>
                    <a:pt x="82721" y="6756"/>
                    <a:pt x="82733" y="6761"/>
                  </a:cubicBezTo>
                  <a:cubicBezTo>
                    <a:pt x="82741" y="6764"/>
                    <a:pt x="82749" y="6766"/>
                    <a:pt x="82757" y="6766"/>
                  </a:cubicBezTo>
                  <a:cubicBezTo>
                    <a:pt x="82793" y="6766"/>
                    <a:pt x="82829" y="6734"/>
                    <a:pt x="82845" y="6688"/>
                  </a:cubicBezTo>
                  <a:cubicBezTo>
                    <a:pt x="82864" y="6632"/>
                    <a:pt x="82892" y="6608"/>
                    <a:pt x="82917" y="6608"/>
                  </a:cubicBezTo>
                  <a:cubicBezTo>
                    <a:pt x="82961" y="6608"/>
                    <a:pt x="82998" y="6678"/>
                    <a:pt x="82979" y="6782"/>
                  </a:cubicBezTo>
                  <a:cubicBezTo>
                    <a:pt x="82967" y="6848"/>
                    <a:pt x="82962" y="6880"/>
                    <a:pt x="82970" y="6880"/>
                  </a:cubicBezTo>
                  <a:cubicBezTo>
                    <a:pt x="82976" y="6880"/>
                    <a:pt x="82990" y="6857"/>
                    <a:pt x="83016" y="6813"/>
                  </a:cubicBezTo>
                  <a:cubicBezTo>
                    <a:pt x="83049" y="6756"/>
                    <a:pt x="83110" y="6691"/>
                    <a:pt x="83148" y="6673"/>
                  </a:cubicBezTo>
                  <a:cubicBezTo>
                    <a:pt x="83182" y="6659"/>
                    <a:pt x="83195" y="6616"/>
                    <a:pt x="83173" y="6585"/>
                  </a:cubicBezTo>
                  <a:cubicBezTo>
                    <a:pt x="83156" y="6564"/>
                    <a:pt x="83154" y="6554"/>
                    <a:pt x="83167" y="6554"/>
                  </a:cubicBezTo>
                  <a:cubicBezTo>
                    <a:pt x="83177" y="6554"/>
                    <a:pt x="83195" y="6560"/>
                    <a:pt x="83222" y="6571"/>
                  </a:cubicBezTo>
                  <a:cubicBezTo>
                    <a:pt x="83252" y="6584"/>
                    <a:pt x="83270" y="6590"/>
                    <a:pt x="83277" y="6590"/>
                  </a:cubicBezTo>
                  <a:cubicBezTo>
                    <a:pt x="83289" y="6590"/>
                    <a:pt x="83274" y="6575"/>
                    <a:pt x="83233" y="6540"/>
                  </a:cubicBezTo>
                  <a:cubicBezTo>
                    <a:pt x="83196" y="6509"/>
                    <a:pt x="83173" y="6494"/>
                    <a:pt x="83153" y="6494"/>
                  </a:cubicBezTo>
                  <a:cubicBezTo>
                    <a:pt x="83133" y="6494"/>
                    <a:pt x="83115" y="6509"/>
                    <a:pt x="83091" y="6539"/>
                  </a:cubicBezTo>
                  <a:cubicBezTo>
                    <a:pt x="83071" y="6563"/>
                    <a:pt x="83047" y="6576"/>
                    <a:pt x="83027" y="6576"/>
                  </a:cubicBezTo>
                  <a:cubicBezTo>
                    <a:pt x="83017" y="6576"/>
                    <a:pt x="83008" y="6572"/>
                    <a:pt x="83001" y="6564"/>
                  </a:cubicBezTo>
                  <a:cubicBezTo>
                    <a:pt x="82957" y="6509"/>
                    <a:pt x="83003" y="6451"/>
                    <a:pt x="83179" y="6346"/>
                  </a:cubicBezTo>
                  <a:cubicBezTo>
                    <a:pt x="83232" y="6315"/>
                    <a:pt x="83262" y="6298"/>
                    <a:pt x="83275" y="6298"/>
                  </a:cubicBezTo>
                  <a:close/>
                  <a:moveTo>
                    <a:pt x="73417" y="7157"/>
                  </a:moveTo>
                  <a:cubicBezTo>
                    <a:pt x="73422" y="7157"/>
                    <a:pt x="73428" y="7158"/>
                    <a:pt x="73434" y="7159"/>
                  </a:cubicBezTo>
                  <a:cubicBezTo>
                    <a:pt x="73476" y="7174"/>
                    <a:pt x="73502" y="7218"/>
                    <a:pt x="73494" y="7262"/>
                  </a:cubicBezTo>
                  <a:cubicBezTo>
                    <a:pt x="73489" y="7301"/>
                    <a:pt x="73492" y="7320"/>
                    <a:pt x="73510" y="7320"/>
                  </a:cubicBezTo>
                  <a:cubicBezTo>
                    <a:pt x="73526" y="7320"/>
                    <a:pt x="73552" y="7307"/>
                    <a:pt x="73594" y="7283"/>
                  </a:cubicBezTo>
                  <a:cubicBezTo>
                    <a:pt x="73629" y="7264"/>
                    <a:pt x="73650" y="7253"/>
                    <a:pt x="73655" y="7253"/>
                  </a:cubicBezTo>
                  <a:cubicBezTo>
                    <a:pt x="73663" y="7253"/>
                    <a:pt x="73640" y="7274"/>
                    <a:pt x="73585" y="7319"/>
                  </a:cubicBezTo>
                  <a:cubicBezTo>
                    <a:pt x="73532" y="7362"/>
                    <a:pt x="73497" y="7383"/>
                    <a:pt x="73468" y="7383"/>
                  </a:cubicBezTo>
                  <a:cubicBezTo>
                    <a:pt x="73447" y="7383"/>
                    <a:pt x="73430" y="7371"/>
                    <a:pt x="73412" y="7349"/>
                  </a:cubicBezTo>
                  <a:cubicBezTo>
                    <a:pt x="73345" y="7266"/>
                    <a:pt x="73352" y="7157"/>
                    <a:pt x="73417" y="7157"/>
                  </a:cubicBezTo>
                  <a:close/>
                  <a:moveTo>
                    <a:pt x="73337" y="7440"/>
                  </a:moveTo>
                  <a:cubicBezTo>
                    <a:pt x="73375" y="7440"/>
                    <a:pt x="73403" y="7449"/>
                    <a:pt x="73403" y="7461"/>
                  </a:cubicBezTo>
                  <a:cubicBezTo>
                    <a:pt x="73403" y="7473"/>
                    <a:pt x="73375" y="7495"/>
                    <a:pt x="73337" y="7513"/>
                  </a:cubicBezTo>
                  <a:cubicBezTo>
                    <a:pt x="73325" y="7519"/>
                    <a:pt x="73313" y="7522"/>
                    <a:pt x="73304" y="7522"/>
                  </a:cubicBezTo>
                  <a:cubicBezTo>
                    <a:pt x="73284" y="7522"/>
                    <a:pt x="73272" y="7511"/>
                    <a:pt x="73272" y="7492"/>
                  </a:cubicBezTo>
                  <a:cubicBezTo>
                    <a:pt x="73272" y="7464"/>
                    <a:pt x="73302" y="7440"/>
                    <a:pt x="73337" y="7440"/>
                  </a:cubicBezTo>
                  <a:close/>
                  <a:moveTo>
                    <a:pt x="82364" y="7440"/>
                  </a:moveTo>
                  <a:cubicBezTo>
                    <a:pt x="82397" y="7440"/>
                    <a:pt x="82405" y="7470"/>
                    <a:pt x="82382" y="7513"/>
                  </a:cubicBezTo>
                  <a:cubicBezTo>
                    <a:pt x="82360" y="7555"/>
                    <a:pt x="82321" y="7586"/>
                    <a:pt x="82290" y="7586"/>
                  </a:cubicBezTo>
                  <a:cubicBezTo>
                    <a:pt x="82257" y="7586"/>
                    <a:pt x="82248" y="7555"/>
                    <a:pt x="82270" y="7513"/>
                  </a:cubicBezTo>
                  <a:cubicBezTo>
                    <a:pt x="82293" y="7470"/>
                    <a:pt x="82331" y="7440"/>
                    <a:pt x="82364" y="7440"/>
                  </a:cubicBezTo>
                  <a:close/>
                  <a:moveTo>
                    <a:pt x="81637" y="7594"/>
                  </a:moveTo>
                  <a:cubicBezTo>
                    <a:pt x="81693" y="7594"/>
                    <a:pt x="81715" y="7642"/>
                    <a:pt x="81678" y="7715"/>
                  </a:cubicBezTo>
                  <a:cubicBezTo>
                    <a:pt x="81661" y="7746"/>
                    <a:pt x="81626" y="7767"/>
                    <a:pt x="81595" y="7767"/>
                  </a:cubicBezTo>
                  <a:cubicBezTo>
                    <a:pt x="81585" y="7767"/>
                    <a:pt x="81576" y="7765"/>
                    <a:pt x="81567" y="7761"/>
                  </a:cubicBezTo>
                  <a:cubicBezTo>
                    <a:pt x="81482" y="7720"/>
                    <a:pt x="81485" y="7650"/>
                    <a:pt x="81573" y="7610"/>
                  </a:cubicBezTo>
                  <a:cubicBezTo>
                    <a:pt x="81597" y="7599"/>
                    <a:pt x="81619" y="7594"/>
                    <a:pt x="81637" y="7594"/>
                  </a:cubicBezTo>
                  <a:close/>
                  <a:moveTo>
                    <a:pt x="72668" y="7568"/>
                  </a:moveTo>
                  <a:cubicBezTo>
                    <a:pt x="72710" y="7568"/>
                    <a:pt x="72735" y="7582"/>
                    <a:pt x="72729" y="7606"/>
                  </a:cubicBezTo>
                  <a:cubicBezTo>
                    <a:pt x="72721" y="7634"/>
                    <a:pt x="72744" y="7651"/>
                    <a:pt x="72778" y="7651"/>
                  </a:cubicBezTo>
                  <a:cubicBezTo>
                    <a:pt x="72783" y="7651"/>
                    <a:pt x="72789" y="7651"/>
                    <a:pt x="72794" y="7650"/>
                  </a:cubicBezTo>
                  <a:cubicBezTo>
                    <a:pt x="72809" y="7648"/>
                    <a:pt x="72822" y="7647"/>
                    <a:pt x="72832" y="7647"/>
                  </a:cubicBezTo>
                  <a:cubicBezTo>
                    <a:pt x="72916" y="7647"/>
                    <a:pt x="72871" y="7715"/>
                    <a:pt x="72732" y="7780"/>
                  </a:cubicBezTo>
                  <a:cubicBezTo>
                    <a:pt x="72666" y="7811"/>
                    <a:pt x="72631" y="7827"/>
                    <a:pt x="72621" y="7827"/>
                  </a:cubicBezTo>
                  <a:cubicBezTo>
                    <a:pt x="72610" y="7827"/>
                    <a:pt x="72629" y="7808"/>
                    <a:pt x="72672" y="7768"/>
                  </a:cubicBezTo>
                  <a:cubicBezTo>
                    <a:pt x="72724" y="7720"/>
                    <a:pt x="72747" y="7683"/>
                    <a:pt x="72723" y="7682"/>
                  </a:cubicBezTo>
                  <a:cubicBezTo>
                    <a:pt x="72700" y="7679"/>
                    <a:pt x="72654" y="7671"/>
                    <a:pt x="72617" y="7664"/>
                  </a:cubicBezTo>
                  <a:cubicBezTo>
                    <a:pt x="72578" y="7658"/>
                    <a:pt x="72536" y="7650"/>
                    <a:pt x="72518" y="7646"/>
                  </a:cubicBezTo>
                  <a:cubicBezTo>
                    <a:pt x="72450" y="7631"/>
                    <a:pt x="72494" y="7598"/>
                    <a:pt x="72612" y="7574"/>
                  </a:cubicBezTo>
                  <a:cubicBezTo>
                    <a:pt x="72633" y="7570"/>
                    <a:pt x="72651" y="7568"/>
                    <a:pt x="72668" y="7568"/>
                  </a:cubicBezTo>
                  <a:close/>
                  <a:moveTo>
                    <a:pt x="82260" y="7752"/>
                  </a:moveTo>
                  <a:cubicBezTo>
                    <a:pt x="82317" y="7752"/>
                    <a:pt x="82343" y="7771"/>
                    <a:pt x="82323" y="7795"/>
                  </a:cubicBezTo>
                  <a:cubicBezTo>
                    <a:pt x="82299" y="7822"/>
                    <a:pt x="82263" y="7837"/>
                    <a:pt x="82226" y="7837"/>
                  </a:cubicBezTo>
                  <a:cubicBezTo>
                    <a:pt x="82188" y="7837"/>
                    <a:pt x="82163" y="7820"/>
                    <a:pt x="82163" y="7795"/>
                  </a:cubicBezTo>
                  <a:cubicBezTo>
                    <a:pt x="82163" y="7768"/>
                    <a:pt x="82203" y="7752"/>
                    <a:pt x="82260" y="7752"/>
                  </a:cubicBezTo>
                  <a:close/>
                  <a:moveTo>
                    <a:pt x="28038" y="7937"/>
                  </a:moveTo>
                  <a:cubicBezTo>
                    <a:pt x="28075" y="7937"/>
                    <a:pt x="28103" y="7958"/>
                    <a:pt x="28103" y="7986"/>
                  </a:cubicBezTo>
                  <a:cubicBezTo>
                    <a:pt x="28103" y="8014"/>
                    <a:pt x="28075" y="8035"/>
                    <a:pt x="28038" y="8035"/>
                  </a:cubicBezTo>
                  <a:cubicBezTo>
                    <a:pt x="27999" y="8035"/>
                    <a:pt x="27971" y="8014"/>
                    <a:pt x="27971" y="7986"/>
                  </a:cubicBezTo>
                  <a:cubicBezTo>
                    <a:pt x="27971" y="7958"/>
                    <a:pt x="27999" y="7937"/>
                    <a:pt x="28038" y="7937"/>
                  </a:cubicBezTo>
                  <a:close/>
                  <a:moveTo>
                    <a:pt x="45170" y="7842"/>
                  </a:moveTo>
                  <a:cubicBezTo>
                    <a:pt x="45177" y="7842"/>
                    <a:pt x="45193" y="7848"/>
                    <a:pt x="45217" y="7858"/>
                  </a:cubicBezTo>
                  <a:lnTo>
                    <a:pt x="45215" y="7858"/>
                  </a:lnTo>
                  <a:cubicBezTo>
                    <a:pt x="45247" y="7873"/>
                    <a:pt x="45287" y="7941"/>
                    <a:pt x="45305" y="8011"/>
                  </a:cubicBezTo>
                  <a:cubicBezTo>
                    <a:pt x="45321" y="8073"/>
                    <a:pt x="45314" y="8100"/>
                    <a:pt x="45297" y="8100"/>
                  </a:cubicBezTo>
                  <a:cubicBezTo>
                    <a:pt x="45274" y="8100"/>
                    <a:pt x="45232" y="8048"/>
                    <a:pt x="45203" y="7961"/>
                  </a:cubicBezTo>
                  <a:cubicBezTo>
                    <a:pt x="45184" y="7904"/>
                    <a:pt x="45169" y="7855"/>
                    <a:pt x="45166" y="7846"/>
                  </a:cubicBezTo>
                  <a:cubicBezTo>
                    <a:pt x="45165" y="7843"/>
                    <a:pt x="45166" y="7842"/>
                    <a:pt x="45170" y="7842"/>
                  </a:cubicBezTo>
                  <a:close/>
                  <a:moveTo>
                    <a:pt x="71854" y="8083"/>
                  </a:moveTo>
                  <a:cubicBezTo>
                    <a:pt x="71974" y="8083"/>
                    <a:pt x="72045" y="8167"/>
                    <a:pt x="71962" y="8207"/>
                  </a:cubicBezTo>
                  <a:cubicBezTo>
                    <a:pt x="71952" y="8212"/>
                    <a:pt x="71942" y="8214"/>
                    <a:pt x="71933" y="8214"/>
                  </a:cubicBezTo>
                  <a:cubicBezTo>
                    <a:pt x="71909" y="8214"/>
                    <a:pt x="71891" y="8199"/>
                    <a:pt x="71891" y="8176"/>
                  </a:cubicBezTo>
                  <a:cubicBezTo>
                    <a:pt x="71891" y="8155"/>
                    <a:pt x="71888" y="8144"/>
                    <a:pt x="71878" y="8144"/>
                  </a:cubicBezTo>
                  <a:cubicBezTo>
                    <a:pt x="71868" y="8144"/>
                    <a:pt x="71851" y="8158"/>
                    <a:pt x="71826" y="8185"/>
                  </a:cubicBezTo>
                  <a:cubicBezTo>
                    <a:pt x="71799" y="8215"/>
                    <a:pt x="71783" y="8231"/>
                    <a:pt x="71773" y="8231"/>
                  </a:cubicBezTo>
                  <a:cubicBezTo>
                    <a:pt x="71763" y="8231"/>
                    <a:pt x="71760" y="8211"/>
                    <a:pt x="71760" y="8171"/>
                  </a:cubicBezTo>
                  <a:cubicBezTo>
                    <a:pt x="71763" y="8122"/>
                    <a:pt x="71803" y="8083"/>
                    <a:pt x="71854" y="8083"/>
                  </a:cubicBezTo>
                  <a:close/>
                  <a:moveTo>
                    <a:pt x="71611" y="8098"/>
                  </a:moveTo>
                  <a:cubicBezTo>
                    <a:pt x="71632" y="8098"/>
                    <a:pt x="71645" y="8116"/>
                    <a:pt x="71663" y="8150"/>
                  </a:cubicBezTo>
                  <a:cubicBezTo>
                    <a:pt x="71721" y="8264"/>
                    <a:pt x="71678" y="8398"/>
                    <a:pt x="71577" y="8411"/>
                  </a:cubicBezTo>
                  <a:cubicBezTo>
                    <a:pt x="71561" y="8414"/>
                    <a:pt x="71549" y="8415"/>
                    <a:pt x="71542" y="8415"/>
                  </a:cubicBezTo>
                  <a:cubicBezTo>
                    <a:pt x="71527" y="8415"/>
                    <a:pt x="71531" y="8410"/>
                    <a:pt x="71559" y="8401"/>
                  </a:cubicBezTo>
                  <a:cubicBezTo>
                    <a:pt x="71597" y="8388"/>
                    <a:pt x="71627" y="8356"/>
                    <a:pt x="71627" y="8329"/>
                  </a:cubicBezTo>
                  <a:cubicBezTo>
                    <a:pt x="71627" y="8320"/>
                    <a:pt x="71617" y="8316"/>
                    <a:pt x="71598" y="8316"/>
                  </a:cubicBezTo>
                  <a:cubicBezTo>
                    <a:pt x="71565" y="8316"/>
                    <a:pt x="71507" y="8330"/>
                    <a:pt x="71439" y="8356"/>
                  </a:cubicBezTo>
                  <a:cubicBezTo>
                    <a:pt x="71361" y="8387"/>
                    <a:pt x="71286" y="8404"/>
                    <a:pt x="71240" y="8404"/>
                  </a:cubicBezTo>
                  <a:cubicBezTo>
                    <a:pt x="71223" y="8404"/>
                    <a:pt x="71211" y="8401"/>
                    <a:pt x="71203" y="8396"/>
                  </a:cubicBezTo>
                  <a:cubicBezTo>
                    <a:pt x="71198" y="8393"/>
                    <a:pt x="71194" y="8391"/>
                    <a:pt x="71191" y="8391"/>
                  </a:cubicBezTo>
                  <a:cubicBezTo>
                    <a:pt x="71179" y="8391"/>
                    <a:pt x="71185" y="8419"/>
                    <a:pt x="71206" y="8459"/>
                  </a:cubicBezTo>
                  <a:cubicBezTo>
                    <a:pt x="71232" y="8508"/>
                    <a:pt x="71242" y="8531"/>
                    <a:pt x="71228" y="8531"/>
                  </a:cubicBezTo>
                  <a:cubicBezTo>
                    <a:pt x="71216" y="8531"/>
                    <a:pt x="71185" y="8515"/>
                    <a:pt x="71132" y="8483"/>
                  </a:cubicBezTo>
                  <a:cubicBezTo>
                    <a:pt x="71093" y="8460"/>
                    <a:pt x="71065" y="8448"/>
                    <a:pt x="71053" y="8448"/>
                  </a:cubicBezTo>
                  <a:cubicBezTo>
                    <a:pt x="71043" y="8448"/>
                    <a:pt x="71043" y="8455"/>
                    <a:pt x="71054" y="8470"/>
                  </a:cubicBezTo>
                  <a:cubicBezTo>
                    <a:pt x="71080" y="8502"/>
                    <a:pt x="71072" y="8541"/>
                    <a:pt x="71038" y="8556"/>
                  </a:cubicBezTo>
                  <a:cubicBezTo>
                    <a:pt x="71031" y="8560"/>
                    <a:pt x="71023" y="8561"/>
                    <a:pt x="71014" y="8561"/>
                  </a:cubicBezTo>
                  <a:cubicBezTo>
                    <a:pt x="70982" y="8561"/>
                    <a:pt x="70941" y="8538"/>
                    <a:pt x="70914" y="8501"/>
                  </a:cubicBezTo>
                  <a:cubicBezTo>
                    <a:pt x="70848" y="8410"/>
                    <a:pt x="70932" y="8338"/>
                    <a:pt x="71183" y="8271"/>
                  </a:cubicBezTo>
                  <a:lnTo>
                    <a:pt x="71183" y="8270"/>
                  </a:lnTo>
                  <a:cubicBezTo>
                    <a:pt x="71205" y="8264"/>
                    <a:pt x="71225" y="8261"/>
                    <a:pt x="71243" y="8261"/>
                  </a:cubicBezTo>
                  <a:cubicBezTo>
                    <a:pt x="71274" y="8261"/>
                    <a:pt x="71295" y="8270"/>
                    <a:pt x="71295" y="8288"/>
                  </a:cubicBezTo>
                  <a:cubicBezTo>
                    <a:pt x="71295" y="8313"/>
                    <a:pt x="71329" y="8334"/>
                    <a:pt x="71366" y="8334"/>
                  </a:cubicBezTo>
                  <a:cubicBezTo>
                    <a:pt x="71405" y="8334"/>
                    <a:pt x="71426" y="8316"/>
                    <a:pt x="71411" y="8297"/>
                  </a:cubicBezTo>
                  <a:cubicBezTo>
                    <a:pt x="71396" y="8279"/>
                    <a:pt x="71436" y="8217"/>
                    <a:pt x="71502" y="8165"/>
                  </a:cubicBezTo>
                  <a:cubicBezTo>
                    <a:pt x="71558" y="8120"/>
                    <a:pt x="71589" y="8098"/>
                    <a:pt x="71611" y="8098"/>
                  </a:cubicBezTo>
                  <a:close/>
                  <a:moveTo>
                    <a:pt x="26532" y="9475"/>
                  </a:moveTo>
                  <a:cubicBezTo>
                    <a:pt x="26569" y="9475"/>
                    <a:pt x="26580" y="9496"/>
                    <a:pt x="26557" y="9525"/>
                  </a:cubicBezTo>
                  <a:cubicBezTo>
                    <a:pt x="26530" y="9554"/>
                    <a:pt x="26492" y="9572"/>
                    <a:pt x="26450" y="9574"/>
                  </a:cubicBezTo>
                  <a:cubicBezTo>
                    <a:pt x="26413" y="9574"/>
                    <a:pt x="26402" y="9553"/>
                    <a:pt x="26426" y="9525"/>
                  </a:cubicBezTo>
                  <a:cubicBezTo>
                    <a:pt x="26453" y="9495"/>
                    <a:pt x="26492" y="9477"/>
                    <a:pt x="26532" y="9475"/>
                  </a:cubicBezTo>
                  <a:close/>
                  <a:moveTo>
                    <a:pt x="24771" y="10641"/>
                  </a:moveTo>
                  <a:cubicBezTo>
                    <a:pt x="24794" y="10641"/>
                    <a:pt x="24800" y="10651"/>
                    <a:pt x="24785" y="10669"/>
                  </a:cubicBezTo>
                  <a:cubicBezTo>
                    <a:pt x="24758" y="10699"/>
                    <a:pt x="24720" y="10717"/>
                    <a:pt x="24682" y="10718"/>
                  </a:cubicBezTo>
                  <a:cubicBezTo>
                    <a:pt x="24586" y="10718"/>
                    <a:pt x="24607" y="10683"/>
                    <a:pt x="24719" y="10650"/>
                  </a:cubicBezTo>
                  <a:cubicBezTo>
                    <a:pt x="24741" y="10644"/>
                    <a:pt x="24758" y="10641"/>
                    <a:pt x="24771" y="10641"/>
                  </a:cubicBezTo>
                  <a:close/>
                  <a:moveTo>
                    <a:pt x="53748" y="10620"/>
                  </a:moveTo>
                  <a:cubicBezTo>
                    <a:pt x="53763" y="10620"/>
                    <a:pt x="53793" y="10641"/>
                    <a:pt x="53817" y="10669"/>
                  </a:cubicBezTo>
                  <a:cubicBezTo>
                    <a:pt x="53839" y="10698"/>
                    <a:pt x="53826" y="10720"/>
                    <a:pt x="53789" y="10720"/>
                  </a:cubicBezTo>
                  <a:cubicBezTo>
                    <a:pt x="53750" y="10720"/>
                    <a:pt x="53720" y="10696"/>
                    <a:pt x="53720" y="10669"/>
                  </a:cubicBezTo>
                  <a:cubicBezTo>
                    <a:pt x="53720" y="10642"/>
                    <a:pt x="53732" y="10620"/>
                    <a:pt x="53748" y="10620"/>
                  </a:cubicBezTo>
                  <a:close/>
                  <a:moveTo>
                    <a:pt x="23718" y="11436"/>
                  </a:moveTo>
                  <a:cubicBezTo>
                    <a:pt x="23741" y="11436"/>
                    <a:pt x="23746" y="11446"/>
                    <a:pt x="23731" y="11465"/>
                  </a:cubicBezTo>
                  <a:cubicBezTo>
                    <a:pt x="23704" y="11494"/>
                    <a:pt x="23667" y="11512"/>
                    <a:pt x="23628" y="11514"/>
                  </a:cubicBezTo>
                  <a:cubicBezTo>
                    <a:pt x="23532" y="11514"/>
                    <a:pt x="23553" y="11478"/>
                    <a:pt x="23665" y="11445"/>
                  </a:cubicBezTo>
                  <a:cubicBezTo>
                    <a:pt x="23688" y="11439"/>
                    <a:pt x="23706" y="11436"/>
                    <a:pt x="23718" y="11436"/>
                  </a:cubicBezTo>
                  <a:close/>
                  <a:moveTo>
                    <a:pt x="54802" y="11521"/>
                  </a:moveTo>
                  <a:cubicBezTo>
                    <a:pt x="54806" y="11521"/>
                    <a:pt x="54810" y="11523"/>
                    <a:pt x="54814" y="11526"/>
                  </a:cubicBezTo>
                  <a:cubicBezTo>
                    <a:pt x="54838" y="11544"/>
                    <a:pt x="54839" y="11585"/>
                    <a:pt x="54820" y="11623"/>
                  </a:cubicBezTo>
                  <a:cubicBezTo>
                    <a:pt x="54812" y="11637"/>
                    <a:pt x="54805" y="11645"/>
                    <a:pt x="54798" y="11645"/>
                  </a:cubicBezTo>
                  <a:cubicBezTo>
                    <a:pt x="54789" y="11645"/>
                    <a:pt x="54781" y="11627"/>
                    <a:pt x="54779" y="11593"/>
                  </a:cubicBezTo>
                  <a:cubicBezTo>
                    <a:pt x="54776" y="11550"/>
                    <a:pt x="54786" y="11521"/>
                    <a:pt x="54802" y="11521"/>
                  </a:cubicBezTo>
                  <a:close/>
                  <a:moveTo>
                    <a:pt x="54979" y="11620"/>
                  </a:moveTo>
                  <a:cubicBezTo>
                    <a:pt x="55001" y="11620"/>
                    <a:pt x="55025" y="11623"/>
                    <a:pt x="55048" y="11630"/>
                  </a:cubicBezTo>
                  <a:cubicBezTo>
                    <a:pt x="55100" y="11645"/>
                    <a:pt x="55084" y="11657"/>
                    <a:pt x="55008" y="11659"/>
                  </a:cubicBezTo>
                  <a:cubicBezTo>
                    <a:pt x="55004" y="11659"/>
                    <a:pt x="55000" y="11659"/>
                    <a:pt x="54996" y="11659"/>
                  </a:cubicBezTo>
                  <a:cubicBezTo>
                    <a:pt x="54935" y="11659"/>
                    <a:pt x="54900" y="11647"/>
                    <a:pt x="54920" y="11633"/>
                  </a:cubicBezTo>
                  <a:cubicBezTo>
                    <a:pt x="54932" y="11624"/>
                    <a:pt x="54954" y="11620"/>
                    <a:pt x="54979" y="11620"/>
                  </a:cubicBezTo>
                  <a:close/>
                  <a:moveTo>
                    <a:pt x="54144" y="11621"/>
                  </a:moveTo>
                  <a:cubicBezTo>
                    <a:pt x="54148" y="11621"/>
                    <a:pt x="54151" y="11623"/>
                    <a:pt x="54156" y="11626"/>
                  </a:cubicBezTo>
                  <a:cubicBezTo>
                    <a:pt x="54178" y="11644"/>
                    <a:pt x="54181" y="11684"/>
                    <a:pt x="54162" y="11723"/>
                  </a:cubicBezTo>
                  <a:cubicBezTo>
                    <a:pt x="54154" y="11737"/>
                    <a:pt x="54147" y="11744"/>
                    <a:pt x="54141" y="11744"/>
                  </a:cubicBezTo>
                  <a:cubicBezTo>
                    <a:pt x="54131" y="11744"/>
                    <a:pt x="54123" y="11726"/>
                    <a:pt x="54121" y="11691"/>
                  </a:cubicBezTo>
                  <a:cubicBezTo>
                    <a:pt x="54118" y="11649"/>
                    <a:pt x="54128" y="11621"/>
                    <a:pt x="54144" y="11621"/>
                  </a:cubicBezTo>
                  <a:close/>
                  <a:moveTo>
                    <a:pt x="64010" y="11620"/>
                  </a:moveTo>
                  <a:cubicBezTo>
                    <a:pt x="64010" y="11620"/>
                    <a:pt x="64011" y="11620"/>
                    <a:pt x="64012" y="11621"/>
                  </a:cubicBezTo>
                  <a:cubicBezTo>
                    <a:pt x="64021" y="11630"/>
                    <a:pt x="64064" y="11674"/>
                    <a:pt x="64106" y="11715"/>
                  </a:cubicBezTo>
                  <a:cubicBezTo>
                    <a:pt x="64167" y="11777"/>
                    <a:pt x="64166" y="11793"/>
                    <a:pt x="64099" y="11793"/>
                  </a:cubicBezTo>
                  <a:cubicBezTo>
                    <a:pt x="64052" y="11793"/>
                    <a:pt x="64011" y="11751"/>
                    <a:pt x="64006" y="11699"/>
                  </a:cubicBezTo>
                  <a:cubicBezTo>
                    <a:pt x="64002" y="11652"/>
                    <a:pt x="64003" y="11620"/>
                    <a:pt x="64010" y="11620"/>
                  </a:cubicBezTo>
                  <a:close/>
                  <a:moveTo>
                    <a:pt x="46438" y="11783"/>
                  </a:moveTo>
                  <a:cubicBezTo>
                    <a:pt x="46443" y="11783"/>
                    <a:pt x="46448" y="11788"/>
                    <a:pt x="46454" y="11799"/>
                  </a:cubicBezTo>
                  <a:cubicBezTo>
                    <a:pt x="46472" y="11838"/>
                    <a:pt x="46472" y="11884"/>
                    <a:pt x="46454" y="11924"/>
                  </a:cubicBezTo>
                  <a:cubicBezTo>
                    <a:pt x="46448" y="11935"/>
                    <a:pt x="46443" y="11940"/>
                    <a:pt x="46438" y="11940"/>
                  </a:cubicBezTo>
                  <a:cubicBezTo>
                    <a:pt x="46427" y="11940"/>
                    <a:pt x="46420" y="11912"/>
                    <a:pt x="46420" y="11862"/>
                  </a:cubicBezTo>
                  <a:cubicBezTo>
                    <a:pt x="46420" y="11812"/>
                    <a:pt x="46427" y="11783"/>
                    <a:pt x="46438" y="11783"/>
                  </a:cubicBezTo>
                  <a:close/>
                  <a:moveTo>
                    <a:pt x="63593" y="12011"/>
                  </a:moveTo>
                  <a:cubicBezTo>
                    <a:pt x="63630" y="12011"/>
                    <a:pt x="63659" y="12020"/>
                    <a:pt x="63659" y="12032"/>
                  </a:cubicBezTo>
                  <a:cubicBezTo>
                    <a:pt x="63659" y="12044"/>
                    <a:pt x="63630" y="12068"/>
                    <a:pt x="63593" y="12084"/>
                  </a:cubicBezTo>
                  <a:cubicBezTo>
                    <a:pt x="63580" y="12090"/>
                    <a:pt x="63569" y="12093"/>
                    <a:pt x="63559" y="12093"/>
                  </a:cubicBezTo>
                  <a:cubicBezTo>
                    <a:pt x="63539" y="12093"/>
                    <a:pt x="63526" y="12082"/>
                    <a:pt x="63526" y="12063"/>
                  </a:cubicBezTo>
                  <a:cubicBezTo>
                    <a:pt x="63526" y="12035"/>
                    <a:pt x="63557" y="12011"/>
                    <a:pt x="63593" y="12011"/>
                  </a:cubicBezTo>
                  <a:close/>
                  <a:moveTo>
                    <a:pt x="22857" y="12311"/>
                  </a:moveTo>
                  <a:cubicBezTo>
                    <a:pt x="22926" y="12311"/>
                    <a:pt x="22901" y="12346"/>
                    <a:pt x="22779" y="12429"/>
                  </a:cubicBezTo>
                  <a:cubicBezTo>
                    <a:pt x="22720" y="12470"/>
                    <a:pt x="22689" y="12491"/>
                    <a:pt x="22675" y="12491"/>
                  </a:cubicBezTo>
                  <a:cubicBezTo>
                    <a:pt x="22660" y="12491"/>
                    <a:pt x="22662" y="12469"/>
                    <a:pt x="22670" y="12424"/>
                  </a:cubicBezTo>
                  <a:cubicBezTo>
                    <a:pt x="22679" y="12372"/>
                    <a:pt x="22731" y="12326"/>
                    <a:pt x="22792" y="12317"/>
                  </a:cubicBezTo>
                  <a:cubicBezTo>
                    <a:pt x="22819" y="12313"/>
                    <a:pt x="22841" y="12311"/>
                    <a:pt x="22857" y="12311"/>
                  </a:cubicBezTo>
                  <a:close/>
                  <a:moveTo>
                    <a:pt x="22052" y="12449"/>
                  </a:moveTo>
                  <a:cubicBezTo>
                    <a:pt x="22079" y="12449"/>
                    <a:pt x="22016" y="12569"/>
                    <a:pt x="21945" y="12636"/>
                  </a:cubicBezTo>
                  <a:cubicBezTo>
                    <a:pt x="21900" y="12678"/>
                    <a:pt x="21876" y="12701"/>
                    <a:pt x="21871" y="12701"/>
                  </a:cubicBezTo>
                  <a:cubicBezTo>
                    <a:pt x="21865" y="12701"/>
                    <a:pt x="21883" y="12671"/>
                    <a:pt x="21924" y="12608"/>
                  </a:cubicBezTo>
                  <a:cubicBezTo>
                    <a:pt x="21954" y="12557"/>
                    <a:pt x="21986" y="12511"/>
                    <a:pt x="22024" y="12466"/>
                  </a:cubicBezTo>
                  <a:cubicBezTo>
                    <a:pt x="22038" y="12454"/>
                    <a:pt x="22047" y="12449"/>
                    <a:pt x="22052" y="12449"/>
                  </a:cubicBezTo>
                  <a:close/>
                  <a:moveTo>
                    <a:pt x="46558" y="12444"/>
                  </a:moveTo>
                  <a:cubicBezTo>
                    <a:pt x="46572" y="12444"/>
                    <a:pt x="46603" y="12486"/>
                    <a:pt x="46639" y="12557"/>
                  </a:cubicBezTo>
                  <a:cubicBezTo>
                    <a:pt x="46687" y="12652"/>
                    <a:pt x="46727" y="12764"/>
                    <a:pt x="46727" y="12806"/>
                  </a:cubicBezTo>
                  <a:cubicBezTo>
                    <a:pt x="46727" y="12817"/>
                    <a:pt x="46725" y="12822"/>
                    <a:pt x="46720" y="12822"/>
                  </a:cubicBezTo>
                  <a:cubicBezTo>
                    <a:pt x="46706" y="12822"/>
                    <a:pt x="46675" y="12778"/>
                    <a:pt x="46639" y="12706"/>
                  </a:cubicBezTo>
                  <a:cubicBezTo>
                    <a:pt x="46591" y="12612"/>
                    <a:pt x="46551" y="12497"/>
                    <a:pt x="46551" y="12458"/>
                  </a:cubicBezTo>
                  <a:cubicBezTo>
                    <a:pt x="46551" y="12448"/>
                    <a:pt x="46553" y="12444"/>
                    <a:pt x="46558" y="12444"/>
                  </a:cubicBezTo>
                  <a:close/>
                  <a:moveTo>
                    <a:pt x="61153" y="13203"/>
                  </a:moveTo>
                  <a:cubicBezTo>
                    <a:pt x="61225" y="13203"/>
                    <a:pt x="61216" y="13224"/>
                    <a:pt x="61122" y="13276"/>
                  </a:cubicBezTo>
                  <a:cubicBezTo>
                    <a:pt x="61053" y="13317"/>
                    <a:pt x="60949" y="13351"/>
                    <a:pt x="60896" y="13351"/>
                  </a:cubicBezTo>
                  <a:cubicBezTo>
                    <a:pt x="60825" y="13351"/>
                    <a:pt x="60834" y="13330"/>
                    <a:pt x="60928" y="13276"/>
                  </a:cubicBezTo>
                  <a:cubicBezTo>
                    <a:pt x="60996" y="13237"/>
                    <a:pt x="61101" y="13203"/>
                    <a:pt x="61153" y="13203"/>
                  </a:cubicBezTo>
                  <a:close/>
                  <a:moveTo>
                    <a:pt x="60261" y="13371"/>
                  </a:moveTo>
                  <a:cubicBezTo>
                    <a:pt x="60278" y="13371"/>
                    <a:pt x="60305" y="13376"/>
                    <a:pt x="60341" y="13387"/>
                  </a:cubicBezTo>
                  <a:cubicBezTo>
                    <a:pt x="60398" y="13403"/>
                    <a:pt x="60428" y="13427"/>
                    <a:pt x="60411" y="13440"/>
                  </a:cubicBezTo>
                  <a:cubicBezTo>
                    <a:pt x="60404" y="13446"/>
                    <a:pt x="60393" y="13448"/>
                    <a:pt x="60380" y="13448"/>
                  </a:cubicBezTo>
                  <a:cubicBezTo>
                    <a:pt x="60359" y="13448"/>
                    <a:pt x="60333" y="13442"/>
                    <a:pt x="60310" y="13431"/>
                  </a:cubicBezTo>
                  <a:cubicBezTo>
                    <a:pt x="60235" y="13396"/>
                    <a:pt x="60222" y="13371"/>
                    <a:pt x="60261" y="13371"/>
                  </a:cubicBezTo>
                  <a:close/>
                  <a:moveTo>
                    <a:pt x="55629" y="13449"/>
                  </a:moveTo>
                  <a:cubicBezTo>
                    <a:pt x="55666" y="13449"/>
                    <a:pt x="55694" y="13470"/>
                    <a:pt x="55694" y="13499"/>
                  </a:cubicBezTo>
                  <a:cubicBezTo>
                    <a:pt x="55694" y="13528"/>
                    <a:pt x="55666" y="13549"/>
                    <a:pt x="55629" y="13549"/>
                  </a:cubicBezTo>
                  <a:cubicBezTo>
                    <a:pt x="55591" y="13549"/>
                    <a:pt x="55563" y="13527"/>
                    <a:pt x="55563" y="13499"/>
                  </a:cubicBezTo>
                  <a:cubicBezTo>
                    <a:pt x="55563" y="13470"/>
                    <a:pt x="55591" y="13449"/>
                    <a:pt x="55629" y="13449"/>
                  </a:cubicBezTo>
                  <a:close/>
                  <a:moveTo>
                    <a:pt x="60598" y="13521"/>
                  </a:moveTo>
                  <a:cubicBezTo>
                    <a:pt x="60622" y="13521"/>
                    <a:pt x="60646" y="13531"/>
                    <a:pt x="60663" y="13551"/>
                  </a:cubicBezTo>
                  <a:cubicBezTo>
                    <a:pt x="60686" y="13579"/>
                    <a:pt x="60661" y="13600"/>
                    <a:pt x="60604" y="13600"/>
                  </a:cubicBezTo>
                  <a:cubicBezTo>
                    <a:pt x="60490" y="13600"/>
                    <a:pt x="60474" y="13570"/>
                    <a:pt x="60561" y="13530"/>
                  </a:cubicBezTo>
                  <a:cubicBezTo>
                    <a:pt x="60572" y="13524"/>
                    <a:pt x="60585" y="13521"/>
                    <a:pt x="60598" y="13521"/>
                  </a:cubicBezTo>
                  <a:close/>
                  <a:moveTo>
                    <a:pt x="20548" y="13605"/>
                  </a:moveTo>
                  <a:cubicBezTo>
                    <a:pt x="20557" y="13605"/>
                    <a:pt x="20564" y="13607"/>
                    <a:pt x="20569" y="13611"/>
                  </a:cubicBezTo>
                  <a:cubicBezTo>
                    <a:pt x="20588" y="13625"/>
                    <a:pt x="20551" y="13654"/>
                    <a:pt x="20488" y="13672"/>
                  </a:cubicBezTo>
                  <a:cubicBezTo>
                    <a:pt x="20452" y="13682"/>
                    <a:pt x="20429" y="13688"/>
                    <a:pt x="20417" y="13688"/>
                  </a:cubicBezTo>
                  <a:cubicBezTo>
                    <a:pt x="20399" y="13688"/>
                    <a:pt x="20412" y="13674"/>
                    <a:pt x="20452" y="13643"/>
                  </a:cubicBezTo>
                  <a:cubicBezTo>
                    <a:pt x="20485" y="13619"/>
                    <a:pt x="20523" y="13605"/>
                    <a:pt x="20548" y="13605"/>
                  </a:cubicBezTo>
                  <a:close/>
                  <a:moveTo>
                    <a:pt x="56298" y="13970"/>
                  </a:moveTo>
                  <a:cubicBezTo>
                    <a:pt x="56318" y="13970"/>
                    <a:pt x="56323" y="14000"/>
                    <a:pt x="56308" y="14046"/>
                  </a:cubicBezTo>
                  <a:cubicBezTo>
                    <a:pt x="56285" y="14111"/>
                    <a:pt x="56261" y="14145"/>
                    <a:pt x="56245" y="14145"/>
                  </a:cubicBezTo>
                  <a:cubicBezTo>
                    <a:pt x="56231" y="14145"/>
                    <a:pt x="56222" y="14122"/>
                    <a:pt x="56222" y="14075"/>
                  </a:cubicBezTo>
                  <a:cubicBezTo>
                    <a:pt x="56224" y="14033"/>
                    <a:pt x="56246" y="13996"/>
                    <a:pt x="56282" y="13975"/>
                  </a:cubicBezTo>
                  <a:cubicBezTo>
                    <a:pt x="56288" y="13972"/>
                    <a:pt x="56293" y="13970"/>
                    <a:pt x="56298" y="13970"/>
                  </a:cubicBezTo>
                  <a:close/>
                  <a:moveTo>
                    <a:pt x="28434" y="14542"/>
                  </a:moveTo>
                  <a:cubicBezTo>
                    <a:pt x="28441" y="14542"/>
                    <a:pt x="28422" y="14562"/>
                    <a:pt x="28378" y="14604"/>
                  </a:cubicBezTo>
                  <a:cubicBezTo>
                    <a:pt x="28316" y="14663"/>
                    <a:pt x="28272" y="14694"/>
                    <a:pt x="28250" y="14694"/>
                  </a:cubicBezTo>
                  <a:cubicBezTo>
                    <a:pt x="28240" y="14694"/>
                    <a:pt x="28235" y="14688"/>
                    <a:pt x="28235" y="14675"/>
                  </a:cubicBezTo>
                  <a:cubicBezTo>
                    <a:pt x="28235" y="14664"/>
                    <a:pt x="28288" y="14624"/>
                    <a:pt x="28351" y="14588"/>
                  </a:cubicBezTo>
                  <a:cubicBezTo>
                    <a:pt x="28401" y="14558"/>
                    <a:pt x="28428" y="14542"/>
                    <a:pt x="28434" y="14542"/>
                  </a:cubicBezTo>
                  <a:close/>
                  <a:moveTo>
                    <a:pt x="28170" y="14794"/>
                  </a:moveTo>
                  <a:cubicBezTo>
                    <a:pt x="28177" y="14794"/>
                    <a:pt x="28157" y="14814"/>
                    <a:pt x="28114" y="14855"/>
                  </a:cubicBezTo>
                  <a:cubicBezTo>
                    <a:pt x="28053" y="14914"/>
                    <a:pt x="28008" y="14945"/>
                    <a:pt x="27986" y="14945"/>
                  </a:cubicBezTo>
                  <a:cubicBezTo>
                    <a:pt x="27976" y="14945"/>
                    <a:pt x="27971" y="14938"/>
                    <a:pt x="27971" y="14925"/>
                  </a:cubicBezTo>
                  <a:cubicBezTo>
                    <a:pt x="27971" y="14916"/>
                    <a:pt x="28024" y="14876"/>
                    <a:pt x="28087" y="14839"/>
                  </a:cubicBezTo>
                  <a:cubicBezTo>
                    <a:pt x="28137" y="14809"/>
                    <a:pt x="28164" y="14794"/>
                    <a:pt x="28170" y="14794"/>
                  </a:cubicBezTo>
                  <a:close/>
                  <a:moveTo>
                    <a:pt x="26239" y="15857"/>
                  </a:moveTo>
                  <a:cubicBezTo>
                    <a:pt x="26244" y="15857"/>
                    <a:pt x="26248" y="15858"/>
                    <a:pt x="26251" y="15861"/>
                  </a:cubicBezTo>
                  <a:cubicBezTo>
                    <a:pt x="26271" y="15874"/>
                    <a:pt x="26248" y="15915"/>
                    <a:pt x="26204" y="15947"/>
                  </a:cubicBezTo>
                  <a:cubicBezTo>
                    <a:pt x="26175" y="15970"/>
                    <a:pt x="26158" y="15981"/>
                    <a:pt x="26151" y="15981"/>
                  </a:cubicBezTo>
                  <a:cubicBezTo>
                    <a:pt x="26141" y="15981"/>
                    <a:pt x="26148" y="15962"/>
                    <a:pt x="26169" y="15922"/>
                  </a:cubicBezTo>
                  <a:cubicBezTo>
                    <a:pt x="26190" y="15883"/>
                    <a:pt x="26219" y="15857"/>
                    <a:pt x="26239" y="15857"/>
                  </a:cubicBezTo>
                  <a:close/>
                  <a:moveTo>
                    <a:pt x="15795" y="16500"/>
                  </a:moveTo>
                  <a:cubicBezTo>
                    <a:pt x="15833" y="16500"/>
                    <a:pt x="15848" y="16509"/>
                    <a:pt x="15828" y="16523"/>
                  </a:cubicBezTo>
                  <a:cubicBezTo>
                    <a:pt x="15805" y="16540"/>
                    <a:pt x="15744" y="16558"/>
                    <a:pt x="15688" y="16564"/>
                  </a:cubicBezTo>
                  <a:cubicBezTo>
                    <a:pt x="15678" y="16565"/>
                    <a:pt x="15669" y="16565"/>
                    <a:pt x="15661" y="16565"/>
                  </a:cubicBezTo>
                  <a:cubicBezTo>
                    <a:pt x="15624" y="16565"/>
                    <a:pt x="15609" y="16556"/>
                    <a:pt x="15628" y="16541"/>
                  </a:cubicBezTo>
                  <a:cubicBezTo>
                    <a:pt x="15650" y="16525"/>
                    <a:pt x="15713" y="16507"/>
                    <a:pt x="15770" y="16501"/>
                  </a:cubicBezTo>
                  <a:cubicBezTo>
                    <a:pt x="15779" y="16500"/>
                    <a:pt x="15788" y="16500"/>
                    <a:pt x="15795" y="16500"/>
                  </a:cubicBezTo>
                  <a:close/>
                  <a:moveTo>
                    <a:pt x="23061" y="17398"/>
                  </a:moveTo>
                  <a:cubicBezTo>
                    <a:pt x="23083" y="17398"/>
                    <a:pt x="23088" y="17408"/>
                    <a:pt x="23073" y="17426"/>
                  </a:cubicBezTo>
                  <a:cubicBezTo>
                    <a:pt x="23046" y="17456"/>
                    <a:pt x="23009" y="17474"/>
                    <a:pt x="22968" y="17476"/>
                  </a:cubicBezTo>
                  <a:cubicBezTo>
                    <a:pt x="22874" y="17476"/>
                    <a:pt x="22894" y="17440"/>
                    <a:pt x="23006" y="17407"/>
                  </a:cubicBezTo>
                  <a:lnTo>
                    <a:pt x="23007" y="17408"/>
                  </a:lnTo>
                  <a:cubicBezTo>
                    <a:pt x="23030" y="17401"/>
                    <a:pt x="23048" y="17398"/>
                    <a:pt x="23061" y="17398"/>
                  </a:cubicBezTo>
                  <a:close/>
                  <a:moveTo>
                    <a:pt x="20700" y="18617"/>
                  </a:moveTo>
                  <a:cubicBezTo>
                    <a:pt x="20727" y="18617"/>
                    <a:pt x="20712" y="18650"/>
                    <a:pt x="20666" y="18692"/>
                  </a:cubicBezTo>
                  <a:cubicBezTo>
                    <a:pt x="20621" y="18735"/>
                    <a:pt x="20557" y="18768"/>
                    <a:pt x="20523" y="18768"/>
                  </a:cubicBezTo>
                  <a:cubicBezTo>
                    <a:pt x="20487" y="18768"/>
                    <a:pt x="20502" y="18735"/>
                    <a:pt x="20557" y="18692"/>
                  </a:cubicBezTo>
                  <a:cubicBezTo>
                    <a:pt x="20611" y="18650"/>
                    <a:pt x="20675" y="18617"/>
                    <a:pt x="20700" y="18617"/>
                  </a:cubicBezTo>
                  <a:close/>
                  <a:moveTo>
                    <a:pt x="60598" y="20505"/>
                  </a:moveTo>
                  <a:cubicBezTo>
                    <a:pt x="60653" y="20505"/>
                    <a:pt x="60698" y="20526"/>
                    <a:pt x="60698" y="20554"/>
                  </a:cubicBezTo>
                  <a:cubicBezTo>
                    <a:pt x="60698" y="20582"/>
                    <a:pt x="60655" y="20603"/>
                    <a:pt x="60598" y="20603"/>
                  </a:cubicBezTo>
                  <a:cubicBezTo>
                    <a:pt x="60541" y="20603"/>
                    <a:pt x="60496" y="20582"/>
                    <a:pt x="60496" y="20554"/>
                  </a:cubicBezTo>
                  <a:cubicBezTo>
                    <a:pt x="60496" y="20526"/>
                    <a:pt x="60541" y="20505"/>
                    <a:pt x="60598" y="20505"/>
                  </a:cubicBezTo>
                  <a:close/>
                  <a:moveTo>
                    <a:pt x="57438" y="20774"/>
                  </a:moveTo>
                  <a:cubicBezTo>
                    <a:pt x="57457" y="20774"/>
                    <a:pt x="57470" y="20785"/>
                    <a:pt x="57470" y="20803"/>
                  </a:cubicBezTo>
                  <a:cubicBezTo>
                    <a:pt x="57470" y="20832"/>
                    <a:pt x="57440" y="20856"/>
                    <a:pt x="57404" y="20856"/>
                  </a:cubicBezTo>
                  <a:cubicBezTo>
                    <a:pt x="57369" y="20856"/>
                    <a:pt x="57339" y="20847"/>
                    <a:pt x="57339" y="20833"/>
                  </a:cubicBezTo>
                  <a:cubicBezTo>
                    <a:pt x="57339" y="20821"/>
                    <a:pt x="57367" y="20799"/>
                    <a:pt x="57404" y="20782"/>
                  </a:cubicBezTo>
                  <a:cubicBezTo>
                    <a:pt x="57416" y="20776"/>
                    <a:pt x="57428" y="20774"/>
                    <a:pt x="57438" y="20774"/>
                  </a:cubicBezTo>
                  <a:close/>
                  <a:moveTo>
                    <a:pt x="6382" y="21797"/>
                  </a:moveTo>
                  <a:cubicBezTo>
                    <a:pt x="6389" y="21797"/>
                    <a:pt x="6369" y="21817"/>
                    <a:pt x="6325" y="21858"/>
                  </a:cubicBezTo>
                  <a:cubicBezTo>
                    <a:pt x="6264" y="21917"/>
                    <a:pt x="6219" y="21948"/>
                    <a:pt x="6197" y="21948"/>
                  </a:cubicBezTo>
                  <a:cubicBezTo>
                    <a:pt x="6187" y="21948"/>
                    <a:pt x="6182" y="21942"/>
                    <a:pt x="6182" y="21930"/>
                  </a:cubicBezTo>
                  <a:cubicBezTo>
                    <a:pt x="6182" y="21920"/>
                    <a:pt x="6235" y="21879"/>
                    <a:pt x="6298" y="21842"/>
                  </a:cubicBezTo>
                  <a:cubicBezTo>
                    <a:pt x="6348" y="21813"/>
                    <a:pt x="6375" y="21797"/>
                    <a:pt x="6382" y="21797"/>
                  </a:cubicBezTo>
                  <a:close/>
                  <a:moveTo>
                    <a:pt x="4467" y="23685"/>
                  </a:moveTo>
                  <a:cubicBezTo>
                    <a:pt x="4504" y="23685"/>
                    <a:pt x="4533" y="23706"/>
                    <a:pt x="4533" y="23734"/>
                  </a:cubicBezTo>
                  <a:cubicBezTo>
                    <a:pt x="4533" y="23763"/>
                    <a:pt x="4506" y="23785"/>
                    <a:pt x="4467" y="23785"/>
                  </a:cubicBezTo>
                  <a:cubicBezTo>
                    <a:pt x="4430" y="23785"/>
                    <a:pt x="4401" y="23763"/>
                    <a:pt x="4401" y="23734"/>
                  </a:cubicBezTo>
                  <a:cubicBezTo>
                    <a:pt x="4401" y="23706"/>
                    <a:pt x="4430" y="23685"/>
                    <a:pt x="4467" y="23685"/>
                  </a:cubicBezTo>
                  <a:close/>
                  <a:moveTo>
                    <a:pt x="3469" y="23818"/>
                  </a:moveTo>
                  <a:cubicBezTo>
                    <a:pt x="3502" y="23818"/>
                    <a:pt x="3524" y="23834"/>
                    <a:pt x="3524" y="23863"/>
                  </a:cubicBezTo>
                  <a:cubicBezTo>
                    <a:pt x="3524" y="23889"/>
                    <a:pt x="3503" y="23905"/>
                    <a:pt x="3471" y="23905"/>
                  </a:cubicBezTo>
                  <a:cubicBezTo>
                    <a:pt x="3460" y="23905"/>
                    <a:pt x="3449" y="23904"/>
                    <a:pt x="3436" y="23900"/>
                  </a:cubicBezTo>
                  <a:cubicBezTo>
                    <a:pt x="3385" y="23883"/>
                    <a:pt x="3348" y="23867"/>
                    <a:pt x="3348" y="23860"/>
                  </a:cubicBezTo>
                  <a:cubicBezTo>
                    <a:pt x="3348" y="23851"/>
                    <a:pt x="3385" y="23836"/>
                    <a:pt x="3436" y="23822"/>
                  </a:cubicBezTo>
                  <a:cubicBezTo>
                    <a:pt x="3448" y="23819"/>
                    <a:pt x="3459" y="23818"/>
                    <a:pt x="3469" y="23818"/>
                  </a:cubicBezTo>
                  <a:close/>
                  <a:moveTo>
                    <a:pt x="2527" y="24182"/>
                  </a:moveTo>
                  <a:cubicBezTo>
                    <a:pt x="2582" y="24182"/>
                    <a:pt x="2627" y="24191"/>
                    <a:pt x="2627" y="24203"/>
                  </a:cubicBezTo>
                  <a:cubicBezTo>
                    <a:pt x="2627" y="24215"/>
                    <a:pt x="2584" y="24237"/>
                    <a:pt x="2527" y="24252"/>
                  </a:cubicBezTo>
                  <a:cubicBezTo>
                    <a:pt x="2508" y="24258"/>
                    <a:pt x="2490" y="24260"/>
                    <a:pt x="2475" y="24260"/>
                  </a:cubicBezTo>
                  <a:cubicBezTo>
                    <a:pt x="2446" y="24260"/>
                    <a:pt x="2427" y="24250"/>
                    <a:pt x="2427" y="24231"/>
                  </a:cubicBezTo>
                  <a:cubicBezTo>
                    <a:pt x="2427" y="24203"/>
                    <a:pt x="2470" y="24182"/>
                    <a:pt x="2527" y="24182"/>
                  </a:cubicBezTo>
                  <a:close/>
                  <a:moveTo>
                    <a:pt x="2393" y="24539"/>
                  </a:moveTo>
                  <a:cubicBezTo>
                    <a:pt x="2397" y="24539"/>
                    <a:pt x="2401" y="24540"/>
                    <a:pt x="2405" y="24543"/>
                  </a:cubicBezTo>
                  <a:cubicBezTo>
                    <a:pt x="2427" y="24562"/>
                    <a:pt x="2430" y="24603"/>
                    <a:pt x="2411" y="24640"/>
                  </a:cubicBezTo>
                  <a:cubicBezTo>
                    <a:pt x="2403" y="24655"/>
                    <a:pt x="2396" y="24663"/>
                    <a:pt x="2389" y="24663"/>
                  </a:cubicBezTo>
                  <a:cubicBezTo>
                    <a:pt x="2380" y="24663"/>
                    <a:pt x="2372" y="24645"/>
                    <a:pt x="2370" y="24610"/>
                  </a:cubicBezTo>
                  <a:cubicBezTo>
                    <a:pt x="2367" y="24567"/>
                    <a:pt x="2377" y="24539"/>
                    <a:pt x="2393" y="24539"/>
                  </a:cubicBezTo>
                  <a:close/>
                  <a:moveTo>
                    <a:pt x="403" y="25036"/>
                  </a:moveTo>
                  <a:cubicBezTo>
                    <a:pt x="412" y="25036"/>
                    <a:pt x="430" y="25043"/>
                    <a:pt x="457" y="25056"/>
                  </a:cubicBezTo>
                  <a:cubicBezTo>
                    <a:pt x="493" y="25073"/>
                    <a:pt x="517" y="25106"/>
                    <a:pt x="520" y="25144"/>
                  </a:cubicBezTo>
                  <a:cubicBezTo>
                    <a:pt x="520" y="25161"/>
                    <a:pt x="515" y="25169"/>
                    <a:pt x="507" y="25169"/>
                  </a:cubicBezTo>
                  <a:cubicBezTo>
                    <a:pt x="496" y="25169"/>
                    <a:pt x="479" y="25155"/>
                    <a:pt x="456" y="25128"/>
                  </a:cubicBezTo>
                  <a:cubicBezTo>
                    <a:pt x="402" y="25065"/>
                    <a:pt x="384" y="25036"/>
                    <a:pt x="403" y="25036"/>
                  </a:cubicBezTo>
                  <a:close/>
                  <a:moveTo>
                    <a:pt x="1471" y="25076"/>
                  </a:moveTo>
                  <a:cubicBezTo>
                    <a:pt x="1487" y="25076"/>
                    <a:pt x="1515" y="25098"/>
                    <a:pt x="1539" y="25126"/>
                  </a:cubicBezTo>
                  <a:cubicBezTo>
                    <a:pt x="1562" y="25155"/>
                    <a:pt x="1548" y="25176"/>
                    <a:pt x="1511" y="25176"/>
                  </a:cubicBezTo>
                  <a:cubicBezTo>
                    <a:pt x="1474" y="25176"/>
                    <a:pt x="1442" y="25153"/>
                    <a:pt x="1442" y="25126"/>
                  </a:cubicBezTo>
                  <a:cubicBezTo>
                    <a:pt x="1442" y="25098"/>
                    <a:pt x="1454" y="25076"/>
                    <a:pt x="1471" y="25076"/>
                  </a:cubicBezTo>
                  <a:close/>
                  <a:moveTo>
                    <a:pt x="43299" y="0"/>
                  </a:moveTo>
                  <a:cubicBezTo>
                    <a:pt x="43291" y="0"/>
                    <a:pt x="43280" y="8"/>
                    <a:pt x="43266" y="23"/>
                  </a:cubicBezTo>
                  <a:cubicBezTo>
                    <a:pt x="43236" y="56"/>
                    <a:pt x="43158" y="73"/>
                    <a:pt x="43091" y="73"/>
                  </a:cubicBezTo>
                  <a:cubicBezTo>
                    <a:pt x="43033" y="73"/>
                    <a:pt x="42984" y="60"/>
                    <a:pt x="42984" y="32"/>
                  </a:cubicBezTo>
                  <a:cubicBezTo>
                    <a:pt x="42984" y="26"/>
                    <a:pt x="42975" y="23"/>
                    <a:pt x="42958" y="23"/>
                  </a:cubicBezTo>
                  <a:cubicBezTo>
                    <a:pt x="42921" y="23"/>
                    <a:pt x="42847" y="38"/>
                    <a:pt x="42765" y="64"/>
                  </a:cubicBezTo>
                  <a:cubicBezTo>
                    <a:pt x="42676" y="91"/>
                    <a:pt x="42612" y="104"/>
                    <a:pt x="42563" y="104"/>
                  </a:cubicBezTo>
                  <a:cubicBezTo>
                    <a:pt x="42526" y="104"/>
                    <a:pt x="42498" y="96"/>
                    <a:pt x="42477" y="80"/>
                  </a:cubicBezTo>
                  <a:cubicBezTo>
                    <a:pt x="42450" y="59"/>
                    <a:pt x="42369" y="50"/>
                    <a:pt x="42271" y="50"/>
                  </a:cubicBezTo>
                  <a:cubicBezTo>
                    <a:pt x="42047" y="50"/>
                    <a:pt x="41735" y="96"/>
                    <a:pt x="41776" y="146"/>
                  </a:cubicBezTo>
                  <a:cubicBezTo>
                    <a:pt x="41787" y="159"/>
                    <a:pt x="41783" y="165"/>
                    <a:pt x="41768" y="165"/>
                  </a:cubicBezTo>
                  <a:cubicBezTo>
                    <a:pt x="41750" y="165"/>
                    <a:pt x="41716" y="156"/>
                    <a:pt x="41671" y="138"/>
                  </a:cubicBezTo>
                  <a:cubicBezTo>
                    <a:pt x="41619" y="117"/>
                    <a:pt x="41585" y="107"/>
                    <a:pt x="41569" y="107"/>
                  </a:cubicBezTo>
                  <a:cubicBezTo>
                    <a:pt x="41554" y="107"/>
                    <a:pt x="41554" y="116"/>
                    <a:pt x="41568" y="134"/>
                  </a:cubicBezTo>
                  <a:cubicBezTo>
                    <a:pt x="41595" y="167"/>
                    <a:pt x="41558" y="189"/>
                    <a:pt x="41477" y="189"/>
                  </a:cubicBezTo>
                  <a:cubicBezTo>
                    <a:pt x="41403" y="189"/>
                    <a:pt x="41341" y="207"/>
                    <a:pt x="41341" y="229"/>
                  </a:cubicBezTo>
                  <a:cubicBezTo>
                    <a:pt x="41341" y="250"/>
                    <a:pt x="41244" y="274"/>
                    <a:pt x="41132" y="280"/>
                  </a:cubicBezTo>
                  <a:cubicBezTo>
                    <a:pt x="41019" y="287"/>
                    <a:pt x="40897" y="320"/>
                    <a:pt x="40868" y="352"/>
                  </a:cubicBezTo>
                  <a:cubicBezTo>
                    <a:pt x="40850" y="372"/>
                    <a:pt x="40834" y="383"/>
                    <a:pt x="40824" y="383"/>
                  </a:cubicBezTo>
                  <a:cubicBezTo>
                    <a:pt x="40819" y="383"/>
                    <a:pt x="40816" y="380"/>
                    <a:pt x="40816" y="372"/>
                  </a:cubicBezTo>
                  <a:cubicBezTo>
                    <a:pt x="40816" y="365"/>
                    <a:pt x="40808" y="362"/>
                    <a:pt x="40794" y="362"/>
                  </a:cubicBezTo>
                  <a:cubicBezTo>
                    <a:pt x="40768" y="362"/>
                    <a:pt x="40721" y="374"/>
                    <a:pt x="40668" y="396"/>
                  </a:cubicBezTo>
                  <a:cubicBezTo>
                    <a:pt x="40597" y="426"/>
                    <a:pt x="40521" y="447"/>
                    <a:pt x="40484" y="447"/>
                  </a:cubicBezTo>
                  <a:cubicBezTo>
                    <a:pt x="40478" y="447"/>
                    <a:pt x="40474" y="447"/>
                    <a:pt x="40470" y="446"/>
                  </a:cubicBezTo>
                  <a:cubicBezTo>
                    <a:pt x="40468" y="445"/>
                    <a:pt x="40465" y="445"/>
                    <a:pt x="40463" y="445"/>
                  </a:cubicBezTo>
                  <a:cubicBezTo>
                    <a:pt x="40440" y="445"/>
                    <a:pt x="40419" y="464"/>
                    <a:pt x="40421" y="489"/>
                  </a:cubicBezTo>
                  <a:cubicBezTo>
                    <a:pt x="40421" y="514"/>
                    <a:pt x="40387" y="529"/>
                    <a:pt x="40338" y="529"/>
                  </a:cubicBezTo>
                  <a:cubicBezTo>
                    <a:pt x="40326" y="529"/>
                    <a:pt x="40312" y="528"/>
                    <a:pt x="40298" y="526"/>
                  </a:cubicBezTo>
                  <a:cubicBezTo>
                    <a:pt x="40287" y="525"/>
                    <a:pt x="40276" y="525"/>
                    <a:pt x="40264" y="525"/>
                  </a:cubicBezTo>
                  <a:cubicBezTo>
                    <a:pt x="40195" y="525"/>
                    <a:pt x="40127" y="544"/>
                    <a:pt x="40065" y="578"/>
                  </a:cubicBezTo>
                  <a:cubicBezTo>
                    <a:pt x="40007" y="616"/>
                    <a:pt x="39880" y="647"/>
                    <a:pt x="39794" y="647"/>
                  </a:cubicBezTo>
                  <a:cubicBezTo>
                    <a:pt x="39700" y="647"/>
                    <a:pt x="39649" y="669"/>
                    <a:pt x="39675" y="699"/>
                  </a:cubicBezTo>
                  <a:cubicBezTo>
                    <a:pt x="39691" y="719"/>
                    <a:pt x="39686" y="729"/>
                    <a:pt x="39663" y="729"/>
                  </a:cubicBezTo>
                  <a:cubicBezTo>
                    <a:pt x="39651" y="729"/>
                    <a:pt x="39634" y="726"/>
                    <a:pt x="39612" y="720"/>
                  </a:cubicBezTo>
                  <a:cubicBezTo>
                    <a:pt x="39595" y="715"/>
                    <a:pt x="39578" y="713"/>
                    <a:pt x="39561" y="713"/>
                  </a:cubicBezTo>
                  <a:cubicBezTo>
                    <a:pt x="39519" y="713"/>
                    <a:pt x="39481" y="726"/>
                    <a:pt x="39467" y="749"/>
                  </a:cubicBezTo>
                  <a:cubicBezTo>
                    <a:pt x="39461" y="758"/>
                    <a:pt x="39457" y="763"/>
                    <a:pt x="39454" y="763"/>
                  </a:cubicBezTo>
                  <a:cubicBezTo>
                    <a:pt x="39447" y="763"/>
                    <a:pt x="39448" y="740"/>
                    <a:pt x="39458" y="701"/>
                  </a:cubicBezTo>
                  <a:cubicBezTo>
                    <a:pt x="39474" y="644"/>
                    <a:pt x="39464" y="614"/>
                    <a:pt x="39429" y="614"/>
                  </a:cubicBezTo>
                  <a:cubicBezTo>
                    <a:pt x="39421" y="614"/>
                    <a:pt x="39412" y="616"/>
                    <a:pt x="39401" y="619"/>
                  </a:cubicBezTo>
                  <a:cubicBezTo>
                    <a:pt x="39391" y="622"/>
                    <a:pt x="39380" y="623"/>
                    <a:pt x="39368" y="623"/>
                  </a:cubicBezTo>
                  <a:cubicBezTo>
                    <a:pt x="39331" y="623"/>
                    <a:pt x="39290" y="609"/>
                    <a:pt x="39273" y="587"/>
                  </a:cubicBezTo>
                  <a:cubicBezTo>
                    <a:pt x="39252" y="561"/>
                    <a:pt x="39176" y="538"/>
                    <a:pt x="39099" y="538"/>
                  </a:cubicBezTo>
                  <a:cubicBezTo>
                    <a:pt x="39094" y="538"/>
                    <a:pt x="39090" y="538"/>
                    <a:pt x="39085" y="538"/>
                  </a:cubicBezTo>
                  <a:cubicBezTo>
                    <a:pt x="38948" y="543"/>
                    <a:pt x="38946" y="544"/>
                    <a:pt x="39073" y="586"/>
                  </a:cubicBezTo>
                  <a:cubicBezTo>
                    <a:pt x="39179" y="620"/>
                    <a:pt x="39184" y="628"/>
                    <a:pt x="39091" y="631"/>
                  </a:cubicBezTo>
                  <a:cubicBezTo>
                    <a:pt x="39089" y="631"/>
                    <a:pt x="39087" y="631"/>
                    <a:pt x="39085" y="631"/>
                  </a:cubicBezTo>
                  <a:cubicBezTo>
                    <a:pt x="39024" y="631"/>
                    <a:pt x="38960" y="610"/>
                    <a:pt x="38940" y="586"/>
                  </a:cubicBezTo>
                  <a:cubicBezTo>
                    <a:pt x="38927" y="568"/>
                    <a:pt x="38896" y="558"/>
                    <a:pt x="38860" y="558"/>
                  </a:cubicBezTo>
                  <a:cubicBezTo>
                    <a:pt x="38842" y="558"/>
                    <a:pt x="38822" y="561"/>
                    <a:pt x="38803" y="566"/>
                  </a:cubicBezTo>
                  <a:cubicBezTo>
                    <a:pt x="38728" y="587"/>
                    <a:pt x="38722" y="613"/>
                    <a:pt x="38781" y="666"/>
                  </a:cubicBezTo>
                  <a:cubicBezTo>
                    <a:pt x="38822" y="704"/>
                    <a:pt x="38843" y="749"/>
                    <a:pt x="38825" y="763"/>
                  </a:cubicBezTo>
                  <a:cubicBezTo>
                    <a:pt x="38821" y="766"/>
                    <a:pt x="38816" y="768"/>
                    <a:pt x="38809" y="768"/>
                  </a:cubicBezTo>
                  <a:cubicBezTo>
                    <a:pt x="38785" y="768"/>
                    <a:pt x="38747" y="749"/>
                    <a:pt x="38712" y="716"/>
                  </a:cubicBezTo>
                  <a:cubicBezTo>
                    <a:pt x="38682" y="688"/>
                    <a:pt x="38660" y="673"/>
                    <a:pt x="38634" y="673"/>
                  </a:cubicBezTo>
                  <a:cubicBezTo>
                    <a:pt x="38600" y="673"/>
                    <a:pt x="38560" y="698"/>
                    <a:pt x="38490" y="752"/>
                  </a:cubicBezTo>
                  <a:cubicBezTo>
                    <a:pt x="38339" y="865"/>
                    <a:pt x="38284" y="983"/>
                    <a:pt x="38382" y="983"/>
                  </a:cubicBezTo>
                  <a:cubicBezTo>
                    <a:pt x="38418" y="983"/>
                    <a:pt x="38445" y="962"/>
                    <a:pt x="38445" y="934"/>
                  </a:cubicBezTo>
                  <a:cubicBezTo>
                    <a:pt x="38445" y="905"/>
                    <a:pt x="38530" y="883"/>
                    <a:pt x="38630" y="883"/>
                  </a:cubicBezTo>
                  <a:cubicBezTo>
                    <a:pt x="38730" y="883"/>
                    <a:pt x="38876" y="841"/>
                    <a:pt x="38948" y="790"/>
                  </a:cubicBezTo>
                  <a:cubicBezTo>
                    <a:pt x="39013" y="744"/>
                    <a:pt x="39066" y="723"/>
                    <a:pt x="39127" y="723"/>
                  </a:cubicBezTo>
                  <a:cubicBezTo>
                    <a:pt x="39157" y="723"/>
                    <a:pt x="39188" y="728"/>
                    <a:pt x="39224" y="738"/>
                  </a:cubicBezTo>
                  <a:cubicBezTo>
                    <a:pt x="39304" y="760"/>
                    <a:pt x="39367" y="801"/>
                    <a:pt x="39367" y="831"/>
                  </a:cubicBezTo>
                  <a:cubicBezTo>
                    <a:pt x="39367" y="865"/>
                    <a:pt x="39342" y="882"/>
                    <a:pt x="39311" y="882"/>
                  </a:cubicBezTo>
                  <a:cubicBezTo>
                    <a:pt x="39276" y="882"/>
                    <a:pt x="39234" y="861"/>
                    <a:pt x="39210" y="822"/>
                  </a:cubicBezTo>
                  <a:cubicBezTo>
                    <a:pt x="39203" y="809"/>
                    <a:pt x="39197" y="803"/>
                    <a:pt x="39193" y="803"/>
                  </a:cubicBezTo>
                  <a:cubicBezTo>
                    <a:pt x="39185" y="803"/>
                    <a:pt x="39184" y="823"/>
                    <a:pt x="39190" y="859"/>
                  </a:cubicBezTo>
                  <a:cubicBezTo>
                    <a:pt x="39199" y="925"/>
                    <a:pt x="39183" y="948"/>
                    <a:pt x="39097" y="948"/>
                  </a:cubicBezTo>
                  <a:cubicBezTo>
                    <a:pt x="39076" y="948"/>
                    <a:pt x="39052" y="946"/>
                    <a:pt x="39022" y="944"/>
                  </a:cubicBezTo>
                  <a:cubicBezTo>
                    <a:pt x="39004" y="943"/>
                    <a:pt x="38986" y="942"/>
                    <a:pt x="38968" y="942"/>
                  </a:cubicBezTo>
                  <a:cubicBezTo>
                    <a:pt x="38895" y="942"/>
                    <a:pt x="38840" y="954"/>
                    <a:pt x="38840" y="974"/>
                  </a:cubicBezTo>
                  <a:cubicBezTo>
                    <a:pt x="38840" y="999"/>
                    <a:pt x="38706" y="1047"/>
                    <a:pt x="38542" y="1081"/>
                  </a:cubicBezTo>
                  <a:cubicBezTo>
                    <a:pt x="38379" y="1114"/>
                    <a:pt x="38226" y="1166"/>
                    <a:pt x="38205" y="1195"/>
                  </a:cubicBezTo>
                  <a:cubicBezTo>
                    <a:pt x="38189" y="1214"/>
                    <a:pt x="38192" y="1224"/>
                    <a:pt x="38213" y="1224"/>
                  </a:cubicBezTo>
                  <a:cubicBezTo>
                    <a:pt x="38228" y="1224"/>
                    <a:pt x="38253" y="1218"/>
                    <a:pt x="38288" y="1207"/>
                  </a:cubicBezTo>
                  <a:cubicBezTo>
                    <a:pt x="38424" y="1165"/>
                    <a:pt x="38517" y="1144"/>
                    <a:pt x="38551" y="1144"/>
                  </a:cubicBezTo>
                  <a:cubicBezTo>
                    <a:pt x="38585" y="1144"/>
                    <a:pt x="38556" y="1166"/>
                    <a:pt x="38445" y="1211"/>
                  </a:cubicBezTo>
                  <a:cubicBezTo>
                    <a:pt x="38335" y="1255"/>
                    <a:pt x="38258" y="1276"/>
                    <a:pt x="38188" y="1276"/>
                  </a:cubicBezTo>
                  <a:cubicBezTo>
                    <a:pt x="38147" y="1276"/>
                    <a:pt x="38108" y="1268"/>
                    <a:pt x="38066" y="1254"/>
                  </a:cubicBezTo>
                  <a:cubicBezTo>
                    <a:pt x="37929" y="1207"/>
                    <a:pt x="37926" y="1199"/>
                    <a:pt x="38037" y="1131"/>
                  </a:cubicBezTo>
                  <a:cubicBezTo>
                    <a:pt x="38100" y="1092"/>
                    <a:pt x="38176" y="1019"/>
                    <a:pt x="38197" y="974"/>
                  </a:cubicBezTo>
                  <a:cubicBezTo>
                    <a:pt x="38221" y="928"/>
                    <a:pt x="38217" y="909"/>
                    <a:pt x="38177" y="909"/>
                  </a:cubicBezTo>
                  <a:cubicBezTo>
                    <a:pt x="38161" y="909"/>
                    <a:pt x="38139" y="912"/>
                    <a:pt x="38111" y="917"/>
                  </a:cubicBezTo>
                  <a:cubicBezTo>
                    <a:pt x="38040" y="932"/>
                    <a:pt x="37981" y="980"/>
                    <a:pt x="37981" y="1022"/>
                  </a:cubicBezTo>
                  <a:cubicBezTo>
                    <a:pt x="37981" y="1053"/>
                    <a:pt x="37971" y="1073"/>
                    <a:pt x="37956" y="1073"/>
                  </a:cubicBezTo>
                  <a:cubicBezTo>
                    <a:pt x="37951" y="1073"/>
                    <a:pt x="37946" y="1071"/>
                    <a:pt x="37940" y="1066"/>
                  </a:cubicBezTo>
                  <a:cubicBezTo>
                    <a:pt x="37933" y="1060"/>
                    <a:pt x="37921" y="1057"/>
                    <a:pt x="37907" y="1057"/>
                  </a:cubicBezTo>
                  <a:cubicBezTo>
                    <a:pt x="37880" y="1057"/>
                    <a:pt x="37845" y="1068"/>
                    <a:pt x="37812" y="1087"/>
                  </a:cubicBezTo>
                  <a:cubicBezTo>
                    <a:pt x="37727" y="1140"/>
                    <a:pt x="37693" y="1220"/>
                    <a:pt x="37748" y="1220"/>
                  </a:cubicBezTo>
                  <a:cubicBezTo>
                    <a:pt x="37753" y="1220"/>
                    <a:pt x="37760" y="1219"/>
                    <a:pt x="37767" y="1217"/>
                  </a:cubicBezTo>
                  <a:cubicBezTo>
                    <a:pt x="37770" y="1216"/>
                    <a:pt x="37773" y="1216"/>
                    <a:pt x="37777" y="1216"/>
                  </a:cubicBezTo>
                  <a:cubicBezTo>
                    <a:pt x="37814" y="1216"/>
                    <a:pt x="37902" y="1248"/>
                    <a:pt x="37981" y="1290"/>
                  </a:cubicBezTo>
                  <a:cubicBezTo>
                    <a:pt x="38101" y="1352"/>
                    <a:pt x="38101" y="1390"/>
                    <a:pt x="37992" y="1390"/>
                  </a:cubicBezTo>
                  <a:cubicBezTo>
                    <a:pt x="37967" y="1390"/>
                    <a:pt x="37936" y="1388"/>
                    <a:pt x="37900" y="1384"/>
                  </a:cubicBezTo>
                  <a:cubicBezTo>
                    <a:pt x="37897" y="1384"/>
                    <a:pt x="37895" y="1384"/>
                    <a:pt x="37892" y="1384"/>
                  </a:cubicBezTo>
                  <a:cubicBezTo>
                    <a:pt x="37867" y="1384"/>
                    <a:pt x="37853" y="1397"/>
                    <a:pt x="37858" y="1417"/>
                  </a:cubicBezTo>
                  <a:cubicBezTo>
                    <a:pt x="37869" y="1465"/>
                    <a:pt x="37865" y="1489"/>
                    <a:pt x="37840" y="1489"/>
                  </a:cubicBezTo>
                  <a:cubicBezTo>
                    <a:pt x="37813" y="1489"/>
                    <a:pt x="37762" y="1461"/>
                    <a:pt x="37681" y="1404"/>
                  </a:cubicBezTo>
                  <a:cubicBezTo>
                    <a:pt x="37592" y="1342"/>
                    <a:pt x="37490" y="1294"/>
                    <a:pt x="37444" y="1294"/>
                  </a:cubicBezTo>
                  <a:cubicBezTo>
                    <a:pt x="37441" y="1294"/>
                    <a:pt x="37438" y="1294"/>
                    <a:pt x="37436" y="1295"/>
                  </a:cubicBezTo>
                  <a:cubicBezTo>
                    <a:pt x="37329" y="1308"/>
                    <a:pt x="37191" y="1407"/>
                    <a:pt x="37191" y="1469"/>
                  </a:cubicBezTo>
                  <a:cubicBezTo>
                    <a:pt x="37191" y="1499"/>
                    <a:pt x="37160" y="1536"/>
                    <a:pt x="37117" y="1556"/>
                  </a:cubicBezTo>
                  <a:cubicBezTo>
                    <a:pt x="37099" y="1564"/>
                    <a:pt x="37087" y="1569"/>
                    <a:pt x="37080" y="1569"/>
                  </a:cubicBezTo>
                  <a:cubicBezTo>
                    <a:pt x="37068" y="1569"/>
                    <a:pt x="37072" y="1555"/>
                    <a:pt x="37094" y="1528"/>
                  </a:cubicBezTo>
                  <a:cubicBezTo>
                    <a:pt x="37117" y="1501"/>
                    <a:pt x="37123" y="1487"/>
                    <a:pt x="37110" y="1487"/>
                  </a:cubicBezTo>
                  <a:cubicBezTo>
                    <a:pt x="37102" y="1487"/>
                    <a:pt x="37090" y="1491"/>
                    <a:pt x="37072" y="1499"/>
                  </a:cubicBezTo>
                  <a:cubicBezTo>
                    <a:pt x="37029" y="1520"/>
                    <a:pt x="37011" y="1551"/>
                    <a:pt x="37029" y="1575"/>
                  </a:cubicBezTo>
                  <a:cubicBezTo>
                    <a:pt x="37047" y="1599"/>
                    <a:pt x="36997" y="1629"/>
                    <a:pt x="36923" y="1644"/>
                  </a:cubicBezTo>
                  <a:cubicBezTo>
                    <a:pt x="36841" y="1660"/>
                    <a:pt x="36803" y="1695"/>
                    <a:pt x="36832" y="1727"/>
                  </a:cubicBezTo>
                  <a:cubicBezTo>
                    <a:pt x="36847" y="1745"/>
                    <a:pt x="36864" y="1753"/>
                    <a:pt x="36886" y="1753"/>
                  </a:cubicBezTo>
                  <a:cubicBezTo>
                    <a:pt x="36912" y="1753"/>
                    <a:pt x="36944" y="1741"/>
                    <a:pt x="36985" y="1717"/>
                  </a:cubicBezTo>
                  <a:cubicBezTo>
                    <a:pt x="37052" y="1676"/>
                    <a:pt x="37096" y="1659"/>
                    <a:pt x="37169" y="1659"/>
                  </a:cubicBezTo>
                  <a:cubicBezTo>
                    <a:pt x="37205" y="1659"/>
                    <a:pt x="37248" y="1663"/>
                    <a:pt x="37305" y="1671"/>
                  </a:cubicBezTo>
                  <a:cubicBezTo>
                    <a:pt x="37329" y="1675"/>
                    <a:pt x="37264" y="1733"/>
                    <a:pt x="37157" y="1802"/>
                  </a:cubicBezTo>
                  <a:cubicBezTo>
                    <a:pt x="37059" y="1866"/>
                    <a:pt x="37024" y="1899"/>
                    <a:pt x="37053" y="1899"/>
                  </a:cubicBezTo>
                  <a:cubicBezTo>
                    <a:pt x="37061" y="1899"/>
                    <a:pt x="37073" y="1897"/>
                    <a:pt x="37091" y="1892"/>
                  </a:cubicBezTo>
                  <a:cubicBezTo>
                    <a:pt x="37125" y="1882"/>
                    <a:pt x="37149" y="1877"/>
                    <a:pt x="37165" y="1877"/>
                  </a:cubicBezTo>
                  <a:cubicBezTo>
                    <a:pt x="37189" y="1877"/>
                    <a:pt x="37191" y="1890"/>
                    <a:pt x="37170" y="1915"/>
                  </a:cubicBezTo>
                  <a:cubicBezTo>
                    <a:pt x="37144" y="1950"/>
                    <a:pt x="37066" y="1975"/>
                    <a:pt x="36991" y="1975"/>
                  </a:cubicBezTo>
                  <a:cubicBezTo>
                    <a:pt x="36915" y="1975"/>
                    <a:pt x="36873" y="1992"/>
                    <a:pt x="36894" y="2015"/>
                  </a:cubicBezTo>
                  <a:cubicBezTo>
                    <a:pt x="36914" y="2038"/>
                    <a:pt x="36891" y="2056"/>
                    <a:pt x="36847" y="2057"/>
                  </a:cubicBezTo>
                  <a:cubicBezTo>
                    <a:pt x="36797" y="2059"/>
                    <a:pt x="36748" y="2065"/>
                    <a:pt x="36699" y="2072"/>
                  </a:cubicBezTo>
                  <a:cubicBezTo>
                    <a:pt x="36655" y="2077"/>
                    <a:pt x="36611" y="2080"/>
                    <a:pt x="36567" y="2080"/>
                  </a:cubicBezTo>
                  <a:cubicBezTo>
                    <a:pt x="36546" y="2080"/>
                    <a:pt x="36526" y="2079"/>
                    <a:pt x="36505" y="2078"/>
                  </a:cubicBezTo>
                  <a:cubicBezTo>
                    <a:pt x="36393" y="2075"/>
                    <a:pt x="36389" y="2065"/>
                    <a:pt x="36474" y="2001"/>
                  </a:cubicBezTo>
                  <a:cubicBezTo>
                    <a:pt x="36529" y="1959"/>
                    <a:pt x="36633" y="1920"/>
                    <a:pt x="36715" y="1911"/>
                  </a:cubicBezTo>
                  <a:cubicBezTo>
                    <a:pt x="36797" y="1902"/>
                    <a:pt x="36882" y="1875"/>
                    <a:pt x="36912" y="1851"/>
                  </a:cubicBezTo>
                  <a:cubicBezTo>
                    <a:pt x="36929" y="1838"/>
                    <a:pt x="36931" y="1832"/>
                    <a:pt x="36922" y="1832"/>
                  </a:cubicBezTo>
                  <a:cubicBezTo>
                    <a:pt x="36915" y="1832"/>
                    <a:pt x="36901" y="1836"/>
                    <a:pt x="36881" y="1844"/>
                  </a:cubicBezTo>
                  <a:cubicBezTo>
                    <a:pt x="36864" y="1851"/>
                    <a:pt x="36848" y="1855"/>
                    <a:pt x="36834" y="1855"/>
                  </a:cubicBezTo>
                  <a:cubicBezTo>
                    <a:pt x="36813" y="1855"/>
                    <a:pt x="36797" y="1846"/>
                    <a:pt x="36797" y="1830"/>
                  </a:cubicBezTo>
                  <a:cubicBezTo>
                    <a:pt x="36797" y="1810"/>
                    <a:pt x="36762" y="1796"/>
                    <a:pt x="36709" y="1796"/>
                  </a:cubicBezTo>
                  <a:cubicBezTo>
                    <a:pt x="36696" y="1796"/>
                    <a:pt x="36680" y="1797"/>
                    <a:pt x="36665" y="1799"/>
                  </a:cubicBezTo>
                  <a:cubicBezTo>
                    <a:pt x="36477" y="1826"/>
                    <a:pt x="36394" y="1872"/>
                    <a:pt x="36439" y="1927"/>
                  </a:cubicBezTo>
                  <a:cubicBezTo>
                    <a:pt x="36460" y="1954"/>
                    <a:pt x="36430" y="1975"/>
                    <a:pt x="36368" y="1975"/>
                  </a:cubicBezTo>
                  <a:cubicBezTo>
                    <a:pt x="36308" y="1975"/>
                    <a:pt x="36197" y="2030"/>
                    <a:pt x="36129" y="2098"/>
                  </a:cubicBezTo>
                  <a:cubicBezTo>
                    <a:pt x="36064" y="2161"/>
                    <a:pt x="35975" y="2210"/>
                    <a:pt x="35929" y="2210"/>
                  </a:cubicBezTo>
                  <a:cubicBezTo>
                    <a:pt x="35926" y="2210"/>
                    <a:pt x="35924" y="2210"/>
                    <a:pt x="35921" y="2209"/>
                  </a:cubicBezTo>
                  <a:cubicBezTo>
                    <a:pt x="35920" y="2209"/>
                    <a:pt x="35918" y="2209"/>
                    <a:pt x="35916" y="2209"/>
                  </a:cubicBezTo>
                  <a:cubicBezTo>
                    <a:pt x="35876" y="2209"/>
                    <a:pt x="35833" y="2268"/>
                    <a:pt x="35821" y="2344"/>
                  </a:cubicBezTo>
                  <a:cubicBezTo>
                    <a:pt x="35811" y="2415"/>
                    <a:pt x="35798" y="2448"/>
                    <a:pt x="35780" y="2448"/>
                  </a:cubicBezTo>
                  <a:cubicBezTo>
                    <a:pt x="35770" y="2448"/>
                    <a:pt x="35758" y="2438"/>
                    <a:pt x="35744" y="2420"/>
                  </a:cubicBezTo>
                  <a:cubicBezTo>
                    <a:pt x="35727" y="2400"/>
                    <a:pt x="35711" y="2389"/>
                    <a:pt x="35689" y="2389"/>
                  </a:cubicBezTo>
                  <a:cubicBezTo>
                    <a:pt x="35651" y="2389"/>
                    <a:pt x="35597" y="2424"/>
                    <a:pt x="35502" y="2503"/>
                  </a:cubicBezTo>
                  <a:cubicBezTo>
                    <a:pt x="35380" y="2600"/>
                    <a:pt x="35245" y="2683"/>
                    <a:pt x="35104" y="2748"/>
                  </a:cubicBezTo>
                  <a:cubicBezTo>
                    <a:pt x="34984" y="2800"/>
                    <a:pt x="34890" y="2868"/>
                    <a:pt x="34890" y="2900"/>
                  </a:cubicBezTo>
                  <a:cubicBezTo>
                    <a:pt x="34890" y="2933"/>
                    <a:pt x="34853" y="2972"/>
                    <a:pt x="34810" y="2985"/>
                  </a:cubicBezTo>
                  <a:cubicBezTo>
                    <a:pt x="34759" y="3002"/>
                    <a:pt x="34772" y="3012"/>
                    <a:pt x="34841" y="3015"/>
                  </a:cubicBezTo>
                  <a:cubicBezTo>
                    <a:pt x="34966" y="3018"/>
                    <a:pt x="35004" y="3187"/>
                    <a:pt x="34890" y="3239"/>
                  </a:cubicBezTo>
                  <a:cubicBezTo>
                    <a:pt x="34853" y="3257"/>
                    <a:pt x="34837" y="3288"/>
                    <a:pt x="34853" y="3309"/>
                  </a:cubicBezTo>
                  <a:cubicBezTo>
                    <a:pt x="34869" y="3328"/>
                    <a:pt x="34835" y="3341"/>
                    <a:pt x="34776" y="3341"/>
                  </a:cubicBezTo>
                  <a:cubicBezTo>
                    <a:pt x="34768" y="3341"/>
                    <a:pt x="34759" y="3341"/>
                    <a:pt x="34750" y="3341"/>
                  </a:cubicBezTo>
                  <a:cubicBezTo>
                    <a:pt x="34675" y="3336"/>
                    <a:pt x="34592" y="3305"/>
                    <a:pt x="34562" y="3268"/>
                  </a:cubicBezTo>
                  <a:cubicBezTo>
                    <a:pt x="34540" y="3240"/>
                    <a:pt x="34510" y="3227"/>
                    <a:pt x="34472" y="3227"/>
                  </a:cubicBezTo>
                  <a:cubicBezTo>
                    <a:pt x="34447" y="3227"/>
                    <a:pt x="34418" y="3232"/>
                    <a:pt x="34386" y="3244"/>
                  </a:cubicBezTo>
                  <a:cubicBezTo>
                    <a:pt x="34274" y="3282"/>
                    <a:pt x="34277" y="3288"/>
                    <a:pt x="34408" y="3305"/>
                  </a:cubicBezTo>
                  <a:cubicBezTo>
                    <a:pt x="34489" y="3315"/>
                    <a:pt x="34584" y="3353"/>
                    <a:pt x="34625" y="3390"/>
                  </a:cubicBezTo>
                  <a:cubicBezTo>
                    <a:pt x="34707" y="3464"/>
                    <a:pt x="34528" y="3603"/>
                    <a:pt x="34381" y="3603"/>
                  </a:cubicBezTo>
                  <a:cubicBezTo>
                    <a:pt x="34362" y="3603"/>
                    <a:pt x="34343" y="3601"/>
                    <a:pt x="34326" y="3596"/>
                  </a:cubicBezTo>
                  <a:cubicBezTo>
                    <a:pt x="34235" y="3569"/>
                    <a:pt x="34243" y="3551"/>
                    <a:pt x="34374" y="3467"/>
                  </a:cubicBezTo>
                  <a:cubicBezTo>
                    <a:pt x="34455" y="3417"/>
                    <a:pt x="34489" y="3370"/>
                    <a:pt x="34446" y="3369"/>
                  </a:cubicBezTo>
                  <a:cubicBezTo>
                    <a:pt x="34444" y="3369"/>
                    <a:pt x="34442" y="3369"/>
                    <a:pt x="34441" y="3369"/>
                  </a:cubicBezTo>
                  <a:cubicBezTo>
                    <a:pt x="34400" y="3369"/>
                    <a:pt x="34365" y="3388"/>
                    <a:pt x="34365" y="3414"/>
                  </a:cubicBezTo>
                  <a:cubicBezTo>
                    <a:pt x="34365" y="3432"/>
                    <a:pt x="34343" y="3443"/>
                    <a:pt x="34315" y="3443"/>
                  </a:cubicBezTo>
                  <a:cubicBezTo>
                    <a:pt x="34304" y="3443"/>
                    <a:pt x="34292" y="3441"/>
                    <a:pt x="34280" y="3438"/>
                  </a:cubicBezTo>
                  <a:cubicBezTo>
                    <a:pt x="34272" y="3435"/>
                    <a:pt x="34262" y="3434"/>
                    <a:pt x="34250" y="3434"/>
                  </a:cubicBezTo>
                  <a:cubicBezTo>
                    <a:pt x="34200" y="3434"/>
                    <a:pt x="34123" y="3455"/>
                    <a:pt x="34067" y="3487"/>
                  </a:cubicBezTo>
                  <a:cubicBezTo>
                    <a:pt x="33947" y="3556"/>
                    <a:pt x="33947" y="3560"/>
                    <a:pt x="34058" y="3563"/>
                  </a:cubicBezTo>
                  <a:cubicBezTo>
                    <a:pt x="34120" y="3564"/>
                    <a:pt x="34156" y="3590"/>
                    <a:pt x="34132" y="3617"/>
                  </a:cubicBezTo>
                  <a:cubicBezTo>
                    <a:pt x="34110" y="3642"/>
                    <a:pt x="34112" y="3662"/>
                    <a:pt x="34136" y="3662"/>
                  </a:cubicBezTo>
                  <a:cubicBezTo>
                    <a:pt x="34139" y="3662"/>
                    <a:pt x="34141" y="3662"/>
                    <a:pt x="34144" y="3661"/>
                  </a:cubicBezTo>
                  <a:cubicBezTo>
                    <a:pt x="34174" y="3657"/>
                    <a:pt x="34198" y="3655"/>
                    <a:pt x="34217" y="3655"/>
                  </a:cubicBezTo>
                  <a:cubicBezTo>
                    <a:pt x="34286" y="3655"/>
                    <a:pt x="34283" y="3683"/>
                    <a:pt x="34207" y="3741"/>
                  </a:cubicBezTo>
                  <a:cubicBezTo>
                    <a:pt x="34159" y="3777"/>
                    <a:pt x="34090" y="3794"/>
                    <a:pt x="34032" y="3794"/>
                  </a:cubicBezTo>
                  <a:cubicBezTo>
                    <a:pt x="33960" y="3794"/>
                    <a:pt x="33903" y="3768"/>
                    <a:pt x="33920" y="3721"/>
                  </a:cubicBezTo>
                  <a:cubicBezTo>
                    <a:pt x="33929" y="3694"/>
                    <a:pt x="33910" y="3675"/>
                    <a:pt x="33871" y="3675"/>
                  </a:cubicBezTo>
                  <a:cubicBezTo>
                    <a:pt x="33834" y="3675"/>
                    <a:pt x="33814" y="3696"/>
                    <a:pt x="33825" y="3724"/>
                  </a:cubicBezTo>
                  <a:cubicBezTo>
                    <a:pt x="33831" y="3742"/>
                    <a:pt x="33826" y="3752"/>
                    <a:pt x="33811" y="3752"/>
                  </a:cubicBezTo>
                  <a:cubicBezTo>
                    <a:pt x="33803" y="3752"/>
                    <a:pt x="33791" y="3749"/>
                    <a:pt x="33777" y="3742"/>
                  </a:cubicBezTo>
                  <a:cubicBezTo>
                    <a:pt x="33772" y="3740"/>
                    <a:pt x="33766" y="3739"/>
                    <a:pt x="33759" y="3739"/>
                  </a:cubicBezTo>
                  <a:cubicBezTo>
                    <a:pt x="33712" y="3739"/>
                    <a:pt x="33617" y="3790"/>
                    <a:pt x="33532" y="3861"/>
                  </a:cubicBezTo>
                  <a:cubicBezTo>
                    <a:pt x="33437" y="3942"/>
                    <a:pt x="33329" y="4011"/>
                    <a:pt x="33301" y="4011"/>
                  </a:cubicBezTo>
                  <a:cubicBezTo>
                    <a:pt x="33273" y="4011"/>
                    <a:pt x="33122" y="4099"/>
                    <a:pt x="32965" y="4209"/>
                  </a:cubicBezTo>
                  <a:cubicBezTo>
                    <a:pt x="32809" y="4320"/>
                    <a:pt x="32717" y="4406"/>
                    <a:pt x="32762" y="4406"/>
                  </a:cubicBezTo>
                  <a:cubicBezTo>
                    <a:pt x="32807" y="4406"/>
                    <a:pt x="32844" y="4387"/>
                    <a:pt x="32844" y="4364"/>
                  </a:cubicBezTo>
                  <a:cubicBezTo>
                    <a:pt x="32844" y="4314"/>
                    <a:pt x="32919" y="4289"/>
                    <a:pt x="33011" y="4289"/>
                  </a:cubicBezTo>
                  <a:cubicBezTo>
                    <a:pt x="33102" y="4289"/>
                    <a:pt x="33211" y="4314"/>
                    <a:pt x="33277" y="4364"/>
                  </a:cubicBezTo>
                  <a:cubicBezTo>
                    <a:pt x="33353" y="4422"/>
                    <a:pt x="33379" y="4444"/>
                    <a:pt x="33357" y="4444"/>
                  </a:cubicBezTo>
                  <a:cubicBezTo>
                    <a:pt x="33346" y="4444"/>
                    <a:pt x="33325" y="4439"/>
                    <a:pt x="33292" y="4430"/>
                  </a:cubicBezTo>
                  <a:cubicBezTo>
                    <a:pt x="33229" y="4411"/>
                    <a:pt x="33176" y="4370"/>
                    <a:pt x="33176" y="4340"/>
                  </a:cubicBezTo>
                  <a:cubicBezTo>
                    <a:pt x="33176" y="4327"/>
                    <a:pt x="33171" y="4320"/>
                    <a:pt x="33163" y="4320"/>
                  </a:cubicBezTo>
                  <a:cubicBezTo>
                    <a:pt x="33152" y="4320"/>
                    <a:pt x="33134" y="4332"/>
                    <a:pt x="33113" y="4357"/>
                  </a:cubicBezTo>
                  <a:cubicBezTo>
                    <a:pt x="33077" y="4399"/>
                    <a:pt x="33068" y="4449"/>
                    <a:pt x="33092" y="4478"/>
                  </a:cubicBezTo>
                  <a:cubicBezTo>
                    <a:pt x="33104" y="4492"/>
                    <a:pt x="33104" y="4499"/>
                    <a:pt x="33094" y="4499"/>
                  </a:cubicBezTo>
                  <a:cubicBezTo>
                    <a:pt x="33084" y="4499"/>
                    <a:pt x="33065" y="4493"/>
                    <a:pt x="33038" y="4481"/>
                  </a:cubicBezTo>
                  <a:cubicBezTo>
                    <a:pt x="32979" y="4452"/>
                    <a:pt x="32844" y="4437"/>
                    <a:pt x="32735" y="4437"/>
                  </a:cubicBezTo>
                  <a:cubicBezTo>
                    <a:pt x="32649" y="4437"/>
                    <a:pt x="32580" y="4447"/>
                    <a:pt x="32580" y="4467"/>
                  </a:cubicBezTo>
                  <a:cubicBezTo>
                    <a:pt x="32580" y="4520"/>
                    <a:pt x="31665" y="5202"/>
                    <a:pt x="31595" y="5202"/>
                  </a:cubicBezTo>
                  <a:cubicBezTo>
                    <a:pt x="31521" y="5202"/>
                    <a:pt x="31160" y="5534"/>
                    <a:pt x="31182" y="5585"/>
                  </a:cubicBezTo>
                  <a:cubicBezTo>
                    <a:pt x="31194" y="5615"/>
                    <a:pt x="31239" y="5629"/>
                    <a:pt x="31291" y="5629"/>
                  </a:cubicBezTo>
                  <a:cubicBezTo>
                    <a:pt x="31353" y="5629"/>
                    <a:pt x="31426" y="5609"/>
                    <a:pt x="31468" y="5570"/>
                  </a:cubicBezTo>
                  <a:cubicBezTo>
                    <a:pt x="31510" y="5533"/>
                    <a:pt x="31571" y="5500"/>
                    <a:pt x="31600" y="5500"/>
                  </a:cubicBezTo>
                  <a:cubicBezTo>
                    <a:pt x="31628" y="5500"/>
                    <a:pt x="31580" y="5558"/>
                    <a:pt x="31489" y="5634"/>
                  </a:cubicBezTo>
                  <a:cubicBezTo>
                    <a:pt x="31400" y="5708"/>
                    <a:pt x="31349" y="5740"/>
                    <a:pt x="31298" y="5740"/>
                  </a:cubicBezTo>
                  <a:cubicBezTo>
                    <a:pt x="31270" y="5740"/>
                    <a:pt x="31242" y="5731"/>
                    <a:pt x="31207" y="5715"/>
                  </a:cubicBezTo>
                  <a:cubicBezTo>
                    <a:pt x="31163" y="5695"/>
                    <a:pt x="31129" y="5685"/>
                    <a:pt x="31098" y="5685"/>
                  </a:cubicBezTo>
                  <a:cubicBezTo>
                    <a:pt x="31067" y="5685"/>
                    <a:pt x="31041" y="5695"/>
                    <a:pt x="31013" y="5715"/>
                  </a:cubicBezTo>
                  <a:cubicBezTo>
                    <a:pt x="30907" y="5792"/>
                    <a:pt x="30919" y="5849"/>
                    <a:pt x="31037" y="5849"/>
                  </a:cubicBezTo>
                  <a:cubicBezTo>
                    <a:pt x="31116" y="5849"/>
                    <a:pt x="31097" y="5886"/>
                    <a:pt x="30963" y="5995"/>
                  </a:cubicBezTo>
                  <a:cubicBezTo>
                    <a:pt x="30874" y="6068"/>
                    <a:pt x="30786" y="6121"/>
                    <a:pt x="30758" y="6121"/>
                  </a:cubicBezTo>
                  <a:cubicBezTo>
                    <a:pt x="30755" y="6121"/>
                    <a:pt x="30752" y="6121"/>
                    <a:pt x="30751" y="6119"/>
                  </a:cubicBezTo>
                  <a:cubicBezTo>
                    <a:pt x="30733" y="6106"/>
                    <a:pt x="30751" y="6072"/>
                    <a:pt x="30794" y="6039"/>
                  </a:cubicBezTo>
                  <a:cubicBezTo>
                    <a:pt x="30886" y="5967"/>
                    <a:pt x="30895" y="5849"/>
                    <a:pt x="30806" y="5849"/>
                  </a:cubicBezTo>
                  <a:cubicBezTo>
                    <a:pt x="30716" y="5849"/>
                    <a:pt x="30342" y="6133"/>
                    <a:pt x="30342" y="6200"/>
                  </a:cubicBezTo>
                  <a:cubicBezTo>
                    <a:pt x="30342" y="6225"/>
                    <a:pt x="30287" y="6248"/>
                    <a:pt x="30216" y="6248"/>
                  </a:cubicBezTo>
                  <a:cubicBezTo>
                    <a:pt x="30091" y="6248"/>
                    <a:pt x="29988" y="6371"/>
                    <a:pt x="30049" y="6446"/>
                  </a:cubicBezTo>
                  <a:cubicBezTo>
                    <a:pt x="30070" y="6470"/>
                    <a:pt x="30051" y="6504"/>
                    <a:pt x="30007" y="6524"/>
                  </a:cubicBezTo>
                  <a:cubicBezTo>
                    <a:pt x="29988" y="6532"/>
                    <a:pt x="29975" y="6536"/>
                    <a:pt x="29967" y="6536"/>
                  </a:cubicBezTo>
                  <a:cubicBezTo>
                    <a:pt x="29954" y="6536"/>
                    <a:pt x="29957" y="6525"/>
                    <a:pt x="29976" y="6503"/>
                  </a:cubicBezTo>
                  <a:cubicBezTo>
                    <a:pt x="30008" y="6464"/>
                    <a:pt x="29996" y="6445"/>
                    <a:pt x="29965" y="6445"/>
                  </a:cubicBezTo>
                  <a:cubicBezTo>
                    <a:pt x="29932" y="6445"/>
                    <a:pt x="29877" y="6466"/>
                    <a:pt x="29831" y="6507"/>
                  </a:cubicBezTo>
                  <a:cubicBezTo>
                    <a:pt x="29767" y="6565"/>
                    <a:pt x="29752" y="6597"/>
                    <a:pt x="29752" y="6686"/>
                  </a:cubicBezTo>
                  <a:cubicBezTo>
                    <a:pt x="29752" y="6706"/>
                    <a:pt x="29727" y="6716"/>
                    <a:pt x="29687" y="6716"/>
                  </a:cubicBezTo>
                  <a:cubicBezTo>
                    <a:pt x="29668" y="6716"/>
                    <a:pt x="29646" y="6714"/>
                    <a:pt x="29621" y="6709"/>
                  </a:cubicBezTo>
                  <a:cubicBezTo>
                    <a:pt x="29605" y="6706"/>
                    <a:pt x="29591" y="6704"/>
                    <a:pt x="29577" y="6704"/>
                  </a:cubicBezTo>
                  <a:cubicBezTo>
                    <a:pt x="29437" y="6704"/>
                    <a:pt x="29373" y="6841"/>
                    <a:pt x="29502" y="6912"/>
                  </a:cubicBezTo>
                  <a:cubicBezTo>
                    <a:pt x="29624" y="6979"/>
                    <a:pt x="29527" y="7074"/>
                    <a:pt x="29339" y="7074"/>
                  </a:cubicBezTo>
                  <a:cubicBezTo>
                    <a:pt x="29232" y="7074"/>
                    <a:pt x="29232" y="7070"/>
                    <a:pt x="29334" y="6985"/>
                  </a:cubicBezTo>
                  <a:cubicBezTo>
                    <a:pt x="29406" y="6925"/>
                    <a:pt x="29419" y="6897"/>
                    <a:pt x="29390" y="6897"/>
                  </a:cubicBezTo>
                  <a:cubicBezTo>
                    <a:pt x="29355" y="6897"/>
                    <a:pt x="29259" y="6938"/>
                    <a:pt x="29132" y="7016"/>
                  </a:cubicBezTo>
                  <a:cubicBezTo>
                    <a:pt x="29026" y="7082"/>
                    <a:pt x="28957" y="7152"/>
                    <a:pt x="28982" y="7171"/>
                  </a:cubicBezTo>
                  <a:cubicBezTo>
                    <a:pt x="28990" y="7178"/>
                    <a:pt x="28997" y="7181"/>
                    <a:pt x="29004" y="7181"/>
                  </a:cubicBezTo>
                  <a:cubicBezTo>
                    <a:pt x="29017" y="7181"/>
                    <a:pt x="29026" y="7168"/>
                    <a:pt x="29026" y="7146"/>
                  </a:cubicBezTo>
                  <a:cubicBezTo>
                    <a:pt x="29026" y="7129"/>
                    <a:pt x="29032" y="7121"/>
                    <a:pt x="29045" y="7121"/>
                  </a:cubicBezTo>
                  <a:cubicBezTo>
                    <a:pt x="29064" y="7121"/>
                    <a:pt x="29095" y="7137"/>
                    <a:pt x="29139" y="7170"/>
                  </a:cubicBezTo>
                  <a:cubicBezTo>
                    <a:pt x="29246" y="7252"/>
                    <a:pt x="29245" y="7259"/>
                    <a:pt x="29102" y="7347"/>
                  </a:cubicBezTo>
                  <a:cubicBezTo>
                    <a:pt x="29020" y="7397"/>
                    <a:pt x="28972" y="7440"/>
                    <a:pt x="28997" y="7440"/>
                  </a:cubicBezTo>
                  <a:cubicBezTo>
                    <a:pt x="29023" y="7440"/>
                    <a:pt x="28976" y="7485"/>
                    <a:pt x="28888" y="7543"/>
                  </a:cubicBezTo>
                  <a:cubicBezTo>
                    <a:pt x="28820" y="7589"/>
                    <a:pt x="28790" y="7617"/>
                    <a:pt x="28806" y="7617"/>
                  </a:cubicBezTo>
                  <a:cubicBezTo>
                    <a:pt x="28811" y="7617"/>
                    <a:pt x="28819" y="7615"/>
                    <a:pt x="28832" y="7610"/>
                  </a:cubicBezTo>
                  <a:cubicBezTo>
                    <a:pt x="28857" y="7601"/>
                    <a:pt x="28875" y="7596"/>
                    <a:pt x="28884" y="7596"/>
                  </a:cubicBezTo>
                  <a:cubicBezTo>
                    <a:pt x="28895" y="7596"/>
                    <a:pt x="28893" y="7603"/>
                    <a:pt x="28876" y="7618"/>
                  </a:cubicBezTo>
                  <a:cubicBezTo>
                    <a:pt x="28844" y="7643"/>
                    <a:pt x="28772" y="7664"/>
                    <a:pt x="28709" y="7667"/>
                  </a:cubicBezTo>
                  <a:lnTo>
                    <a:pt x="28450" y="7679"/>
                  </a:lnTo>
                  <a:cubicBezTo>
                    <a:pt x="28367" y="7682"/>
                    <a:pt x="28318" y="7710"/>
                    <a:pt x="28339" y="7737"/>
                  </a:cubicBezTo>
                  <a:cubicBezTo>
                    <a:pt x="28353" y="7755"/>
                    <a:pt x="28375" y="7764"/>
                    <a:pt x="28404" y="7764"/>
                  </a:cubicBezTo>
                  <a:cubicBezTo>
                    <a:pt x="28430" y="7764"/>
                    <a:pt x="28461" y="7757"/>
                    <a:pt x="28496" y="7743"/>
                  </a:cubicBezTo>
                  <a:cubicBezTo>
                    <a:pt x="28533" y="7728"/>
                    <a:pt x="28560" y="7720"/>
                    <a:pt x="28578" y="7720"/>
                  </a:cubicBezTo>
                  <a:cubicBezTo>
                    <a:pt x="28603" y="7720"/>
                    <a:pt x="28612" y="7734"/>
                    <a:pt x="28612" y="7765"/>
                  </a:cubicBezTo>
                  <a:cubicBezTo>
                    <a:pt x="28612" y="7804"/>
                    <a:pt x="28558" y="7837"/>
                    <a:pt x="28496" y="7837"/>
                  </a:cubicBezTo>
                  <a:cubicBezTo>
                    <a:pt x="28432" y="7837"/>
                    <a:pt x="28336" y="7885"/>
                    <a:pt x="28278" y="7946"/>
                  </a:cubicBezTo>
                  <a:cubicBezTo>
                    <a:pt x="28240" y="7986"/>
                    <a:pt x="28210" y="8006"/>
                    <a:pt x="28190" y="8006"/>
                  </a:cubicBezTo>
                  <a:cubicBezTo>
                    <a:pt x="28156" y="8006"/>
                    <a:pt x="28150" y="7949"/>
                    <a:pt x="28172" y="7837"/>
                  </a:cubicBezTo>
                  <a:cubicBezTo>
                    <a:pt x="28175" y="7817"/>
                    <a:pt x="28170" y="7807"/>
                    <a:pt x="28156" y="7807"/>
                  </a:cubicBezTo>
                  <a:cubicBezTo>
                    <a:pt x="28133" y="7807"/>
                    <a:pt x="28087" y="7832"/>
                    <a:pt x="28014" y="7885"/>
                  </a:cubicBezTo>
                  <a:cubicBezTo>
                    <a:pt x="27863" y="7992"/>
                    <a:pt x="27856" y="8013"/>
                    <a:pt x="27951" y="8052"/>
                  </a:cubicBezTo>
                  <a:cubicBezTo>
                    <a:pt x="28039" y="8088"/>
                    <a:pt x="28042" y="8105"/>
                    <a:pt x="27969" y="8140"/>
                  </a:cubicBezTo>
                  <a:cubicBezTo>
                    <a:pt x="27893" y="8176"/>
                    <a:pt x="27894" y="8191"/>
                    <a:pt x="27976" y="8237"/>
                  </a:cubicBezTo>
                  <a:cubicBezTo>
                    <a:pt x="28025" y="8264"/>
                    <a:pt x="28041" y="8276"/>
                    <a:pt x="28021" y="8276"/>
                  </a:cubicBezTo>
                  <a:cubicBezTo>
                    <a:pt x="28008" y="8276"/>
                    <a:pt x="27980" y="8271"/>
                    <a:pt x="27935" y="8261"/>
                  </a:cubicBezTo>
                  <a:cubicBezTo>
                    <a:pt x="27909" y="8255"/>
                    <a:pt x="27886" y="8251"/>
                    <a:pt x="27867" y="8251"/>
                  </a:cubicBezTo>
                  <a:cubicBezTo>
                    <a:pt x="27809" y="8251"/>
                    <a:pt x="27776" y="8279"/>
                    <a:pt x="27747" y="8343"/>
                  </a:cubicBezTo>
                  <a:cubicBezTo>
                    <a:pt x="27720" y="8404"/>
                    <a:pt x="27702" y="8474"/>
                    <a:pt x="27706" y="8495"/>
                  </a:cubicBezTo>
                  <a:cubicBezTo>
                    <a:pt x="27712" y="8514"/>
                    <a:pt x="27606" y="8571"/>
                    <a:pt x="27468" y="8620"/>
                  </a:cubicBezTo>
                  <a:cubicBezTo>
                    <a:pt x="27330" y="8668"/>
                    <a:pt x="27211" y="8723"/>
                    <a:pt x="27199" y="8743"/>
                  </a:cubicBezTo>
                  <a:cubicBezTo>
                    <a:pt x="27187" y="8762"/>
                    <a:pt x="27133" y="8779"/>
                    <a:pt x="27083" y="8779"/>
                  </a:cubicBezTo>
                  <a:cubicBezTo>
                    <a:pt x="27032" y="8779"/>
                    <a:pt x="26992" y="8796"/>
                    <a:pt x="26996" y="8816"/>
                  </a:cubicBezTo>
                  <a:cubicBezTo>
                    <a:pt x="27016" y="8903"/>
                    <a:pt x="26996" y="8956"/>
                    <a:pt x="26947" y="8956"/>
                  </a:cubicBezTo>
                  <a:cubicBezTo>
                    <a:pt x="26935" y="8956"/>
                    <a:pt x="26922" y="8952"/>
                    <a:pt x="26907" y="8946"/>
                  </a:cubicBezTo>
                  <a:cubicBezTo>
                    <a:pt x="26890" y="8938"/>
                    <a:pt x="26878" y="8935"/>
                    <a:pt x="26872" y="8935"/>
                  </a:cubicBezTo>
                  <a:cubicBezTo>
                    <a:pt x="26858" y="8935"/>
                    <a:pt x="26871" y="8954"/>
                    <a:pt x="26913" y="8993"/>
                  </a:cubicBezTo>
                  <a:cubicBezTo>
                    <a:pt x="26963" y="9040"/>
                    <a:pt x="26978" y="9104"/>
                    <a:pt x="26948" y="9140"/>
                  </a:cubicBezTo>
                  <a:cubicBezTo>
                    <a:pt x="26940" y="9149"/>
                    <a:pt x="26940" y="9153"/>
                    <a:pt x="26945" y="9153"/>
                  </a:cubicBezTo>
                  <a:cubicBezTo>
                    <a:pt x="26961" y="9153"/>
                    <a:pt x="27032" y="9115"/>
                    <a:pt x="27126" y="9055"/>
                  </a:cubicBezTo>
                  <a:cubicBezTo>
                    <a:pt x="27251" y="8974"/>
                    <a:pt x="27332" y="8892"/>
                    <a:pt x="27302" y="8874"/>
                  </a:cubicBezTo>
                  <a:cubicBezTo>
                    <a:pt x="27272" y="8858"/>
                    <a:pt x="27299" y="8813"/>
                    <a:pt x="27362" y="8776"/>
                  </a:cubicBezTo>
                  <a:cubicBezTo>
                    <a:pt x="27397" y="8754"/>
                    <a:pt x="27422" y="8743"/>
                    <a:pt x="27433" y="8743"/>
                  </a:cubicBezTo>
                  <a:cubicBezTo>
                    <a:pt x="27442" y="8743"/>
                    <a:pt x="27441" y="8750"/>
                    <a:pt x="27430" y="8764"/>
                  </a:cubicBezTo>
                  <a:cubicBezTo>
                    <a:pt x="27405" y="8795"/>
                    <a:pt x="27412" y="8828"/>
                    <a:pt x="27453" y="8838"/>
                  </a:cubicBezTo>
                  <a:cubicBezTo>
                    <a:pt x="27541" y="8861"/>
                    <a:pt x="26951" y="9228"/>
                    <a:pt x="26787" y="9252"/>
                  </a:cubicBezTo>
                  <a:cubicBezTo>
                    <a:pt x="26720" y="9262"/>
                    <a:pt x="26572" y="9346"/>
                    <a:pt x="26465" y="9437"/>
                  </a:cubicBezTo>
                  <a:cubicBezTo>
                    <a:pt x="26360" y="9523"/>
                    <a:pt x="26304" y="9561"/>
                    <a:pt x="26263" y="9561"/>
                  </a:cubicBezTo>
                  <a:cubicBezTo>
                    <a:pt x="26240" y="9561"/>
                    <a:pt x="26222" y="9549"/>
                    <a:pt x="26202" y="9526"/>
                  </a:cubicBezTo>
                  <a:cubicBezTo>
                    <a:pt x="26177" y="9498"/>
                    <a:pt x="26160" y="9482"/>
                    <a:pt x="26149" y="9482"/>
                  </a:cubicBezTo>
                  <a:cubicBezTo>
                    <a:pt x="26135" y="9482"/>
                    <a:pt x="26129" y="9504"/>
                    <a:pt x="26123" y="9550"/>
                  </a:cubicBezTo>
                  <a:cubicBezTo>
                    <a:pt x="26116" y="9611"/>
                    <a:pt x="26114" y="9674"/>
                    <a:pt x="26120" y="9737"/>
                  </a:cubicBezTo>
                  <a:cubicBezTo>
                    <a:pt x="26125" y="9783"/>
                    <a:pt x="26096" y="9823"/>
                    <a:pt x="26057" y="9823"/>
                  </a:cubicBezTo>
                  <a:cubicBezTo>
                    <a:pt x="26014" y="9823"/>
                    <a:pt x="25998" y="9874"/>
                    <a:pt x="26017" y="9944"/>
                  </a:cubicBezTo>
                  <a:cubicBezTo>
                    <a:pt x="26041" y="10039"/>
                    <a:pt x="26023" y="10062"/>
                    <a:pt x="25901" y="10062"/>
                  </a:cubicBezTo>
                  <a:cubicBezTo>
                    <a:pt x="25893" y="10062"/>
                    <a:pt x="25884" y="10062"/>
                    <a:pt x="25875" y="10062"/>
                  </a:cubicBezTo>
                  <a:cubicBezTo>
                    <a:pt x="25743" y="10065"/>
                    <a:pt x="25608" y="10077"/>
                    <a:pt x="25477" y="10098"/>
                  </a:cubicBezTo>
                  <a:cubicBezTo>
                    <a:pt x="25269" y="10132"/>
                    <a:pt x="25264" y="10139"/>
                    <a:pt x="25402" y="10178"/>
                  </a:cubicBezTo>
                  <a:cubicBezTo>
                    <a:pt x="25553" y="10220"/>
                    <a:pt x="25533" y="10313"/>
                    <a:pt x="25398" y="10313"/>
                  </a:cubicBezTo>
                  <a:cubicBezTo>
                    <a:pt x="25384" y="10313"/>
                    <a:pt x="25369" y="10312"/>
                    <a:pt x="25353" y="10310"/>
                  </a:cubicBezTo>
                  <a:cubicBezTo>
                    <a:pt x="25347" y="10309"/>
                    <a:pt x="25341" y="10309"/>
                    <a:pt x="25335" y="10309"/>
                  </a:cubicBezTo>
                  <a:cubicBezTo>
                    <a:pt x="25285" y="10309"/>
                    <a:pt x="25241" y="10330"/>
                    <a:pt x="25237" y="10359"/>
                  </a:cubicBezTo>
                  <a:cubicBezTo>
                    <a:pt x="25232" y="10392"/>
                    <a:pt x="25223" y="10445"/>
                    <a:pt x="25217" y="10474"/>
                  </a:cubicBezTo>
                  <a:cubicBezTo>
                    <a:pt x="25214" y="10495"/>
                    <a:pt x="25180" y="10508"/>
                    <a:pt x="25135" y="10508"/>
                  </a:cubicBezTo>
                  <a:cubicBezTo>
                    <a:pt x="25118" y="10508"/>
                    <a:pt x="25099" y="10506"/>
                    <a:pt x="25080" y="10502"/>
                  </a:cubicBezTo>
                  <a:cubicBezTo>
                    <a:pt x="25058" y="10498"/>
                    <a:pt x="25036" y="10496"/>
                    <a:pt x="25014" y="10496"/>
                  </a:cubicBezTo>
                  <a:cubicBezTo>
                    <a:pt x="24968" y="10496"/>
                    <a:pt x="24928" y="10505"/>
                    <a:pt x="24914" y="10522"/>
                  </a:cubicBezTo>
                  <a:cubicBezTo>
                    <a:pt x="24893" y="10545"/>
                    <a:pt x="24820" y="10566"/>
                    <a:pt x="24750" y="10566"/>
                  </a:cubicBezTo>
                  <a:cubicBezTo>
                    <a:pt x="24682" y="10566"/>
                    <a:pt x="24608" y="10608"/>
                    <a:pt x="24585" y="10665"/>
                  </a:cubicBezTo>
                  <a:cubicBezTo>
                    <a:pt x="24561" y="10721"/>
                    <a:pt x="24517" y="10765"/>
                    <a:pt x="24485" y="10765"/>
                  </a:cubicBezTo>
                  <a:cubicBezTo>
                    <a:pt x="24450" y="10765"/>
                    <a:pt x="24444" y="10802"/>
                    <a:pt x="24465" y="10845"/>
                  </a:cubicBezTo>
                  <a:cubicBezTo>
                    <a:pt x="24488" y="10889"/>
                    <a:pt x="24479" y="10941"/>
                    <a:pt x="24447" y="10959"/>
                  </a:cubicBezTo>
                  <a:cubicBezTo>
                    <a:pt x="24416" y="10977"/>
                    <a:pt x="24323" y="11053"/>
                    <a:pt x="24246" y="11129"/>
                  </a:cubicBezTo>
                  <a:cubicBezTo>
                    <a:pt x="24172" y="11201"/>
                    <a:pt x="24137" y="11234"/>
                    <a:pt x="24113" y="11234"/>
                  </a:cubicBezTo>
                  <a:cubicBezTo>
                    <a:pt x="24093" y="11234"/>
                    <a:pt x="24081" y="11211"/>
                    <a:pt x="24062" y="11166"/>
                  </a:cubicBezTo>
                  <a:cubicBezTo>
                    <a:pt x="24033" y="11099"/>
                    <a:pt x="23981" y="11065"/>
                    <a:pt x="23935" y="11065"/>
                  </a:cubicBezTo>
                  <a:cubicBezTo>
                    <a:pt x="23891" y="11065"/>
                    <a:pt x="23852" y="11097"/>
                    <a:pt x="23846" y="11162"/>
                  </a:cubicBezTo>
                  <a:cubicBezTo>
                    <a:pt x="23840" y="11223"/>
                    <a:pt x="23874" y="11262"/>
                    <a:pt x="23938" y="11262"/>
                  </a:cubicBezTo>
                  <a:cubicBezTo>
                    <a:pt x="24020" y="11262"/>
                    <a:pt x="24026" y="11275"/>
                    <a:pt x="23967" y="11330"/>
                  </a:cubicBezTo>
                  <a:cubicBezTo>
                    <a:pt x="23925" y="11368"/>
                    <a:pt x="23822" y="11399"/>
                    <a:pt x="23735" y="11399"/>
                  </a:cubicBezTo>
                  <a:cubicBezTo>
                    <a:pt x="23579" y="11399"/>
                    <a:pt x="23271" y="11585"/>
                    <a:pt x="23322" y="11650"/>
                  </a:cubicBezTo>
                  <a:cubicBezTo>
                    <a:pt x="23338" y="11671"/>
                    <a:pt x="23312" y="11715"/>
                    <a:pt x="23261" y="11751"/>
                  </a:cubicBezTo>
                  <a:cubicBezTo>
                    <a:pt x="23228" y="11774"/>
                    <a:pt x="23205" y="11785"/>
                    <a:pt x="23190" y="11785"/>
                  </a:cubicBezTo>
                  <a:cubicBezTo>
                    <a:pt x="23176" y="11785"/>
                    <a:pt x="23170" y="11775"/>
                    <a:pt x="23170" y="11756"/>
                  </a:cubicBezTo>
                  <a:cubicBezTo>
                    <a:pt x="23170" y="11736"/>
                    <a:pt x="23163" y="11726"/>
                    <a:pt x="23147" y="11726"/>
                  </a:cubicBezTo>
                  <a:cubicBezTo>
                    <a:pt x="23131" y="11726"/>
                    <a:pt x="23105" y="11738"/>
                    <a:pt x="23070" y="11760"/>
                  </a:cubicBezTo>
                  <a:cubicBezTo>
                    <a:pt x="22989" y="11812"/>
                    <a:pt x="22985" y="11832"/>
                    <a:pt x="23052" y="11865"/>
                  </a:cubicBezTo>
                  <a:cubicBezTo>
                    <a:pt x="23123" y="11900"/>
                    <a:pt x="23085" y="11920"/>
                    <a:pt x="22963" y="11920"/>
                  </a:cubicBezTo>
                  <a:cubicBezTo>
                    <a:pt x="22925" y="11920"/>
                    <a:pt x="22879" y="11918"/>
                    <a:pt x="22825" y="11914"/>
                  </a:cubicBezTo>
                  <a:cubicBezTo>
                    <a:pt x="22814" y="11913"/>
                    <a:pt x="22804" y="11913"/>
                    <a:pt x="22795" y="11913"/>
                  </a:cubicBezTo>
                  <a:cubicBezTo>
                    <a:pt x="22686" y="11913"/>
                    <a:pt x="22680" y="11968"/>
                    <a:pt x="22788" y="12048"/>
                  </a:cubicBezTo>
                  <a:cubicBezTo>
                    <a:pt x="22851" y="12094"/>
                    <a:pt x="22851" y="12108"/>
                    <a:pt x="22788" y="12108"/>
                  </a:cubicBezTo>
                  <a:cubicBezTo>
                    <a:pt x="22787" y="12108"/>
                    <a:pt x="22786" y="12108"/>
                    <a:pt x="22785" y="12108"/>
                  </a:cubicBezTo>
                  <a:cubicBezTo>
                    <a:pt x="22743" y="12108"/>
                    <a:pt x="22707" y="12142"/>
                    <a:pt x="22707" y="12184"/>
                  </a:cubicBezTo>
                  <a:cubicBezTo>
                    <a:pt x="22707" y="12218"/>
                    <a:pt x="22698" y="12235"/>
                    <a:pt x="22673" y="12235"/>
                  </a:cubicBezTo>
                  <a:cubicBezTo>
                    <a:pt x="22655" y="12235"/>
                    <a:pt x="22630" y="12227"/>
                    <a:pt x="22594" y="12212"/>
                  </a:cubicBezTo>
                  <a:cubicBezTo>
                    <a:pt x="22564" y="12200"/>
                    <a:pt x="22537" y="12193"/>
                    <a:pt x="22508" y="12193"/>
                  </a:cubicBezTo>
                  <a:cubicBezTo>
                    <a:pt x="22455" y="12193"/>
                    <a:pt x="22398" y="12215"/>
                    <a:pt x="22321" y="12262"/>
                  </a:cubicBezTo>
                  <a:cubicBezTo>
                    <a:pt x="22246" y="12307"/>
                    <a:pt x="22156" y="12338"/>
                    <a:pt x="22103" y="12338"/>
                  </a:cubicBezTo>
                  <a:cubicBezTo>
                    <a:pt x="22094" y="12338"/>
                    <a:pt x="22086" y="12337"/>
                    <a:pt x="22079" y="12335"/>
                  </a:cubicBezTo>
                  <a:cubicBezTo>
                    <a:pt x="22075" y="12334"/>
                    <a:pt x="22071" y="12333"/>
                    <a:pt x="22066" y="12333"/>
                  </a:cubicBezTo>
                  <a:cubicBezTo>
                    <a:pt x="22019" y="12333"/>
                    <a:pt x="21949" y="12389"/>
                    <a:pt x="21897" y="12470"/>
                  </a:cubicBezTo>
                  <a:cubicBezTo>
                    <a:pt x="21848" y="12549"/>
                    <a:pt x="21783" y="12609"/>
                    <a:pt x="21751" y="12609"/>
                  </a:cubicBezTo>
                  <a:cubicBezTo>
                    <a:pt x="21748" y="12609"/>
                    <a:pt x="21746" y="12609"/>
                    <a:pt x="21743" y="12608"/>
                  </a:cubicBezTo>
                  <a:cubicBezTo>
                    <a:pt x="21739" y="12606"/>
                    <a:pt x="21735" y="12605"/>
                    <a:pt x="21731" y="12605"/>
                  </a:cubicBezTo>
                  <a:cubicBezTo>
                    <a:pt x="21705" y="12605"/>
                    <a:pt x="21677" y="12636"/>
                    <a:pt x="21666" y="12681"/>
                  </a:cubicBezTo>
                  <a:cubicBezTo>
                    <a:pt x="21639" y="12787"/>
                    <a:pt x="21538" y="12894"/>
                    <a:pt x="21470" y="12894"/>
                  </a:cubicBezTo>
                  <a:cubicBezTo>
                    <a:pt x="21468" y="12894"/>
                    <a:pt x="21466" y="12894"/>
                    <a:pt x="21464" y="12894"/>
                  </a:cubicBezTo>
                  <a:cubicBezTo>
                    <a:pt x="21445" y="12892"/>
                    <a:pt x="21428" y="12892"/>
                    <a:pt x="21412" y="12892"/>
                  </a:cubicBezTo>
                  <a:cubicBezTo>
                    <a:pt x="21304" y="12892"/>
                    <a:pt x="21257" y="12931"/>
                    <a:pt x="21257" y="13017"/>
                  </a:cubicBezTo>
                  <a:cubicBezTo>
                    <a:pt x="21257" y="13154"/>
                    <a:pt x="21145" y="13248"/>
                    <a:pt x="20981" y="13248"/>
                  </a:cubicBezTo>
                  <a:cubicBezTo>
                    <a:pt x="20921" y="13248"/>
                    <a:pt x="20821" y="13317"/>
                    <a:pt x="20764" y="13397"/>
                  </a:cubicBezTo>
                  <a:cubicBezTo>
                    <a:pt x="20709" y="13479"/>
                    <a:pt x="20645" y="13546"/>
                    <a:pt x="20627" y="13546"/>
                  </a:cubicBezTo>
                  <a:cubicBezTo>
                    <a:pt x="20609" y="13546"/>
                    <a:pt x="20611" y="13525"/>
                    <a:pt x="20633" y="13497"/>
                  </a:cubicBezTo>
                  <a:cubicBezTo>
                    <a:pt x="20657" y="13469"/>
                    <a:pt x="20602" y="13448"/>
                    <a:pt x="20508" y="13448"/>
                  </a:cubicBezTo>
                  <a:cubicBezTo>
                    <a:pt x="20388" y="13448"/>
                    <a:pt x="20352" y="13469"/>
                    <a:pt x="20379" y="13524"/>
                  </a:cubicBezTo>
                  <a:cubicBezTo>
                    <a:pt x="20407" y="13577"/>
                    <a:pt x="20363" y="13608"/>
                    <a:pt x="20269" y="13608"/>
                  </a:cubicBezTo>
                  <a:cubicBezTo>
                    <a:pt x="20244" y="13608"/>
                    <a:pt x="20216" y="13606"/>
                    <a:pt x="20185" y="13602"/>
                  </a:cubicBezTo>
                  <a:cubicBezTo>
                    <a:pt x="20183" y="13601"/>
                    <a:pt x="20181" y="13601"/>
                    <a:pt x="20179" y="13601"/>
                  </a:cubicBezTo>
                  <a:cubicBezTo>
                    <a:pt x="20153" y="13601"/>
                    <a:pt x="20150" y="13620"/>
                    <a:pt x="20172" y="13646"/>
                  </a:cubicBezTo>
                  <a:cubicBezTo>
                    <a:pt x="20197" y="13675"/>
                    <a:pt x="20185" y="13699"/>
                    <a:pt x="20148" y="13699"/>
                  </a:cubicBezTo>
                  <a:cubicBezTo>
                    <a:pt x="20109" y="13699"/>
                    <a:pt x="20085" y="13716"/>
                    <a:pt x="20094" y="13740"/>
                  </a:cubicBezTo>
                  <a:cubicBezTo>
                    <a:pt x="20115" y="13799"/>
                    <a:pt x="19702" y="14096"/>
                    <a:pt x="19602" y="14096"/>
                  </a:cubicBezTo>
                  <a:cubicBezTo>
                    <a:pt x="19559" y="14096"/>
                    <a:pt x="19545" y="14109"/>
                    <a:pt x="19570" y="14128"/>
                  </a:cubicBezTo>
                  <a:cubicBezTo>
                    <a:pt x="19642" y="14181"/>
                    <a:pt x="19408" y="14342"/>
                    <a:pt x="19257" y="14342"/>
                  </a:cubicBezTo>
                  <a:cubicBezTo>
                    <a:pt x="19100" y="14342"/>
                    <a:pt x="18656" y="14655"/>
                    <a:pt x="18714" y="14725"/>
                  </a:cubicBezTo>
                  <a:cubicBezTo>
                    <a:pt x="18733" y="14748"/>
                    <a:pt x="18699" y="14770"/>
                    <a:pt x="18636" y="14775"/>
                  </a:cubicBezTo>
                  <a:cubicBezTo>
                    <a:pt x="18317" y="14792"/>
                    <a:pt x="18130" y="14833"/>
                    <a:pt x="18124" y="14880"/>
                  </a:cubicBezTo>
                  <a:lnTo>
                    <a:pt x="18107" y="15001"/>
                  </a:lnTo>
                  <a:cubicBezTo>
                    <a:pt x="18103" y="15025"/>
                    <a:pt x="18096" y="15036"/>
                    <a:pt x="18086" y="15036"/>
                  </a:cubicBezTo>
                  <a:cubicBezTo>
                    <a:pt x="18076" y="15036"/>
                    <a:pt x="18064" y="15028"/>
                    <a:pt x="18050" y="15010"/>
                  </a:cubicBezTo>
                  <a:cubicBezTo>
                    <a:pt x="18024" y="14982"/>
                    <a:pt x="17950" y="14957"/>
                    <a:pt x="17887" y="14957"/>
                  </a:cubicBezTo>
                  <a:cubicBezTo>
                    <a:pt x="17813" y="14957"/>
                    <a:pt x="17793" y="14974"/>
                    <a:pt x="17832" y="15010"/>
                  </a:cubicBezTo>
                  <a:cubicBezTo>
                    <a:pt x="17871" y="15046"/>
                    <a:pt x="17853" y="15104"/>
                    <a:pt x="17790" y="15165"/>
                  </a:cubicBezTo>
                  <a:cubicBezTo>
                    <a:pt x="17749" y="15206"/>
                    <a:pt x="17717" y="15227"/>
                    <a:pt x="17694" y="15227"/>
                  </a:cubicBezTo>
                  <a:cubicBezTo>
                    <a:pt x="17680" y="15227"/>
                    <a:pt x="17669" y="15219"/>
                    <a:pt x="17662" y="15204"/>
                  </a:cubicBezTo>
                  <a:cubicBezTo>
                    <a:pt x="17651" y="15180"/>
                    <a:pt x="17614" y="15166"/>
                    <a:pt x="17569" y="15166"/>
                  </a:cubicBezTo>
                  <a:cubicBezTo>
                    <a:pt x="17554" y="15166"/>
                    <a:pt x="17538" y="15168"/>
                    <a:pt x="17522" y="15171"/>
                  </a:cubicBezTo>
                  <a:cubicBezTo>
                    <a:pt x="17508" y="15175"/>
                    <a:pt x="17498" y="15176"/>
                    <a:pt x="17491" y="15176"/>
                  </a:cubicBezTo>
                  <a:cubicBezTo>
                    <a:pt x="17462" y="15176"/>
                    <a:pt x="17490" y="15148"/>
                    <a:pt x="17571" y="15097"/>
                  </a:cubicBezTo>
                  <a:cubicBezTo>
                    <a:pt x="17659" y="15042"/>
                    <a:pt x="17717" y="14982"/>
                    <a:pt x="17696" y="14966"/>
                  </a:cubicBezTo>
                  <a:cubicBezTo>
                    <a:pt x="17694" y="14963"/>
                    <a:pt x="17689" y="14963"/>
                    <a:pt x="17684" y="14963"/>
                  </a:cubicBezTo>
                  <a:cubicBezTo>
                    <a:pt x="17649" y="14963"/>
                    <a:pt x="17559" y="15002"/>
                    <a:pt x="17468" y="15063"/>
                  </a:cubicBezTo>
                  <a:cubicBezTo>
                    <a:pt x="17311" y="15165"/>
                    <a:pt x="17295" y="15197"/>
                    <a:pt x="17374" y="15236"/>
                  </a:cubicBezTo>
                  <a:cubicBezTo>
                    <a:pt x="17410" y="15253"/>
                    <a:pt x="17451" y="15262"/>
                    <a:pt x="17486" y="15262"/>
                  </a:cubicBezTo>
                  <a:cubicBezTo>
                    <a:pt x="17507" y="15262"/>
                    <a:pt x="17526" y="15259"/>
                    <a:pt x="17541" y="15252"/>
                  </a:cubicBezTo>
                  <a:cubicBezTo>
                    <a:pt x="17552" y="15247"/>
                    <a:pt x="17559" y="15245"/>
                    <a:pt x="17563" y="15245"/>
                  </a:cubicBezTo>
                  <a:cubicBezTo>
                    <a:pt x="17573" y="15245"/>
                    <a:pt x="17564" y="15259"/>
                    <a:pt x="17535" y="15283"/>
                  </a:cubicBezTo>
                  <a:cubicBezTo>
                    <a:pt x="17504" y="15308"/>
                    <a:pt x="17473" y="15320"/>
                    <a:pt x="17437" y="15320"/>
                  </a:cubicBezTo>
                  <a:cubicBezTo>
                    <a:pt x="17408" y="15320"/>
                    <a:pt x="17375" y="15312"/>
                    <a:pt x="17337" y="15297"/>
                  </a:cubicBezTo>
                  <a:cubicBezTo>
                    <a:pt x="17299" y="15282"/>
                    <a:pt x="17254" y="15275"/>
                    <a:pt x="17207" y="15275"/>
                  </a:cubicBezTo>
                  <a:cubicBezTo>
                    <a:pt x="17157" y="15275"/>
                    <a:pt x="17103" y="15283"/>
                    <a:pt x="17049" y="15300"/>
                  </a:cubicBezTo>
                  <a:cubicBezTo>
                    <a:pt x="16949" y="15330"/>
                    <a:pt x="16916" y="15358"/>
                    <a:pt x="16966" y="15373"/>
                  </a:cubicBezTo>
                  <a:cubicBezTo>
                    <a:pt x="16979" y="15376"/>
                    <a:pt x="16993" y="15378"/>
                    <a:pt x="17008" y="15378"/>
                  </a:cubicBezTo>
                  <a:cubicBezTo>
                    <a:pt x="17054" y="15378"/>
                    <a:pt x="17106" y="15363"/>
                    <a:pt x="17148" y="15337"/>
                  </a:cubicBezTo>
                  <a:cubicBezTo>
                    <a:pt x="17184" y="15315"/>
                    <a:pt x="17209" y="15304"/>
                    <a:pt x="17228" y="15304"/>
                  </a:cubicBezTo>
                  <a:cubicBezTo>
                    <a:pt x="17252" y="15304"/>
                    <a:pt x="17268" y="15322"/>
                    <a:pt x="17286" y="15358"/>
                  </a:cubicBezTo>
                  <a:cubicBezTo>
                    <a:pt x="17339" y="15470"/>
                    <a:pt x="17290" y="15498"/>
                    <a:pt x="17020" y="15507"/>
                  </a:cubicBezTo>
                  <a:cubicBezTo>
                    <a:pt x="16789" y="15516"/>
                    <a:pt x="16599" y="15585"/>
                    <a:pt x="16807" y="15585"/>
                  </a:cubicBezTo>
                  <a:cubicBezTo>
                    <a:pt x="16925" y="15585"/>
                    <a:pt x="16947" y="15670"/>
                    <a:pt x="16857" y="15774"/>
                  </a:cubicBezTo>
                  <a:cubicBezTo>
                    <a:pt x="16835" y="15800"/>
                    <a:pt x="16820" y="15813"/>
                    <a:pt x="16807" y="15813"/>
                  </a:cubicBezTo>
                  <a:cubicBezTo>
                    <a:pt x="16791" y="15813"/>
                    <a:pt x="16778" y="15795"/>
                    <a:pt x="16760" y="15759"/>
                  </a:cubicBezTo>
                  <a:cubicBezTo>
                    <a:pt x="16743" y="15726"/>
                    <a:pt x="16708" y="15704"/>
                    <a:pt x="16678" y="15704"/>
                  </a:cubicBezTo>
                  <a:cubicBezTo>
                    <a:pt x="16671" y="15704"/>
                    <a:pt x="16663" y="15705"/>
                    <a:pt x="16656" y="15709"/>
                  </a:cubicBezTo>
                  <a:cubicBezTo>
                    <a:pt x="16620" y="15727"/>
                    <a:pt x="16608" y="15770"/>
                    <a:pt x="16628" y="15806"/>
                  </a:cubicBezTo>
                  <a:cubicBezTo>
                    <a:pt x="16647" y="15843"/>
                    <a:pt x="16626" y="15891"/>
                    <a:pt x="16581" y="15912"/>
                  </a:cubicBezTo>
                  <a:cubicBezTo>
                    <a:pt x="16562" y="15920"/>
                    <a:pt x="16549" y="15925"/>
                    <a:pt x="16541" y="15925"/>
                  </a:cubicBezTo>
                  <a:cubicBezTo>
                    <a:pt x="16526" y="15925"/>
                    <a:pt x="16532" y="15909"/>
                    <a:pt x="16556" y="15879"/>
                  </a:cubicBezTo>
                  <a:cubicBezTo>
                    <a:pt x="16568" y="15864"/>
                    <a:pt x="16568" y="15856"/>
                    <a:pt x="16559" y="15856"/>
                  </a:cubicBezTo>
                  <a:cubicBezTo>
                    <a:pt x="16544" y="15856"/>
                    <a:pt x="16506" y="15874"/>
                    <a:pt x="16453" y="15907"/>
                  </a:cubicBezTo>
                  <a:cubicBezTo>
                    <a:pt x="16365" y="15961"/>
                    <a:pt x="16277" y="16015"/>
                    <a:pt x="16258" y="16025"/>
                  </a:cubicBezTo>
                  <a:cubicBezTo>
                    <a:pt x="16252" y="16028"/>
                    <a:pt x="16254" y="16030"/>
                    <a:pt x="16262" y="16030"/>
                  </a:cubicBezTo>
                  <a:cubicBezTo>
                    <a:pt x="16280" y="16030"/>
                    <a:pt x="16326" y="16023"/>
                    <a:pt x="16390" y="16010"/>
                  </a:cubicBezTo>
                  <a:cubicBezTo>
                    <a:pt x="16451" y="15998"/>
                    <a:pt x="16488" y="15991"/>
                    <a:pt x="16502" y="15991"/>
                  </a:cubicBezTo>
                  <a:cubicBezTo>
                    <a:pt x="16523" y="15991"/>
                    <a:pt x="16495" y="16005"/>
                    <a:pt x="16425" y="16037"/>
                  </a:cubicBezTo>
                  <a:cubicBezTo>
                    <a:pt x="16329" y="16082"/>
                    <a:pt x="16237" y="16134"/>
                    <a:pt x="16149" y="16194"/>
                  </a:cubicBezTo>
                  <a:cubicBezTo>
                    <a:pt x="16086" y="16234"/>
                    <a:pt x="16014" y="16260"/>
                    <a:pt x="15963" y="16260"/>
                  </a:cubicBezTo>
                  <a:cubicBezTo>
                    <a:pt x="15947" y="16260"/>
                    <a:pt x="15933" y="16257"/>
                    <a:pt x="15922" y="16252"/>
                  </a:cubicBezTo>
                  <a:cubicBezTo>
                    <a:pt x="15902" y="16243"/>
                    <a:pt x="15887" y="16238"/>
                    <a:pt x="15879" y="16238"/>
                  </a:cubicBezTo>
                  <a:cubicBezTo>
                    <a:pt x="15867" y="16238"/>
                    <a:pt x="15869" y="16247"/>
                    <a:pt x="15885" y="16267"/>
                  </a:cubicBezTo>
                  <a:cubicBezTo>
                    <a:pt x="15910" y="16295"/>
                    <a:pt x="15847" y="16358"/>
                    <a:pt x="15747" y="16406"/>
                  </a:cubicBezTo>
                  <a:cubicBezTo>
                    <a:pt x="15619" y="16471"/>
                    <a:pt x="15498" y="16547"/>
                    <a:pt x="15383" y="16635"/>
                  </a:cubicBezTo>
                  <a:cubicBezTo>
                    <a:pt x="15295" y="16704"/>
                    <a:pt x="15240" y="16736"/>
                    <a:pt x="15206" y="16736"/>
                  </a:cubicBezTo>
                  <a:cubicBezTo>
                    <a:pt x="15188" y="16736"/>
                    <a:pt x="15175" y="16728"/>
                    <a:pt x="15167" y="16711"/>
                  </a:cubicBezTo>
                  <a:cubicBezTo>
                    <a:pt x="15149" y="16676"/>
                    <a:pt x="15089" y="16644"/>
                    <a:pt x="15038" y="16644"/>
                  </a:cubicBezTo>
                  <a:cubicBezTo>
                    <a:pt x="14977" y="16644"/>
                    <a:pt x="14965" y="16664"/>
                    <a:pt x="15004" y="16700"/>
                  </a:cubicBezTo>
                  <a:cubicBezTo>
                    <a:pt x="15041" y="16734"/>
                    <a:pt x="15029" y="16789"/>
                    <a:pt x="14970" y="16850"/>
                  </a:cubicBezTo>
                  <a:cubicBezTo>
                    <a:pt x="14934" y="16887"/>
                    <a:pt x="14901" y="16909"/>
                    <a:pt x="14886" y="16909"/>
                  </a:cubicBezTo>
                  <a:cubicBezTo>
                    <a:pt x="14879" y="16909"/>
                    <a:pt x="14876" y="16906"/>
                    <a:pt x="14876" y="16898"/>
                  </a:cubicBezTo>
                  <a:cubicBezTo>
                    <a:pt x="14876" y="16871"/>
                    <a:pt x="14913" y="16820"/>
                    <a:pt x="14955" y="16786"/>
                  </a:cubicBezTo>
                  <a:cubicBezTo>
                    <a:pt x="15003" y="16749"/>
                    <a:pt x="15007" y="16725"/>
                    <a:pt x="14964" y="16725"/>
                  </a:cubicBezTo>
                  <a:cubicBezTo>
                    <a:pt x="14882" y="16725"/>
                    <a:pt x="14644" y="16923"/>
                    <a:pt x="14591" y="17037"/>
                  </a:cubicBezTo>
                  <a:cubicBezTo>
                    <a:pt x="14568" y="17086"/>
                    <a:pt x="14482" y="17122"/>
                    <a:pt x="14388" y="17122"/>
                  </a:cubicBezTo>
                  <a:cubicBezTo>
                    <a:pt x="14282" y="17122"/>
                    <a:pt x="14210" y="17156"/>
                    <a:pt x="14183" y="17222"/>
                  </a:cubicBezTo>
                  <a:cubicBezTo>
                    <a:pt x="14133" y="17342"/>
                    <a:pt x="13866" y="17484"/>
                    <a:pt x="13705" y="17484"/>
                  </a:cubicBezTo>
                  <a:cubicBezTo>
                    <a:pt x="13696" y="17484"/>
                    <a:pt x="13687" y="17484"/>
                    <a:pt x="13679" y="17483"/>
                  </a:cubicBezTo>
                  <a:cubicBezTo>
                    <a:pt x="13669" y="17482"/>
                    <a:pt x="13660" y="17481"/>
                    <a:pt x="13651" y="17481"/>
                  </a:cubicBezTo>
                  <a:cubicBezTo>
                    <a:pt x="13600" y="17481"/>
                    <a:pt x="13560" y="17498"/>
                    <a:pt x="13560" y="17522"/>
                  </a:cubicBezTo>
                  <a:cubicBezTo>
                    <a:pt x="13560" y="17542"/>
                    <a:pt x="13572" y="17553"/>
                    <a:pt x="13591" y="17553"/>
                  </a:cubicBezTo>
                  <a:cubicBezTo>
                    <a:pt x="13603" y="17553"/>
                    <a:pt x="13618" y="17549"/>
                    <a:pt x="13634" y="17541"/>
                  </a:cubicBezTo>
                  <a:cubicBezTo>
                    <a:pt x="13650" y="17534"/>
                    <a:pt x="13662" y="17530"/>
                    <a:pt x="13669" y="17530"/>
                  </a:cubicBezTo>
                  <a:cubicBezTo>
                    <a:pt x="13682" y="17530"/>
                    <a:pt x="13682" y="17541"/>
                    <a:pt x="13665" y="17562"/>
                  </a:cubicBezTo>
                  <a:cubicBezTo>
                    <a:pt x="13647" y="17586"/>
                    <a:pt x="13612" y="17599"/>
                    <a:pt x="13576" y="17599"/>
                  </a:cubicBezTo>
                  <a:cubicBezTo>
                    <a:pt x="13562" y="17599"/>
                    <a:pt x="13548" y="17598"/>
                    <a:pt x="13534" y="17593"/>
                  </a:cubicBezTo>
                  <a:cubicBezTo>
                    <a:pt x="13525" y="17591"/>
                    <a:pt x="13515" y="17590"/>
                    <a:pt x="13506" y="17590"/>
                  </a:cubicBezTo>
                  <a:cubicBezTo>
                    <a:pt x="13465" y="17590"/>
                    <a:pt x="13426" y="17611"/>
                    <a:pt x="13406" y="17647"/>
                  </a:cubicBezTo>
                  <a:cubicBezTo>
                    <a:pt x="13388" y="17682"/>
                    <a:pt x="13354" y="17704"/>
                    <a:pt x="13324" y="17704"/>
                  </a:cubicBezTo>
                  <a:cubicBezTo>
                    <a:pt x="13316" y="17704"/>
                    <a:pt x="13308" y="17702"/>
                    <a:pt x="13301" y="17699"/>
                  </a:cubicBezTo>
                  <a:cubicBezTo>
                    <a:pt x="13295" y="17696"/>
                    <a:pt x="13288" y="17695"/>
                    <a:pt x="13281" y="17695"/>
                  </a:cubicBezTo>
                  <a:cubicBezTo>
                    <a:pt x="13250" y="17695"/>
                    <a:pt x="13216" y="17724"/>
                    <a:pt x="13195" y="17771"/>
                  </a:cubicBezTo>
                  <a:cubicBezTo>
                    <a:pt x="13174" y="17818"/>
                    <a:pt x="13141" y="17848"/>
                    <a:pt x="13112" y="17848"/>
                  </a:cubicBezTo>
                  <a:cubicBezTo>
                    <a:pt x="13106" y="17848"/>
                    <a:pt x="13101" y="17847"/>
                    <a:pt x="13095" y="17844"/>
                  </a:cubicBezTo>
                  <a:cubicBezTo>
                    <a:pt x="13093" y="17843"/>
                    <a:pt x="13089" y="17842"/>
                    <a:pt x="13085" y="17842"/>
                  </a:cubicBezTo>
                  <a:cubicBezTo>
                    <a:pt x="13040" y="17842"/>
                    <a:pt x="12916" y="17918"/>
                    <a:pt x="12788" y="18022"/>
                  </a:cubicBezTo>
                  <a:cubicBezTo>
                    <a:pt x="12649" y="18135"/>
                    <a:pt x="12470" y="18246"/>
                    <a:pt x="12387" y="18269"/>
                  </a:cubicBezTo>
                  <a:cubicBezTo>
                    <a:pt x="12302" y="18295"/>
                    <a:pt x="12252" y="18334"/>
                    <a:pt x="12270" y="18357"/>
                  </a:cubicBezTo>
                  <a:cubicBezTo>
                    <a:pt x="12290" y="18380"/>
                    <a:pt x="12233" y="18426"/>
                    <a:pt x="12139" y="18459"/>
                  </a:cubicBezTo>
                  <a:cubicBezTo>
                    <a:pt x="12033" y="18496"/>
                    <a:pt x="11990" y="18540"/>
                    <a:pt x="12020" y="18580"/>
                  </a:cubicBezTo>
                  <a:cubicBezTo>
                    <a:pt x="12036" y="18602"/>
                    <a:pt x="12041" y="18613"/>
                    <a:pt x="12034" y="18613"/>
                  </a:cubicBezTo>
                  <a:cubicBezTo>
                    <a:pt x="12030" y="18613"/>
                    <a:pt x="12023" y="18610"/>
                    <a:pt x="12014" y="18604"/>
                  </a:cubicBezTo>
                  <a:cubicBezTo>
                    <a:pt x="12003" y="18596"/>
                    <a:pt x="11987" y="18592"/>
                    <a:pt x="11969" y="18592"/>
                  </a:cubicBezTo>
                  <a:cubicBezTo>
                    <a:pt x="11939" y="18592"/>
                    <a:pt x="11901" y="18603"/>
                    <a:pt x="11869" y="18622"/>
                  </a:cubicBezTo>
                  <a:cubicBezTo>
                    <a:pt x="11835" y="18642"/>
                    <a:pt x="11807" y="18654"/>
                    <a:pt x="11791" y="18654"/>
                  </a:cubicBezTo>
                  <a:cubicBezTo>
                    <a:pt x="11782" y="18654"/>
                    <a:pt x="11778" y="18651"/>
                    <a:pt x="11778" y="18644"/>
                  </a:cubicBezTo>
                  <a:cubicBezTo>
                    <a:pt x="11778" y="18640"/>
                    <a:pt x="11774" y="18637"/>
                    <a:pt x="11768" y="18637"/>
                  </a:cubicBezTo>
                  <a:cubicBezTo>
                    <a:pt x="11744" y="18637"/>
                    <a:pt x="11680" y="18666"/>
                    <a:pt x="11606" y="18710"/>
                  </a:cubicBezTo>
                  <a:cubicBezTo>
                    <a:pt x="11512" y="18765"/>
                    <a:pt x="11372" y="18811"/>
                    <a:pt x="11299" y="18811"/>
                  </a:cubicBezTo>
                  <a:cubicBezTo>
                    <a:pt x="11226" y="18811"/>
                    <a:pt x="11184" y="18826"/>
                    <a:pt x="11208" y="18844"/>
                  </a:cubicBezTo>
                  <a:cubicBezTo>
                    <a:pt x="11263" y="18887"/>
                    <a:pt x="10971" y="19086"/>
                    <a:pt x="10870" y="19086"/>
                  </a:cubicBezTo>
                  <a:cubicBezTo>
                    <a:pt x="10863" y="19086"/>
                    <a:pt x="10856" y="19085"/>
                    <a:pt x="10851" y="19083"/>
                  </a:cubicBezTo>
                  <a:cubicBezTo>
                    <a:pt x="10845" y="19080"/>
                    <a:pt x="10838" y="19078"/>
                    <a:pt x="10832" y="19078"/>
                  </a:cubicBezTo>
                  <a:cubicBezTo>
                    <a:pt x="10801" y="19078"/>
                    <a:pt x="10768" y="19107"/>
                    <a:pt x="10753" y="19150"/>
                  </a:cubicBezTo>
                  <a:cubicBezTo>
                    <a:pt x="10735" y="19202"/>
                    <a:pt x="10612" y="19278"/>
                    <a:pt x="10487" y="19316"/>
                  </a:cubicBezTo>
                  <a:cubicBezTo>
                    <a:pt x="10362" y="19353"/>
                    <a:pt x="10224" y="19427"/>
                    <a:pt x="10188" y="19477"/>
                  </a:cubicBezTo>
                  <a:cubicBezTo>
                    <a:pt x="10159" y="19517"/>
                    <a:pt x="10107" y="19546"/>
                    <a:pt x="10063" y="19546"/>
                  </a:cubicBezTo>
                  <a:cubicBezTo>
                    <a:pt x="10054" y="19546"/>
                    <a:pt x="10046" y="19545"/>
                    <a:pt x="10038" y="19542"/>
                  </a:cubicBezTo>
                  <a:cubicBezTo>
                    <a:pt x="10032" y="19541"/>
                    <a:pt x="10026" y="19540"/>
                    <a:pt x="10019" y="19540"/>
                  </a:cubicBezTo>
                  <a:cubicBezTo>
                    <a:pt x="9967" y="19540"/>
                    <a:pt x="9879" y="19589"/>
                    <a:pt x="9806" y="19660"/>
                  </a:cubicBezTo>
                  <a:cubicBezTo>
                    <a:pt x="9734" y="19731"/>
                    <a:pt x="9654" y="19777"/>
                    <a:pt x="9609" y="19777"/>
                  </a:cubicBezTo>
                  <a:cubicBezTo>
                    <a:pt x="9601" y="19777"/>
                    <a:pt x="9595" y="19776"/>
                    <a:pt x="9590" y="19774"/>
                  </a:cubicBezTo>
                  <a:cubicBezTo>
                    <a:pt x="9578" y="19768"/>
                    <a:pt x="9568" y="19766"/>
                    <a:pt x="9562" y="19766"/>
                  </a:cubicBezTo>
                  <a:cubicBezTo>
                    <a:pt x="9548" y="19766"/>
                    <a:pt x="9549" y="19777"/>
                    <a:pt x="9565" y="19796"/>
                  </a:cubicBezTo>
                  <a:cubicBezTo>
                    <a:pt x="9618" y="19860"/>
                    <a:pt x="9251" y="20103"/>
                    <a:pt x="9101" y="20103"/>
                  </a:cubicBezTo>
                  <a:cubicBezTo>
                    <a:pt x="9044" y="20103"/>
                    <a:pt x="9014" y="20118"/>
                    <a:pt x="9038" y="20136"/>
                  </a:cubicBezTo>
                  <a:cubicBezTo>
                    <a:pt x="9105" y="20187"/>
                    <a:pt x="8950" y="20302"/>
                    <a:pt x="8811" y="20302"/>
                  </a:cubicBezTo>
                  <a:cubicBezTo>
                    <a:pt x="8742" y="20302"/>
                    <a:pt x="8686" y="20324"/>
                    <a:pt x="8686" y="20351"/>
                  </a:cubicBezTo>
                  <a:cubicBezTo>
                    <a:pt x="8686" y="20380"/>
                    <a:pt x="8648" y="20402"/>
                    <a:pt x="8605" y="20402"/>
                  </a:cubicBezTo>
                  <a:cubicBezTo>
                    <a:pt x="8560" y="20402"/>
                    <a:pt x="8484" y="20448"/>
                    <a:pt x="8435" y="20505"/>
                  </a:cubicBezTo>
                  <a:cubicBezTo>
                    <a:pt x="8382" y="20569"/>
                    <a:pt x="8367" y="20592"/>
                    <a:pt x="8401" y="20592"/>
                  </a:cubicBezTo>
                  <a:cubicBezTo>
                    <a:pt x="8418" y="20592"/>
                    <a:pt x="8448" y="20586"/>
                    <a:pt x="8492" y="20577"/>
                  </a:cubicBezTo>
                  <a:cubicBezTo>
                    <a:pt x="8530" y="20567"/>
                    <a:pt x="8558" y="20563"/>
                    <a:pt x="8577" y="20563"/>
                  </a:cubicBezTo>
                  <a:cubicBezTo>
                    <a:pt x="8606" y="20563"/>
                    <a:pt x="8610" y="20574"/>
                    <a:pt x="8592" y="20597"/>
                  </a:cubicBezTo>
                  <a:cubicBezTo>
                    <a:pt x="8569" y="20626"/>
                    <a:pt x="8492" y="20653"/>
                    <a:pt x="8429" y="20653"/>
                  </a:cubicBezTo>
                  <a:cubicBezTo>
                    <a:pt x="8366" y="20653"/>
                    <a:pt x="8257" y="20694"/>
                    <a:pt x="8201" y="20742"/>
                  </a:cubicBezTo>
                  <a:cubicBezTo>
                    <a:pt x="8128" y="20795"/>
                    <a:pt x="8042" y="20823"/>
                    <a:pt x="7953" y="20823"/>
                  </a:cubicBezTo>
                  <a:cubicBezTo>
                    <a:pt x="7950" y="20823"/>
                    <a:pt x="7948" y="20823"/>
                    <a:pt x="7946" y="20823"/>
                  </a:cubicBezTo>
                  <a:cubicBezTo>
                    <a:pt x="7940" y="20822"/>
                    <a:pt x="7933" y="20822"/>
                    <a:pt x="7927" y="20822"/>
                  </a:cubicBezTo>
                  <a:cubicBezTo>
                    <a:pt x="7760" y="20822"/>
                    <a:pt x="7533" y="20954"/>
                    <a:pt x="7632" y="21002"/>
                  </a:cubicBezTo>
                  <a:cubicBezTo>
                    <a:pt x="7668" y="21018"/>
                    <a:pt x="7601" y="21069"/>
                    <a:pt x="7481" y="21118"/>
                  </a:cubicBezTo>
                  <a:cubicBezTo>
                    <a:pt x="7412" y="21147"/>
                    <a:pt x="7370" y="21161"/>
                    <a:pt x="7357" y="21161"/>
                  </a:cubicBezTo>
                  <a:cubicBezTo>
                    <a:pt x="7347" y="21161"/>
                    <a:pt x="7357" y="21152"/>
                    <a:pt x="7389" y="21133"/>
                  </a:cubicBezTo>
                  <a:cubicBezTo>
                    <a:pt x="7464" y="21085"/>
                    <a:pt x="7483" y="21048"/>
                    <a:pt x="7443" y="21029"/>
                  </a:cubicBezTo>
                  <a:cubicBezTo>
                    <a:pt x="7435" y="21025"/>
                    <a:pt x="7427" y="21023"/>
                    <a:pt x="7418" y="21023"/>
                  </a:cubicBezTo>
                  <a:cubicBezTo>
                    <a:pt x="7380" y="21023"/>
                    <a:pt x="7330" y="21052"/>
                    <a:pt x="7292" y="21097"/>
                  </a:cubicBezTo>
                  <a:cubicBezTo>
                    <a:pt x="7243" y="21154"/>
                    <a:pt x="7183" y="21196"/>
                    <a:pt x="7150" y="21196"/>
                  </a:cubicBezTo>
                  <a:cubicBezTo>
                    <a:pt x="7062" y="21196"/>
                    <a:pt x="6777" y="21432"/>
                    <a:pt x="6825" y="21466"/>
                  </a:cubicBezTo>
                  <a:cubicBezTo>
                    <a:pt x="6855" y="21489"/>
                    <a:pt x="6759" y="21506"/>
                    <a:pt x="6631" y="21506"/>
                  </a:cubicBezTo>
                  <a:cubicBezTo>
                    <a:pt x="6595" y="21506"/>
                    <a:pt x="6556" y="21505"/>
                    <a:pt x="6517" y="21502"/>
                  </a:cubicBezTo>
                  <a:cubicBezTo>
                    <a:pt x="6509" y="21501"/>
                    <a:pt x="6501" y="21501"/>
                    <a:pt x="6494" y="21501"/>
                  </a:cubicBezTo>
                  <a:cubicBezTo>
                    <a:pt x="6452" y="21501"/>
                    <a:pt x="6447" y="21512"/>
                    <a:pt x="6483" y="21532"/>
                  </a:cubicBezTo>
                  <a:cubicBezTo>
                    <a:pt x="6522" y="21558"/>
                    <a:pt x="6552" y="21596"/>
                    <a:pt x="6567" y="21641"/>
                  </a:cubicBezTo>
                  <a:cubicBezTo>
                    <a:pt x="6576" y="21673"/>
                    <a:pt x="6578" y="21689"/>
                    <a:pt x="6565" y="21689"/>
                  </a:cubicBezTo>
                  <a:cubicBezTo>
                    <a:pt x="6552" y="21689"/>
                    <a:pt x="6524" y="21673"/>
                    <a:pt x="6474" y="21641"/>
                  </a:cubicBezTo>
                  <a:cubicBezTo>
                    <a:pt x="6426" y="21611"/>
                    <a:pt x="6399" y="21595"/>
                    <a:pt x="6388" y="21595"/>
                  </a:cubicBezTo>
                  <a:cubicBezTo>
                    <a:pt x="6376" y="21595"/>
                    <a:pt x="6382" y="21614"/>
                    <a:pt x="6400" y="21651"/>
                  </a:cubicBezTo>
                  <a:cubicBezTo>
                    <a:pt x="6423" y="21700"/>
                    <a:pt x="6408" y="21720"/>
                    <a:pt x="6339" y="21720"/>
                  </a:cubicBezTo>
                  <a:cubicBezTo>
                    <a:pt x="6322" y="21720"/>
                    <a:pt x="6303" y="21719"/>
                    <a:pt x="6280" y="21717"/>
                  </a:cubicBezTo>
                  <a:cubicBezTo>
                    <a:pt x="6264" y="21715"/>
                    <a:pt x="6248" y="21715"/>
                    <a:pt x="6232" y="21715"/>
                  </a:cubicBezTo>
                  <a:cubicBezTo>
                    <a:pt x="6163" y="21715"/>
                    <a:pt x="6103" y="21727"/>
                    <a:pt x="6086" y="21748"/>
                  </a:cubicBezTo>
                  <a:cubicBezTo>
                    <a:pt x="6065" y="21772"/>
                    <a:pt x="6089" y="21794"/>
                    <a:pt x="6132" y="21797"/>
                  </a:cubicBezTo>
                  <a:cubicBezTo>
                    <a:pt x="6177" y="21800"/>
                    <a:pt x="6126" y="21833"/>
                    <a:pt x="6021" y="21869"/>
                  </a:cubicBezTo>
                  <a:cubicBezTo>
                    <a:pt x="5940" y="21896"/>
                    <a:pt x="5853" y="21912"/>
                    <a:pt x="5801" y="21912"/>
                  </a:cubicBezTo>
                  <a:cubicBezTo>
                    <a:pt x="5784" y="21912"/>
                    <a:pt x="5771" y="21910"/>
                    <a:pt x="5762" y="21906"/>
                  </a:cubicBezTo>
                  <a:cubicBezTo>
                    <a:pt x="5752" y="21901"/>
                    <a:pt x="5744" y="21899"/>
                    <a:pt x="5739" y="21899"/>
                  </a:cubicBezTo>
                  <a:cubicBezTo>
                    <a:pt x="5728" y="21899"/>
                    <a:pt x="5731" y="21912"/>
                    <a:pt x="5750" y="21934"/>
                  </a:cubicBezTo>
                  <a:cubicBezTo>
                    <a:pt x="5777" y="21967"/>
                    <a:pt x="5747" y="21990"/>
                    <a:pt x="5671" y="21990"/>
                  </a:cubicBezTo>
                  <a:cubicBezTo>
                    <a:pt x="5515" y="21990"/>
                    <a:pt x="5298" y="22161"/>
                    <a:pt x="5361" y="22236"/>
                  </a:cubicBezTo>
                  <a:cubicBezTo>
                    <a:pt x="5382" y="22260"/>
                    <a:pt x="5373" y="22272"/>
                    <a:pt x="5332" y="22272"/>
                  </a:cubicBezTo>
                  <a:cubicBezTo>
                    <a:pt x="5308" y="22272"/>
                    <a:pt x="5273" y="22268"/>
                    <a:pt x="5227" y="22260"/>
                  </a:cubicBezTo>
                  <a:cubicBezTo>
                    <a:pt x="5180" y="22251"/>
                    <a:pt x="5145" y="22247"/>
                    <a:pt x="5121" y="22247"/>
                  </a:cubicBezTo>
                  <a:cubicBezTo>
                    <a:pt x="5080" y="22247"/>
                    <a:pt x="5071" y="22259"/>
                    <a:pt x="5092" y="22284"/>
                  </a:cubicBezTo>
                  <a:cubicBezTo>
                    <a:pt x="5113" y="22308"/>
                    <a:pt x="5112" y="22320"/>
                    <a:pt x="5091" y="22320"/>
                  </a:cubicBezTo>
                  <a:cubicBezTo>
                    <a:pt x="5079" y="22320"/>
                    <a:pt x="5060" y="22317"/>
                    <a:pt x="5036" y="22309"/>
                  </a:cubicBezTo>
                  <a:cubicBezTo>
                    <a:pt x="5018" y="22304"/>
                    <a:pt x="5001" y="22301"/>
                    <a:pt x="4986" y="22301"/>
                  </a:cubicBezTo>
                  <a:cubicBezTo>
                    <a:pt x="4955" y="22301"/>
                    <a:pt x="4933" y="22313"/>
                    <a:pt x="4933" y="22333"/>
                  </a:cubicBezTo>
                  <a:cubicBezTo>
                    <a:pt x="4933" y="22363"/>
                    <a:pt x="4900" y="22388"/>
                    <a:pt x="4864" y="22388"/>
                  </a:cubicBezTo>
                  <a:cubicBezTo>
                    <a:pt x="4828" y="22388"/>
                    <a:pt x="4746" y="22425"/>
                    <a:pt x="4691" y="22467"/>
                  </a:cubicBezTo>
                  <a:cubicBezTo>
                    <a:pt x="4606" y="22534"/>
                    <a:pt x="4604" y="22557"/>
                    <a:pt x="4679" y="22594"/>
                  </a:cubicBezTo>
                  <a:cubicBezTo>
                    <a:pt x="4754" y="22630"/>
                    <a:pt x="4751" y="22639"/>
                    <a:pt x="4669" y="22639"/>
                  </a:cubicBezTo>
                  <a:cubicBezTo>
                    <a:pt x="4609" y="22637"/>
                    <a:pt x="4549" y="22619"/>
                    <a:pt x="4497" y="22587"/>
                  </a:cubicBezTo>
                  <a:cubicBezTo>
                    <a:pt x="4475" y="22571"/>
                    <a:pt x="4454" y="22563"/>
                    <a:pt x="4431" y="22563"/>
                  </a:cubicBezTo>
                  <a:cubicBezTo>
                    <a:pt x="4400" y="22563"/>
                    <a:pt x="4365" y="22578"/>
                    <a:pt x="4321" y="22610"/>
                  </a:cubicBezTo>
                  <a:cubicBezTo>
                    <a:pt x="4266" y="22651"/>
                    <a:pt x="4179" y="22687"/>
                    <a:pt x="4133" y="22688"/>
                  </a:cubicBezTo>
                  <a:cubicBezTo>
                    <a:pt x="4078" y="22690"/>
                    <a:pt x="4090" y="22713"/>
                    <a:pt x="4164" y="22757"/>
                  </a:cubicBezTo>
                  <a:cubicBezTo>
                    <a:pt x="4272" y="22818"/>
                    <a:pt x="4269" y="22825"/>
                    <a:pt x="4118" y="22846"/>
                  </a:cubicBezTo>
                  <a:cubicBezTo>
                    <a:pt x="4090" y="22851"/>
                    <a:pt x="4064" y="22853"/>
                    <a:pt x="4044" y="22853"/>
                  </a:cubicBezTo>
                  <a:cubicBezTo>
                    <a:pt x="4000" y="22853"/>
                    <a:pt x="3976" y="22844"/>
                    <a:pt x="3990" y="22828"/>
                  </a:cubicBezTo>
                  <a:cubicBezTo>
                    <a:pt x="4007" y="22804"/>
                    <a:pt x="3976" y="22785"/>
                    <a:pt x="3919" y="22785"/>
                  </a:cubicBezTo>
                  <a:cubicBezTo>
                    <a:pt x="3864" y="22785"/>
                    <a:pt x="3782" y="22840"/>
                    <a:pt x="3739" y="22913"/>
                  </a:cubicBezTo>
                  <a:cubicBezTo>
                    <a:pt x="3693" y="22987"/>
                    <a:pt x="3640" y="23022"/>
                    <a:pt x="3578" y="23022"/>
                  </a:cubicBezTo>
                  <a:cubicBezTo>
                    <a:pt x="3567" y="23022"/>
                    <a:pt x="3557" y="23021"/>
                    <a:pt x="3546" y="23019"/>
                  </a:cubicBezTo>
                  <a:cubicBezTo>
                    <a:pt x="3527" y="23016"/>
                    <a:pt x="3512" y="23014"/>
                    <a:pt x="3499" y="23014"/>
                  </a:cubicBezTo>
                  <a:cubicBezTo>
                    <a:pt x="3459" y="23014"/>
                    <a:pt x="3451" y="23033"/>
                    <a:pt x="3472" y="23079"/>
                  </a:cubicBezTo>
                  <a:cubicBezTo>
                    <a:pt x="3497" y="23125"/>
                    <a:pt x="3533" y="23166"/>
                    <a:pt x="3579" y="23194"/>
                  </a:cubicBezTo>
                  <a:cubicBezTo>
                    <a:pt x="3616" y="23213"/>
                    <a:pt x="3628" y="23245"/>
                    <a:pt x="3603" y="23263"/>
                  </a:cubicBezTo>
                  <a:cubicBezTo>
                    <a:pt x="3595" y="23269"/>
                    <a:pt x="3583" y="23272"/>
                    <a:pt x="3568" y="23272"/>
                  </a:cubicBezTo>
                  <a:cubicBezTo>
                    <a:pt x="3539" y="23272"/>
                    <a:pt x="3500" y="23260"/>
                    <a:pt x="3463" y="23237"/>
                  </a:cubicBezTo>
                  <a:cubicBezTo>
                    <a:pt x="3425" y="23214"/>
                    <a:pt x="3392" y="23203"/>
                    <a:pt x="3354" y="23203"/>
                  </a:cubicBezTo>
                  <a:cubicBezTo>
                    <a:pt x="3319" y="23203"/>
                    <a:pt x="3279" y="23213"/>
                    <a:pt x="3230" y="23233"/>
                  </a:cubicBezTo>
                  <a:cubicBezTo>
                    <a:pt x="3182" y="23252"/>
                    <a:pt x="3152" y="23262"/>
                    <a:pt x="3136" y="23262"/>
                  </a:cubicBezTo>
                  <a:cubicBezTo>
                    <a:pt x="3114" y="23262"/>
                    <a:pt x="3118" y="23244"/>
                    <a:pt x="3137" y="23204"/>
                  </a:cubicBezTo>
                  <a:cubicBezTo>
                    <a:pt x="3159" y="23160"/>
                    <a:pt x="3154" y="23140"/>
                    <a:pt x="3122" y="23140"/>
                  </a:cubicBezTo>
                  <a:cubicBezTo>
                    <a:pt x="3112" y="23140"/>
                    <a:pt x="3101" y="23141"/>
                    <a:pt x="3087" y="23145"/>
                  </a:cubicBezTo>
                  <a:cubicBezTo>
                    <a:pt x="3039" y="23157"/>
                    <a:pt x="2997" y="23218"/>
                    <a:pt x="3000" y="23276"/>
                  </a:cubicBezTo>
                  <a:cubicBezTo>
                    <a:pt x="3002" y="23333"/>
                    <a:pt x="2978" y="23382"/>
                    <a:pt x="2949" y="23382"/>
                  </a:cubicBezTo>
                  <a:cubicBezTo>
                    <a:pt x="2921" y="23382"/>
                    <a:pt x="2896" y="23412"/>
                    <a:pt x="2896" y="23455"/>
                  </a:cubicBezTo>
                  <a:cubicBezTo>
                    <a:pt x="2896" y="23499"/>
                    <a:pt x="2859" y="23517"/>
                    <a:pt x="2752" y="23517"/>
                  </a:cubicBezTo>
                  <a:cubicBezTo>
                    <a:pt x="2719" y="23517"/>
                    <a:pt x="2680" y="23515"/>
                    <a:pt x="2633" y="23512"/>
                  </a:cubicBezTo>
                  <a:cubicBezTo>
                    <a:pt x="2599" y="23510"/>
                    <a:pt x="2568" y="23508"/>
                    <a:pt x="2538" y="23508"/>
                  </a:cubicBezTo>
                  <a:cubicBezTo>
                    <a:pt x="2324" y="23508"/>
                    <a:pt x="2240" y="23568"/>
                    <a:pt x="2375" y="23639"/>
                  </a:cubicBezTo>
                  <a:cubicBezTo>
                    <a:pt x="2412" y="23658"/>
                    <a:pt x="2420" y="23668"/>
                    <a:pt x="2399" y="23668"/>
                  </a:cubicBezTo>
                  <a:cubicBezTo>
                    <a:pt x="2384" y="23668"/>
                    <a:pt x="2352" y="23662"/>
                    <a:pt x="2303" y="23652"/>
                  </a:cubicBezTo>
                  <a:cubicBezTo>
                    <a:pt x="2211" y="23633"/>
                    <a:pt x="2117" y="23594"/>
                    <a:pt x="2090" y="23563"/>
                  </a:cubicBezTo>
                  <a:cubicBezTo>
                    <a:pt x="2080" y="23552"/>
                    <a:pt x="2072" y="23547"/>
                    <a:pt x="2064" y="23547"/>
                  </a:cubicBezTo>
                  <a:cubicBezTo>
                    <a:pt x="2051" y="23547"/>
                    <a:pt x="2042" y="23564"/>
                    <a:pt x="2041" y="23600"/>
                  </a:cubicBezTo>
                  <a:cubicBezTo>
                    <a:pt x="2038" y="23646"/>
                    <a:pt x="2016" y="23671"/>
                    <a:pt x="1980" y="23671"/>
                  </a:cubicBezTo>
                  <a:cubicBezTo>
                    <a:pt x="1972" y="23671"/>
                    <a:pt x="1962" y="23670"/>
                    <a:pt x="1953" y="23667"/>
                  </a:cubicBezTo>
                  <a:cubicBezTo>
                    <a:pt x="1942" y="23664"/>
                    <a:pt x="1929" y="23662"/>
                    <a:pt x="1914" y="23662"/>
                  </a:cubicBezTo>
                  <a:cubicBezTo>
                    <a:pt x="1864" y="23662"/>
                    <a:pt x="1795" y="23680"/>
                    <a:pt x="1742" y="23709"/>
                  </a:cubicBezTo>
                  <a:cubicBezTo>
                    <a:pt x="1629" y="23771"/>
                    <a:pt x="1629" y="23777"/>
                    <a:pt x="1730" y="23777"/>
                  </a:cubicBezTo>
                  <a:cubicBezTo>
                    <a:pt x="1793" y="23777"/>
                    <a:pt x="1842" y="23797"/>
                    <a:pt x="1842" y="23821"/>
                  </a:cubicBezTo>
                  <a:cubicBezTo>
                    <a:pt x="1842" y="23842"/>
                    <a:pt x="1773" y="23854"/>
                    <a:pt x="1685" y="23854"/>
                  </a:cubicBezTo>
                  <a:cubicBezTo>
                    <a:pt x="1672" y="23854"/>
                    <a:pt x="1659" y="23854"/>
                    <a:pt x="1645" y="23854"/>
                  </a:cubicBezTo>
                  <a:cubicBezTo>
                    <a:pt x="1620" y="23852"/>
                    <a:pt x="1598" y="23852"/>
                    <a:pt x="1579" y="23852"/>
                  </a:cubicBezTo>
                  <a:cubicBezTo>
                    <a:pt x="1475" y="23852"/>
                    <a:pt x="1459" y="23871"/>
                    <a:pt x="1485" y="23936"/>
                  </a:cubicBezTo>
                  <a:cubicBezTo>
                    <a:pt x="1506" y="23987"/>
                    <a:pt x="1504" y="24009"/>
                    <a:pt x="1473" y="24009"/>
                  </a:cubicBezTo>
                  <a:cubicBezTo>
                    <a:pt x="1460" y="24009"/>
                    <a:pt x="1443" y="24005"/>
                    <a:pt x="1420" y="23998"/>
                  </a:cubicBezTo>
                  <a:cubicBezTo>
                    <a:pt x="1403" y="23993"/>
                    <a:pt x="1387" y="23991"/>
                    <a:pt x="1371" y="23991"/>
                  </a:cubicBezTo>
                  <a:cubicBezTo>
                    <a:pt x="1329" y="23991"/>
                    <a:pt x="1294" y="24009"/>
                    <a:pt x="1278" y="24043"/>
                  </a:cubicBezTo>
                  <a:cubicBezTo>
                    <a:pt x="1259" y="24081"/>
                    <a:pt x="1207" y="24104"/>
                    <a:pt x="1147" y="24104"/>
                  </a:cubicBezTo>
                  <a:cubicBezTo>
                    <a:pt x="1136" y="24104"/>
                    <a:pt x="1124" y="24103"/>
                    <a:pt x="1112" y="24101"/>
                  </a:cubicBezTo>
                  <a:cubicBezTo>
                    <a:pt x="1097" y="24099"/>
                    <a:pt x="1082" y="24098"/>
                    <a:pt x="1070" y="24098"/>
                  </a:cubicBezTo>
                  <a:cubicBezTo>
                    <a:pt x="1027" y="24098"/>
                    <a:pt x="1005" y="24109"/>
                    <a:pt x="1018" y="24125"/>
                  </a:cubicBezTo>
                  <a:cubicBezTo>
                    <a:pt x="1038" y="24148"/>
                    <a:pt x="906" y="24194"/>
                    <a:pt x="724" y="24227"/>
                  </a:cubicBezTo>
                  <a:cubicBezTo>
                    <a:pt x="542" y="24261"/>
                    <a:pt x="395" y="24307"/>
                    <a:pt x="395" y="24331"/>
                  </a:cubicBezTo>
                  <a:cubicBezTo>
                    <a:pt x="395" y="24345"/>
                    <a:pt x="414" y="24353"/>
                    <a:pt x="443" y="24353"/>
                  </a:cubicBezTo>
                  <a:cubicBezTo>
                    <a:pt x="462" y="24353"/>
                    <a:pt x="486" y="24350"/>
                    <a:pt x="511" y="24343"/>
                  </a:cubicBezTo>
                  <a:cubicBezTo>
                    <a:pt x="537" y="24336"/>
                    <a:pt x="557" y="24333"/>
                    <a:pt x="570" y="24333"/>
                  </a:cubicBezTo>
                  <a:cubicBezTo>
                    <a:pt x="590" y="24333"/>
                    <a:pt x="591" y="24341"/>
                    <a:pt x="571" y="24358"/>
                  </a:cubicBezTo>
                  <a:cubicBezTo>
                    <a:pt x="536" y="24385"/>
                    <a:pt x="445" y="24403"/>
                    <a:pt x="357" y="24403"/>
                  </a:cubicBezTo>
                  <a:cubicBezTo>
                    <a:pt x="269" y="24403"/>
                    <a:pt x="198" y="24424"/>
                    <a:pt x="195" y="24452"/>
                  </a:cubicBezTo>
                  <a:cubicBezTo>
                    <a:pt x="190" y="24480"/>
                    <a:pt x="144" y="24521"/>
                    <a:pt x="93" y="24542"/>
                  </a:cubicBezTo>
                  <a:cubicBezTo>
                    <a:pt x="44" y="24564"/>
                    <a:pt x="1" y="24606"/>
                    <a:pt x="1" y="24633"/>
                  </a:cubicBezTo>
                  <a:cubicBezTo>
                    <a:pt x="1" y="24648"/>
                    <a:pt x="13" y="24656"/>
                    <a:pt x="32" y="24656"/>
                  </a:cubicBezTo>
                  <a:cubicBezTo>
                    <a:pt x="44" y="24656"/>
                    <a:pt x="58" y="24653"/>
                    <a:pt x="72" y="24646"/>
                  </a:cubicBezTo>
                  <a:cubicBezTo>
                    <a:pt x="84" y="24640"/>
                    <a:pt x="92" y="24637"/>
                    <a:pt x="98" y="24637"/>
                  </a:cubicBezTo>
                  <a:cubicBezTo>
                    <a:pt x="116" y="24637"/>
                    <a:pt x="106" y="24667"/>
                    <a:pt x="66" y="24724"/>
                  </a:cubicBezTo>
                  <a:cubicBezTo>
                    <a:pt x="19" y="24793"/>
                    <a:pt x="8" y="24819"/>
                    <a:pt x="38" y="24819"/>
                  </a:cubicBezTo>
                  <a:cubicBezTo>
                    <a:pt x="49" y="24819"/>
                    <a:pt x="66" y="24815"/>
                    <a:pt x="89" y="24809"/>
                  </a:cubicBezTo>
                  <a:lnTo>
                    <a:pt x="89" y="24809"/>
                  </a:lnTo>
                  <a:lnTo>
                    <a:pt x="81" y="24816"/>
                  </a:lnTo>
                  <a:cubicBezTo>
                    <a:pt x="101" y="24811"/>
                    <a:pt x="117" y="24808"/>
                    <a:pt x="129" y="24808"/>
                  </a:cubicBezTo>
                  <a:cubicBezTo>
                    <a:pt x="163" y="24808"/>
                    <a:pt x="170" y="24830"/>
                    <a:pt x="156" y="24882"/>
                  </a:cubicBezTo>
                  <a:cubicBezTo>
                    <a:pt x="142" y="24935"/>
                    <a:pt x="172" y="25038"/>
                    <a:pt x="226" y="25119"/>
                  </a:cubicBezTo>
                  <a:cubicBezTo>
                    <a:pt x="286" y="25209"/>
                    <a:pt x="347" y="25249"/>
                    <a:pt x="488" y="25249"/>
                  </a:cubicBezTo>
                  <a:cubicBezTo>
                    <a:pt x="580" y="25249"/>
                    <a:pt x="707" y="25232"/>
                    <a:pt x="890" y="25201"/>
                  </a:cubicBezTo>
                  <a:cubicBezTo>
                    <a:pt x="936" y="25193"/>
                    <a:pt x="981" y="25189"/>
                    <a:pt x="1019" y="25189"/>
                  </a:cubicBezTo>
                  <a:cubicBezTo>
                    <a:pt x="1078" y="25189"/>
                    <a:pt x="1123" y="25199"/>
                    <a:pt x="1138" y="25216"/>
                  </a:cubicBezTo>
                  <a:cubicBezTo>
                    <a:pt x="1144" y="25224"/>
                    <a:pt x="1170" y="25227"/>
                    <a:pt x="1213" y="25227"/>
                  </a:cubicBezTo>
                  <a:cubicBezTo>
                    <a:pt x="1332" y="25227"/>
                    <a:pt x="1582" y="25199"/>
                    <a:pt x="1918" y="25144"/>
                  </a:cubicBezTo>
                  <a:cubicBezTo>
                    <a:pt x="2326" y="25079"/>
                    <a:pt x="2724" y="25022"/>
                    <a:pt x="2805" y="25019"/>
                  </a:cubicBezTo>
                  <a:cubicBezTo>
                    <a:pt x="2887" y="25016"/>
                    <a:pt x="2952" y="24995"/>
                    <a:pt x="2952" y="24971"/>
                  </a:cubicBezTo>
                  <a:cubicBezTo>
                    <a:pt x="2952" y="24951"/>
                    <a:pt x="2970" y="24934"/>
                    <a:pt x="2997" y="24934"/>
                  </a:cubicBezTo>
                  <a:cubicBezTo>
                    <a:pt x="2999" y="24934"/>
                    <a:pt x="3001" y="24934"/>
                    <a:pt x="3003" y="24934"/>
                  </a:cubicBezTo>
                  <a:cubicBezTo>
                    <a:pt x="3031" y="24937"/>
                    <a:pt x="3058" y="24939"/>
                    <a:pt x="3085" y="24939"/>
                  </a:cubicBezTo>
                  <a:cubicBezTo>
                    <a:pt x="3192" y="24939"/>
                    <a:pt x="3282" y="24915"/>
                    <a:pt x="3260" y="24886"/>
                  </a:cubicBezTo>
                  <a:cubicBezTo>
                    <a:pt x="3248" y="24872"/>
                    <a:pt x="3285" y="24864"/>
                    <a:pt x="3346" y="24864"/>
                  </a:cubicBezTo>
                  <a:cubicBezTo>
                    <a:pt x="3373" y="24864"/>
                    <a:pt x="3404" y="24865"/>
                    <a:pt x="3439" y="24868"/>
                  </a:cubicBezTo>
                  <a:cubicBezTo>
                    <a:pt x="3451" y="24869"/>
                    <a:pt x="3465" y="24870"/>
                    <a:pt x="3482" y="24870"/>
                  </a:cubicBezTo>
                  <a:cubicBezTo>
                    <a:pt x="3619" y="24870"/>
                    <a:pt x="3903" y="24832"/>
                    <a:pt x="4143" y="24782"/>
                  </a:cubicBezTo>
                  <a:cubicBezTo>
                    <a:pt x="4764" y="24652"/>
                    <a:pt x="5130" y="24580"/>
                    <a:pt x="5279" y="24564"/>
                  </a:cubicBezTo>
                  <a:cubicBezTo>
                    <a:pt x="5342" y="24556"/>
                    <a:pt x="5415" y="24531"/>
                    <a:pt x="5442" y="24507"/>
                  </a:cubicBezTo>
                  <a:cubicBezTo>
                    <a:pt x="5457" y="24494"/>
                    <a:pt x="5460" y="24488"/>
                    <a:pt x="5452" y="24488"/>
                  </a:cubicBezTo>
                  <a:cubicBezTo>
                    <a:pt x="5445" y="24488"/>
                    <a:pt x="5431" y="24492"/>
                    <a:pt x="5410" y="24501"/>
                  </a:cubicBezTo>
                  <a:cubicBezTo>
                    <a:pt x="5377" y="24516"/>
                    <a:pt x="5354" y="24522"/>
                    <a:pt x="5342" y="24522"/>
                  </a:cubicBezTo>
                  <a:cubicBezTo>
                    <a:pt x="5312" y="24522"/>
                    <a:pt x="5346" y="24482"/>
                    <a:pt x="5436" y="24427"/>
                  </a:cubicBezTo>
                  <a:cubicBezTo>
                    <a:pt x="5476" y="24401"/>
                    <a:pt x="5501" y="24389"/>
                    <a:pt x="5510" y="24389"/>
                  </a:cubicBezTo>
                  <a:cubicBezTo>
                    <a:pt x="5518" y="24389"/>
                    <a:pt x="5514" y="24399"/>
                    <a:pt x="5498" y="24418"/>
                  </a:cubicBezTo>
                  <a:cubicBezTo>
                    <a:pt x="5464" y="24459"/>
                    <a:pt x="5501" y="24479"/>
                    <a:pt x="5615" y="24479"/>
                  </a:cubicBezTo>
                  <a:cubicBezTo>
                    <a:pt x="5715" y="24479"/>
                    <a:pt x="5810" y="24439"/>
                    <a:pt x="5856" y="24376"/>
                  </a:cubicBezTo>
                  <a:cubicBezTo>
                    <a:pt x="5889" y="24330"/>
                    <a:pt x="5917" y="24307"/>
                    <a:pt x="5941" y="24307"/>
                  </a:cubicBezTo>
                  <a:cubicBezTo>
                    <a:pt x="5954" y="24307"/>
                    <a:pt x="5966" y="24314"/>
                    <a:pt x="5977" y="24328"/>
                  </a:cubicBezTo>
                  <a:cubicBezTo>
                    <a:pt x="5997" y="24352"/>
                    <a:pt x="6044" y="24363"/>
                    <a:pt x="6106" y="24363"/>
                  </a:cubicBezTo>
                  <a:cubicBezTo>
                    <a:pt x="6229" y="24363"/>
                    <a:pt x="6413" y="24320"/>
                    <a:pt x="6571" y="24246"/>
                  </a:cubicBezTo>
                  <a:cubicBezTo>
                    <a:pt x="6633" y="24217"/>
                    <a:pt x="6669" y="24202"/>
                    <a:pt x="6684" y="24202"/>
                  </a:cubicBezTo>
                  <a:cubicBezTo>
                    <a:pt x="6697" y="24202"/>
                    <a:pt x="6692" y="24215"/>
                    <a:pt x="6671" y="24240"/>
                  </a:cubicBezTo>
                  <a:cubicBezTo>
                    <a:pt x="6648" y="24268"/>
                    <a:pt x="6640" y="24283"/>
                    <a:pt x="6649" y="24283"/>
                  </a:cubicBezTo>
                  <a:cubicBezTo>
                    <a:pt x="6657" y="24283"/>
                    <a:pt x="6677" y="24272"/>
                    <a:pt x="6711" y="24252"/>
                  </a:cubicBezTo>
                  <a:cubicBezTo>
                    <a:pt x="6765" y="24221"/>
                    <a:pt x="6913" y="24177"/>
                    <a:pt x="7038" y="24158"/>
                  </a:cubicBezTo>
                  <a:cubicBezTo>
                    <a:pt x="7164" y="24137"/>
                    <a:pt x="7341" y="24100"/>
                    <a:pt x="7432" y="24074"/>
                  </a:cubicBezTo>
                  <a:cubicBezTo>
                    <a:pt x="7498" y="24055"/>
                    <a:pt x="7564" y="24040"/>
                    <a:pt x="7631" y="24030"/>
                  </a:cubicBezTo>
                  <a:cubicBezTo>
                    <a:pt x="7647" y="24030"/>
                    <a:pt x="7728" y="23997"/>
                    <a:pt x="7810" y="23957"/>
                  </a:cubicBezTo>
                  <a:cubicBezTo>
                    <a:pt x="7871" y="23926"/>
                    <a:pt x="7923" y="23907"/>
                    <a:pt x="7945" y="23907"/>
                  </a:cubicBezTo>
                  <a:cubicBezTo>
                    <a:pt x="7952" y="23907"/>
                    <a:pt x="7956" y="23909"/>
                    <a:pt x="7956" y="23913"/>
                  </a:cubicBezTo>
                  <a:cubicBezTo>
                    <a:pt x="7956" y="23918"/>
                    <a:pt x="7960" y="23920"/>
                    <a:pt x="7968" y="23920"/>
                  </a:cubicBezTo>
                  <a:cubicBezTo>
                    <a:pt x="7992" y="23920"/>
                    <a:pt x="8052" y="23899"/>
                    <a:pt x="8123" y="23864"/>
                  </a:cubicBezTo>
                  <a:cubicBezTo>
                    <a:pt x="8197" y="23829"/>
                    <a:pt x="8257" y="23807"/>
                    <a:pt x="8279" y="23807"/>
                  </a:cubicBezTo>
                  <a:cubicBezTo>
                    <a:pt x="8285" y="23807"/>
                    <a:pt x="8289" y="23808"/>
                    <a:pt x="8289" y="23812"/>
                  </a:cubicBezTo>
                  <a:cubicBezTo>
                    <a:pt x="8289" y="23816"/>
                    <a:pt x="8293" y="23818"/>
                    <a:pt x="8302" y="23818"/>
                  </a:cubicBezTo>
                  <a:cubicBezTo>
                    <a:pt x="8325" y="23818"/>
                    <a:pt x="8376" y="23802"/>
                    <a:pt x="8437" y="23776"/>
                  </a:cubicBezTo>
                  <a:cubicBezTo>
                    <a:pt x="8519" y="23742"/>
                    <a:pt x="8629" y="23709"/>
                    <a:pt x="8684" y="23706"/>
                  </a:cubicBezTo>
                  <a:cubicBezTo>
                    <a:pt x="8872" y="23692"/>
                    <a:pt x="9341" y="23527"/>
                    <a:pt x="9308" y="23485"/>
                  </a:cubicBezTo>
                  <a:cubicBezTo>
                    <a:pt x="9293" y="23468"/>
                    <a:pt x="9315" y="23457"/>
                    <a:pt x="9354" y="23457"/>
                  </a:cubicBezTo>
                  <a:cubicBezTo>
                    <a:pt x="9366" y="23457"/>
                    <a:pt x="9379" y="23458"/>
                    <a:pt x="9393" y="23460"/>
                  </a:cubicBezTo>
                  <a:cubicBezTo>
                    <a:pt x="9398" y="23460"/>
                    <a:pt x="9403" y="23461"/>
                    <a:pt x="9410" y="23461"/>
                  </a:cubicBezTo>
                  <a:cubicBezTo>
                    <a:pt x="9490" y="23461"/>
                    <a:pt x="9696" y="23409"/>
                    <a:pt x="9889" y="23339"/>
                  </a:cubicBezTo>
                  <a:cubicBezTo>
                    <a:pt x="10072" y="23271"/>
                    <a:pt x="10226" y="23225"/>
                    <a:pt x="10259" y="23225"/>
                  </a:cubicBezTo>
                  <a:cubicBezTo>
                    <a:pt x="10262" y="23225"/>
                    <a:pt x="10265" y="23225"/>
                    <a:pt x="10265" y="23227"/>
                  </a:cubicBezTo>
                  <a:cubicBezTo>
                    <a:pt x="10265" y="23229"/>
                    <a:pt x="10266" y="23230"/>
                    <a:pt x="10270" y="23230"/>
                  </a:cubicBezTo>
                  <a:cubicBezTo>
                    <a:pt x="10285" y="23230"/>
                    <a:pt x="10332" y="23206"/>
                    <a:pt x="10390" y="23167"/>
                  </a:cubicBezTo>
                  <a:cubicBezTo>
                    <a:pt x="10451" y="23126"/>
                    <a:pt x="10533" y="23095"/>
                    <a:pt x="10585" y="23095"/>
                  </a:cubicBezTo>
                  <a:cubicBezTo>
                    <a:pt x="10592" y="23095"/>
                    <a:pt x="10598" y="23096"/>
                    <a:pt x="10603" y="23097"/>
                  </a:cubicBezTo>
                  <a:cubicBezTo>
                    <a:pt x="10608" y="23098"/>
                    <a:pt x="10613" y="23098"/>
                    <a:pt x="10619" y="23098"/>
                  </a:cubicBezTo>
                  <a:cubicBezTo>
                    <a:pt x="10807" y="23098"/>
                    <a:pt x="11641" y="22772"/>
                    <a:pt x="11555" y="22725"/>
                  </a:cubicBezTo>
                  <a:cubicBezTo>
                    <a:pt x="11526" y="22710"/>
                    <a:pt x="11527" y="22701"/>
                    <a:pt x="11556" y="22701"/>
                  </a:cubicBezTo>
                  <a:cubicBezTo>
                    <a:pt x="11571" y="22701"/>
                    <a:pt x="11594" y="22704"/>
                    <a:pt x="11624" y="22709"/>
                  </a:cubicBezTo>
                  <a:cubicBezTo>
                    <a:pt x="11630" y="22710"/>
                    <a:pt x="11636" y="22710"/>
                    <a:pt x="11644" y="22710"/>
                  </a:cubicBezTo>
                  <a:cubicBezTo>
                    <a:pt x="11762" y="22710"/>
                    <a:pt x="12116" y="22601"/>
                    <a:pt x="12646" y="22397"/>
                  </a:cubicBezTo>
                  <a:cubicBezTo>
                    <a:pt x="13713" y="21991"/>
                    <a:pt x="14831" y="21539"/>
                    <a:pt x="14876" y="21497"/>
                  </a:cubicBezTo>
                  <a:cubicBezTo>
                    <a:pt x="14921" y="21455"/>
                    <a:pt x="15607" y="21153"/>
                    <a:pt x="16001" y="21000"/>
                  </a:cubicBezTo>
                  <a:cubicBezTo>
                    <a:pt x="16183" y="20930"/>
                    <a:pt x="16323" y="20851"/>
                    <a:pt x="16311" y="20826"/>
                  </a:cubicBezTo>
                  <a:cubicBezTo>
                    <a:pt x="16299" y="20799"/>
                    <a:pt x="16334" y="20778"/>
                    <a:pt x="16390" y="20778"/>
                  </a:cubicBezTo>
                  <a:cubicBezTo>
                    <a:pt x="16510" y="20778"/>
                    <a:pt x="16978" y="20553"/>
                    <a:pt x="16978" y="20494"/>
                  </a:cubicBezTo>
                  <a:cubicBezTo>
                    <a:pt x="16978" y="20474"/>
                    <a:pt x="17026" y="20457"/>
                    <a:pt x="17083" y="20457"/>
                  </a:cubicBezTo>
                  <a:cubicBezTo>
                    <a:pt x="17140" y="20457"/>
                    <a:pt x="17234" y="20414"/>
                    <a:pt x="17296" y="20357"/>
                  </a:cubicBezTo>
                  <a:cubicBezTo>
                    <a:pt x="17369" y="20297"/>
                    <a:pt x="17459" y="20257"/>
                    <a:pt x="17553" y="20244"/>
                  </a:cubicBezTo>
                  <a:cubicBezTo>
                    <a:pt x="17632" y="20236"/>
                    <a:pt x="17772" y="20178"/>
                    <a:pt x="17854" y="20118"/>
                  </a:cubicBezTo>
                  <a:cubicBezTo>
                    <a:pt x="17921" y="20071"/>
                    <a:pt x="17996" y="20040"/>
                    <a:pt x="18037" y="20040"/>
                  </a:cubicBezTo>
                  <a:cubicBezTo>
                    <a:pt x="18046" y="20040"/>
                    <a:pt x="18054" y="20042"/>
                    <a:pt x="18059" y="20045"/>
                  </a:cubicBezTo>
                  <a:cubicBezTo>
                    <a:pt x="18065" y="20050"/>
                    <a:pt x="18071" y="20053"/>
                    <a:pt x="18074" y="20053"/>
                  </a:cubicBezTo>
                  <a:cubicBezTo>
                    <a:pt x="18085" y="20053"/>
                    <a:pt x="18083" y="20034"/>
                    <a:pt x="18068" y="20002"/>
                  </a:cubicBezTo>
                  <a:cubicBezTo>
                    <a:pt x="18047" y="19960"/>
                    <a:pt x="18063" y="19908"/>
                    <a:pt x="18105" y="19884"/>
                  </a:cubicBezTo>
                  <a:cubicBezTo>
                    <a:pt x="18125" y="19875"/>
                    <a:pt x="18138" y="19870"/>
                    <a:pt x="18146" y="19870"/>
                  </a:cubicBezTo>
                  <a:cubicBezTo>
                    <a:pt x="18158" y="19870"/>
                    <a:pt x="18155" y="19882"/>
                    <a:pt x="18136" y="19903"/>
                  </a:cubicBezTo>
                  <a:cubicBezTo>
                    <a:pt x="18109" y="19937"/>
                    <a:pt x="18123" y="19952"/>
                    <a:pt x="18162" y="19952"/>
                  </a:cubicBezTo>
                  <a:cubicBezTo>
                    <a:pt x="18234" y="19952"/>
                    <a:pt x="18388" y="19902"/>
                    <a:pt x="18521" y="19821"/>
                  </a:cubicBezTo>
                  <a:cubicBezTo>
                    <a:pt x="18629" y="19757"/>
                    <a:pt x="18730" y="19709"/>
                    <a:pt x="18757" y="19709"/>
                  </a:cubicBezTo>
                  <a:cubicBezTo>
                    <a:pt x="18784" y="19709"/>
                    <a:pt x="18888" y="19654"/>
                    <a:pt x="18996" y="19586"/>
                  </a:cubicBezTo>
                  <a:cubicBezTo>
                    <a:pt x="19102" y="19517"/>
                    <a:pt x="19214" y="19463"/>
                    <a:pt x="19250" y="19463"/>
                  </a:cubicBezTo>
                  <a:cubicBezTo>
                    <a:pt x="19369" y="19463"/>
                    <a:pt x="19939" y="19153"/>
                    <a:pt x="19902" y="19108"/>
                  </a:cubicBezTo>
                  <a:cubicBezTo>
                    <a:pt x="19884" y="19086"/>
                    <a:pt x="19884" y="19073"/>
                    <a:pt x="19902" y="19073"/>
                  </a:cubicBezTo>
                  <a:cubicBezTo>
                    <a:pt x="19907" y="19073"/>
                    <a:pt x="19913" y="19073"/>
                    <a:pt x="19920" y="19075"/>
                  </a:cubicBezTo>
                  <a:cubicBezTo>
                    <a:pt x="19925" y="19077"/>
                    <a:pt x="19932" y="19077"/>
                    <a:pt x="19940" y="19077"/>
                  </a:cubicBezTo>
                  <a:cubicBezTo>
                    <a:pt x="20052" y="19077"/>
                    <a:pt x="20402" y="18954"/>
                    <a:pt x="20402" y="18910"/>
                  </a:cubicBezTo>
                  <a:cubicBezTo>
                    <a:pt x="20402" y="18887"/>
                    <a:pt x="20439" y="18866"/>
                    <a:pt x="20484" y="18866"/>
                  </a:cubicBezTo>
                  <a:cubicBezTo>
                    <a:pt x="20620" y="18863"/>
                    <a:pt x="20872" y="18678"/>
                    <a:pt x="20882" y="18574"/>
                  </a:cubicBezTo>
                  <a:cubicBezTo>
                    <a:pt x="20887" y="18520"/>
                    <a:pt x="20979" y="18441"/>
                    <a:pt x="21093" y="18392"/>
                  </a:cubicBezTo>
                  <a:cubicBezTo>
                    <a:pt x="21205" y="18343"/>
                    <a:pt x="21325" y="18271"/>
                    <a:pt x="21369" y="18229"/>
                  </a:cubicBezTo>
                  <a:cubicBezTo>
                    <a:pt x="21402" y="18196"/>
                    <a:pt x="21426" y="18179"/>
                    <a:pt x="21454" y="18179"/>
                  </a:cubicBezTo>
                  <a:cubicBezTo>
                    <a:pt x="21478" y="18179"/>
                    <a:pt x="21505" y="18191"/>
                    <a:pt x="21543" y="18214"/>
                  </a:cubicBezTo>
                  <a:cubicBezTo>
                    <a:pt x="21577" y="18234"/>
                    <a:pt x="21600" y="18245"/>
                    <a:pt x="21618" y="18245"/>
                  </a:cubicBezTo>
                  <a:cubicBezTo>
                    <a:pt x="21643" y="18245"/>
                    <a:pt x="21655" y="18223"/>
                    <a:pt x="21666" y="18172"/>
                  </a:cubicBezTo>
                  <a:cubicBezTo>
                    <a:pt x="21678" y="18109"/>
                    <a:pt x="21725" y="18073"/>
                    <a:pt x="21762" y="18073"/>
                  </a:cubicBezTo>
                  <a:cubicBezTo>
                    <a:pt x="21791" y="18073"/>
                    <a:pt x="21814" y="18095"/>
                    <a:pt x="21809" y="18144"/>
                  </a:cubicBezTo>
                  <a:cubicBezTo>
                    <a:pt x="21808" y="18150"/>
                    <a:pt x="21814" y="18153"/>
                    <a:pt x="21824" y="18153"/>
                  </a:cubicBezTo>
                  <a:cubicBezTo>
                    <a:pt x="21882" y="18153"/>
                    <a:pt x="22090" y="18074"/>
                    <a:pt x="22343" y="17955"/>
                  </a:cubicBezTo>
                  <a:cubicBezTo>
                    <a:pt x="22682" y="17795"/>
                    <a:pt x="22879" y="17671"/>
                    <a:pt x="22870" y="17625"/>
                  </a:cubicBezTo>
                  <a:cubicBezTo>
                    <a:pt x="22859" y="17577"/>
                    <a:pt x="22910" y="17549"/>
                    <a:pt x="23024" y="17543"/>
                  </a:cubicBezTo>
                  <a:cubicBezTo>
                    <a:pt x="23118" y="17537"/>
                    <a:pt x="23224" y="17504"/>
                    <a:pt x="23261" y="17467"/>
                  </a:cubicBezTo>
                  <a:cubicBezTo>
                    <a:pt x="23310" y="17425"/>
                    <a:pt x="23368" y="17396"/>
                    <a:pt x="23431" y="17386"/>
                  </a:cubicBezTo>
                  <a:cubicBezTo>
                    <a:pt x="23485" y="17379"/>
                    <a:pt x="23582" y="17328"/>
                    <a:pt x="23641" y="17274"/>
                  </a:cubicBezTo>
                  <a:cubicBezTo>
                    <a:pt x="23700" y="17222"/>
                    <a:pt x="23779" y="17177"/>
                    <a:pt x="23810" y="17177"/>
                  </a:cubicBezTo>
                  <a:cubicBezTo>
                    <a:pt x="23841" y="17177"/>
                    <a:pt x="23952" y="17123"/>
                    <a:pt x="24058" y="17053"/>
                  </a:cubicBezTo>
                  <a:cubicBezTo>
                    <a:pt x="24294" y="16899"/>
                    <a:pt x="24370" y="16853"/>
                    <a:pt x="24410" y="16853"/>
                  </a:cubicBezTo>
                  <a:cubicBezTo>
                    <a:pt x="24422" y="16853"/>
                    <a:pt x="24431" y="16857"/>
                    <a:pt x="24440" y="16864"/>
                  </a:cubicBezTo>
                  <a:cubicBezTo>
                    <a:pt x="24445" y="16868"/>
                    <a:pt x="24453" y="16870"/>
                    <a:pt x="24462" y="16870"/>
                  </a:cubicBezTo>
                  <a:cubicBezTo>
                    <a:pt x="24543" y="16870"/>
                    <a:pt x="24747" y="16715"/>
                    <a:pt x="24747" y="16643"/>
                  </a:cubicBezTo>
                  <a:cubicBezTo>
                    <a:pt x="24747" y="16606"/>
                    <a:pt x="24822" y="16555"/>
                    <a:pt x="24917" y="16529"/>
                  </a:cubicBezTo>
                  <a:cubicBezTo>
                    <a:pt x="25021" y="16500"/>
                    <a:pt x="25081" y="16485"/>
                    <a:pt x="25109" y="16485"/>
                  </a:cubicBezTo>
                  <a:cubicBezTo>
                    <a:pt x="25140" y="16485"/>
                    <a:pt x="25132" y="16504"/>
                    <a:pt x="25102" y="16543"/>
                  </a:cubicBezTo>
                  <a:cubicBezTo>
                    <a:pt x="25094" y="16553"/>
                    <a:pt x="25093" y="16558"/>
                    <a:pt x="25098" y="16558"/>
                  </a:cubicBezTo>
                  <a:cubicBezTo>
                    <a:pt x="25108" y="16558"/>
                    <a:pt x="25144" y="16536"/>
                    <a:pt x="25195" y="16498"/>
                  </a:cubicBezTo>
                  <a:cubicBezTo>
                    <a:pt x="25269" y="16441"/>
                    <a:pt x="25398" y="16376"/>
                    <a:pt x="25468" y="16359"/>
                  </a:cubicBezTo>
                  <a:cubicBezTo>
                    <a:pt x="25543" y="16340"/>
                    <a:pt x="25599" y="16304"/>
                    <a:pt x="25599" y="16276"/>
                  </a:cubicBezTo>
                  <a:cubicBezTo>
                    <a:pt x="25599" y="16257"/>
                    <a:pt x="25611" y="16247"/>
                    <a:pt x="25630" y="16247"/>
                  </a:cubicBezTo>
                  <a:cubicBezTo>
                    <a:pt x="25639" y="16247"/>
                    <a:pt x="25650" y="16249"/>
                    <a:pt x="25662" y="16255"/>
                  </a:cubicBezTo>
                  <a:cubicBezTo>
                    <a:pt x="25667" y="16257"/>
                    <a:pt x="25674" y="16258"/>
                    <a:pt x="25681" y="16258"/>
                  </a:cubicBezTo>
                  <a:cubicBezTo>
                    <a:pt x="25722" y="16258"/>
                    <a:pt x="25790" y="16224"/>
                    <a:pt x="25847" y="16171"/>
                  </a:cubicBezTo>
                  <a:cubicBezTo>
                    <a:pt x="25916" y="16110"/>
                    <a:pt x="26010" y="16053"/>
                    <a:pt x="26057" y="16046"/>
                  </a:cubicBezTo>
                  <a:cubicBezTo>
                    <a:pt x="26183" y="16025"/>
                    <a:pt x="26590" y="15783"/>
                    <a:pt x="26590" y="15728"/>
                  </a:cubicBezTo>
                  <a:cubicBezTo>
                    <a:pt x="26590" y="15711"/>
                    <a:pt x="26601" y="15703"/>
                    <a:pt x="26619" y="15703"/>
                  </a:cubicBezTo>
                  <a:cubicBezTo>
                    <a:pt x="26629" y="15703"/>
                    <a:pt x="26642" y="15706"/>
                    <a:pt x="26656" y="15712"/>
                  </a:cubicBezTo>
                  <a:cubicBezTo>
                    <a:pt x="26672" y="15719"/>
                    <a:pt x="26685" y="15723"/>
                    <a:pt x="26696" y="15723"/>
                  </a:cubicBezTo>
                  <a:cubicBezTo>
                    <a:pt x="26712" y="15723"/>
                    <a:pt x="26721" y="15715"/>
                    <a:pt x="26721" y="15700"/>
                  </a:cubicBezTo>
                  <a:cubicBezTo>
                    <a:pt x="26721" y="15676"/>
                    <a:pt x="26844" y="15616"/>
                    <a:pt x="26989" y="15568"/>
                  </a:cubicBezTo>
                  <a:cubicBezTo>
                    <a:pt x="27133" y="15519"/>
                    <a:pt x="27272" y="15446"/>
                    <a:pt x="27293" y="15407"/>
                  </a:cubicBezTo>
                  <a:cubicBezTo>
                    <a:pt x="27312" y="15368"/>
                    <a:pt x="27360" y="15336"/>
                    <a:pt x="27393" y="15336"/>
                  </a:cubicBezTo>
                  <a:cubicBezTo>
                    <a:pt x="27563" y="15336"/>
                    <a:pt x="28320" y="14874"/>
                    <a:pt x="28248" y="14815"/>
                  </a:cubicBezTo>
                  <a:cubicBezTo>
                    <a:pt x="28236" y="14805"/>
                    <a:pt x="28235" y="14801"/>
                    <a:pt x="28243" y="14801"/>
                  </a:cubicBezTo>
                  <a:cubicBezTo>
                    <a:pt x="28250" y="14801"/>
                    <a:pt x="28265" y="14805"/>
                    <a:pt x="28287" y="14813"/>
                  </a:cubicBezTo>
                  <a:cubicBezTo>
                    <a:pt x="28292" y="14815"/>
                    <a:pt x="28298" y="14816"/>
                    <a:pt x="28306" y="14816"/>
                  </a:cubicBezTo>
                  <a:cubicBezTo>
                    <a:pt x="28385" y="14816"/>
                    <a:pt x="28621" y="14724"/>
                    <a:pt x="28911" y="14578"/>
                  </a:cubicBezTo>
                  <a:cubicBezTo>
                    <a:pt x="29353" y="14354"/>
                    <a:pt x="29784" y="14108"/>
                    <a:pt x="29739" y="14108"/>
                  </a:cubicBezTo>
                  <a:cubicBezTo>
                    <a:pt x="29733" y="14108"/>
                    <a:pt x="29719" y="14113"/>
                    <a:pt x="29694" y="14122"/>
                  </a:cubicBezTo>
                  <a:cubicBezTo>
                    <a:pt x="29673" y="14131"/>
                    <a:pt x="29658" y="14136"/>
                    <a:pt x="29649" y="14136"/>
                  </a:cubicBezTo>
                  <a:cubicBezTo>
                    <a:pt x="29628" y="14136"/>
                    <a:pt x="29640" y="14111"/>
                    <a:pt x="29682" y="14051"/>
                  </a:cubicBezTo>
                  <a:cubicBezTo>
                    <a:pt x="29722" y="13996"/>
                    <a:pt x="29792" y="13949"/>
                    <a:pt x="29834" y="13949"/>
                  </a:cubicBezTo>
                  <a:cubicBezTo>
                    <a:pt x="29835" y="13949"/>
                    <a:pt x="29835" y="13949"/>
                    <a:pt x="29836" y="13949"/>
                  </a:cubicBezTo>
                  <a:cubicBezTo>
                    <a:pt x="29896" y="13954"/>
                    <a:pt x="29896" y="13960"/>
                    <a:pt x="29831" y="13981"/>
                  </a:cubicBezTo>
                  <a:cubicBezTo>
                    <a:pt x="29788" y="13994"/>
                    <a:pt x="29769" y="14027"/>
                    <a:pt x="29788" y="14051"/>
                  </a:cubicBezTo>
                  <a:cubicBezTo>
                    <a:pt x="29793" y="14056"/>
                    <a:pt x="29802" y="14059"/>
                    <a:pt x="29816" y="14059"/>
                  </a:cubicBezTo>
                  <a:cubicBezTo>
                    <a:pt x="29866" y="14059"/>
                    <a:pt x="29973" y="14023"/>
                    <a:pt x="30087" y="13966"/>
                  </a:cubicBezTo>
                  <a:cubicBezTo>
                    <a:pt x="30312" y="13854"/>
                    <a:pt x="30336" y="13825"/>
                    <a:pt x="30263" y="13755"/>
                  </a:cubicBezTo>
                  <a:cubicBezTo>
                    <a:pt x="30224" y="13719"/>
                    <a:pt x="30207" y="13701"/>
                    <a:pt x="30214" y="13701"/>
                  </a:cubicBezTo>
                  <a:cubicBezTo>
                    <a:pt x="30221" y="13701"/>
                    <a:pt x="30249" y="13716"/>
                    <a:pt x="30300" y="13746"/>
                  </a:cubicBezTo>
                  <a:cubicBezTo>
                    <a:pt x="30354" y="13777"/>
                    <a:pt x="30386" y="13793"/>
                    <a:pt x="30412" y="13793"/>
                  </a:cubicBezTo>
                  <a:cubicBezTo>
                    <a:pt x="30436" y="13793"/>
                    <a:pt x="30454" y="13778"/>
                    <a:pt x="30478" y="13748"/>
                  </a:cubicBezTo>
                  <a:cubicBezTo>
                    <a:pt x="30509" y="13711"/>
                    <a:pt x="30521" y="13663"/>
                    <a:pt x="30503" y="13642"/>
                  </a:cubicBezTo>
                  <a:cubicBezTo>
                    <a:pt x="30487" y="13621"/>
                    <a:pt x="30528" y="13582"/>
                    <a:pt x="30604" y="13552"/>
                  </a:cubicBezTo>
                  <a:cubicBezTo>
                    <a:pt x="30651" y="13534"/>
                    <a:pt x="30680" y="13525"/>
                    <a:pt x="30696" y="13525"/>
                  </a:cubicBezTo>
                  <a:cubicBezTo>
                    <a:pt x="30717" y="13525"/>
                    <a:pt x="30715" y="13540"/>
                    <a:pt x="30697" y="13573"/>
                  </a:cubicBezTo>
                  <a:cubicBezTo>
                    <a:pt x="30683" y="13605"/>
                    <a:pt x="30653" y="13623"/>
                    <a:pt x="30622" y="13623"/>
                  </a:cubicBezTo>
                  <a:cubicBezTo>
                    <a:pt x="30611" y="13623"/>
                    <a:pt x="30601" y="13621"/>
                    <a:pt x="30591" y="13616"/>
                  </a:cubicBezTo>
                  <a:cubicBezTo>
                    <a:pt x="30579" y="13611"/>
                    <a:pt x="30570" y="13609"/>
                    <a:pt x="30563" y="13609"/>
                  </a:cubicBezTo>
                  <a:cubicBezTo>
                    <a:pt x="30550" y="13609"/>
                    <a:pt x="30549" y="13620"/>
                    <a:pt x="30566" y="13639"/>
                  </a:cubicBezTo>
                  <a:cubicBezTo>
                    <a:pt x="30578" y="13654"/>
                    <a:pt x="30597" y="13661"/>
                    <a:pt x="30624" y="13661"/>
                  </a:cubicBezTo>
                  <a:cubicBezTo>
                    <a:pt x="30665" y="13661"/>
                    <a:pt x="30724" y="13645"/>
                    <a:pt x="30803" y="13611"/>
                  </a:cubicBezTo>
                  <a:cubicBezTo>
                    <a:pt x="30965" y="13541"/>
                    <a:pt x="31043" y="13468"/>
                    <a:pt x="30978" y="13468"/>
                  </a:cubicBezTo>
                  <a:cubicBezTo>
                    <a:pt x="30962" y="13468"/>
                    <a:pt x="30938" y="13473"/>
                    <a:pt x="30904" y="13482"/>
                  </a:cubicBezTo>
                  <a:cubicBezTo>
                    <a:pt x="30866" y="13493"/>
                    <a:pt x="30839" y="13499"/>
                    <a:pt x="30824" y="13499"/>
                  </a:cubicBezTo>
                  <a:cubicBezTo>
                    <a:pt x="30784" y="13499"/>
                    <a:pt x="30825" y="13459"/>
                    <a:pt x="30948" y="13378"/>
                  </a:cubicBezTo>
                  <a:cubicBezTo>
                    <a:pt x="31007" y="13339"/>
                    <a:pt x="31040" y="13320"/>
                    <a:pt x="31053" y="13320"/>
                  </a:cubicBezTo>
                  <a:cubicBezTo>
                    <a:pt x="31066" y="13320"/>
                    <a:pt x="31061" y="13336"/>
                    <a:pt x="31045" y="13367"/>
                  </a:cubicBezTo>
                  <a:cubicBezTo>
                    <a:pt x="31019" y="13419"/>
                    <a:pt x="31026" y="13444"/>
                    <a:pt x="31057" y="13444"/>
                  </a:cubicBezTo>
                  <a:cubicBezTo>
                    <a:pt x="31093" y="13444"/>
                    <a:pt x="31160" y="13413"/>
                    <a:pt x="31249" y="13351"/>
                  </a:cubicBezTo>
                  <a:cubicBezTo>
                    <a:pt x="31330" y="13293"/>
                    <a:pt x="31409" y="13249"/>
                    <a:pt x="31431" y="13249"/>
                  </a:cubicBezTo>
                  <a:cubicBezTo>
                    <a:pt x="31500" y="13249"/>
                    <a:pt x="32118" y="12920"/>
                    <a:pt x="32089" y="12899"/>
                  </a:cubicBezTo>
                  <a:cubicBezTo>
                    <a:pt x="32070" y="12885"/>
                    <a:pt x="32115" y="12872"/>
                    <a:pt x="32189" y="12869"/>
                  </a:cubicBezTo>
                  <a:cubicBezTo>
                    <a:pt x="32264" y="12864"/>
                    <a:pt x="32562" y="12730"/>
                    <a:pt x="32864" y="12567"/>
                  </a:cubicBezTo>
                  <a:cubicBezTo>
                    <a:pt x="33165" y="12405"/>
                    <a:pt x="33832" y="12057"/>
                    <a:pt x="34359" y="11787"/>
                  </a:cubicBezTo>
                  <a:cubicBezTo>
                    <a:pt x="34886" y="11518"/>
                    <a:pt x="35715" y="11092"/>
                    <a:pt x="36215" y="10833"/>
                  </a:cubicBezTo>
                  <a:cubicBezTo>
                    <a:pt x="36711" y="10578"/>
                    <a:pt x="37142" y="10368"/>
                    <a:pt x="37172" y="10368"/>
                  </a:cubicBezTo>
                  <a:cubicBezTo>
                    <a:pt x="37200" y="10368"/>
                    <a:pt x="37344" y="10284"/>
                    <a:pt x="37488" y="10183"/>
                  </a:cubicBezTo>
                  <a:cubicBezTo>
                    <a:pt x="37751" y="9998"/>
                    <a:pt x="37772" y="9989"/>
                    <a:pt x="37940" y="9977"/>
                  </a:cubicBezTo>
                  <a:cubicBezTo>
                    <a:pt x="38066" y="9969"/>
                    <a:pt x="38543" y="9671"/>
                    <a:pt x="38522" y="9614"/>
                  </a:cubicBezTo>
                  <a:cubicBezTo>
                    <a:pt x="38516" y="9598"/>
                    <a:pt x="38523" y="9589"/>
                    <a:pt x="38538" y="9589"/>
                  </a:cubicBezTo>
                  <a:cubicBezTo>
                    <a:pt x="38547" y="9589"/>
                    <a:pt x="38559" y="9593"/>
                    <a:pt x="38573" y="9599"/>
                  </a:cubicBezTo>
                  <a:cubicBezTo>
                    <a:pt x="38576" y="9601"/>
                    <a:pt x="38581" y="9601"/>
                    <a:pt x="38587" y="9601"/>
                  </a:cubicBezTo>
                  <a:cubicBezTo>
                    <a:pt x="38697" y="9601"/>
                    <a:pt x="39286" y="9359"/>
                    <a:pt x="39363" y="9278"/>
                  </a:cubicBezTo>
                  <a:cubicBezTo>
                    <a:pt x="39381" y="9261"/>
                    <a:pt x="39589" y="9167"/>
                    <a:pt x="39821" y="9074"/>
                  </a:cubicBezTo>
                  <a:cubicBezTo>
                    <a:pt x="40448" y="8820"/>
                    <a:pt x="41298" y="8417"/>
                    <a:pt x="41361" y="8343"/>
                  </a:cubicBezTo>
                  <a:cubicBezTo>
                    <a:pt x="41391" y="8308"/>
                    <a:pt x="41464" y="8282"/>
                    <a:pt x="41526" y="8282"/>
                  </a:cubicBezTo>
                  <a:cubicBezTo>
                    <a:pt x="41671" y="8282"/>
                    <a:pt x="41997" y="8170"/>
                    <a:pt x="41997" y="8120"/>
                  </a:cubicBezTo>
                  <a:cubicBezTo>
                    <a:pt x="41997" y="8098"/>
                    <a:pt x="42034" y="8083"/>
                    <a:pt x="42085" y="8083"/>
                  </a:cubicBezTo>
                  <a:cubicBezTo>
                    <a:pt x="42135" y="8083"/>
                    <a:pt x="42229" y="8043"/>
                    <a:pt x="42298" y="7995"/>
                  </a:cubicBezTo>
                  <a:cubicBezTo>
                    <a:pt x="42367" y="7947"/>
                    <a:pt x="42558" y="7864"/>
                    <a:pt x="42722" y="7810"/>
                  </a:cubicBezTo>
                  <a:cubicBezTo>
                    <a:pt x="42884" y="7756"/>
                    <a:pt x="43037" y="7694"/>
                    <a:pt x="43059" y="7671"/>
                  </a:cubicBezTo>
                  <a:cubicBezTo>
                    <a:pt x="43080" y="7647"/>
                    <a:pt x="43110" y="7634"/>
                    <a:pt x="43141" y="7634"/>
                  </a:cubicBezTo>
                  <a:cubicBezTo>
                    <a:pt x="43142" y="7634"/>
                    <a:pt x="43143" y="7634"/>
                    <a:pt x="43144" y="7634"/>
                  </a:cubicBezTo>
                  <a:cubicBezTo>
                    <a:pt x="43172" y="7634"/>
                    <a:pt x="43280" y="7599"/>
                    <a:pt x="43395" y="7555"/>
                  </a:cubicBezTo>
                  <a:cubicBezTo>
                    <a:pt x="43514" y="7509"/>
                    <a:pt x="43836" y="7412"/>
                    <a:pt x="44113" y="7338"/>
                  </a:cubicBezTo>
                  <a:cubicBezTo>
                    <a:pt x="44383" y="7265"/>
                    <a:pt x="44527" y="7234"/>
                    <a:pt x="44629" y="7234"/>
                  </a:cubicBezTo>
                  <a:cubicBezTo>
                    <a:pt x="44683" y="7234"/>
                    <a:pt x="44725" y="7243"/>
                    <a:pt x="44768" y="7259"/>
                  </a:cubicBezTo>
                  <a:cubicBezTo>
                    <a:pt x="44944" y="7327"/>
                    <a:pt x="45235" y="7741"/>
                    <a:pt x="45156" y="7813"/>
                  </a:cubicBezTo>
                  <a:cubicBezTo>
                    <a:pt x="45065" y="7895"/>
                    <a:pt x="45163" y="8131"/>
                    <a:pt x="45302" y="8164"/>
                  </a:cubicBezTo>
                  <a:cubicBezTo>
                    <a:pt x="45422" y="8193"/>
                    <a:pt x="45427" y="8300"/>
                    <a:pt x="45323" y="8300"/>
                  </a:cubicBezTo>
                  <a:cubicBezTo>
                    <a:pt x="45314" y="8300"/>
                    <a:pt x="45305" y="8300"/>
                    <a:pt x="45294" y="8298"/>
                  </a:cubicBezTo>
                  <a:cubicBezTo>
                    <a:pt x="45290" y="8297"/>
                    <a:pt x="45286" y="8297"/>
                    <a:pt x="45282" y="8297"/>
                  </a:cubicBezTo>
                  <a:cubicBezTo>
                    <a:pt x="45253" y="8297"/>
                    <a:pt x="45245" y="8321"/>
                    <a:pt x="45263" y="8359"/>
                  </a:cubicBezTo>
                  <a:cubicBezTo>
                    <a:pt x="45286" y="8402"/>
                    <a:pt x="45327" y="8432"/>
                    <a:pt x="45365" y="8432"/>
                  </a:cubicBezTo>
                  <a:cubicBezTo>
                    <a:pt x="45400" y="8432"/>
                    <a:pt x="45402" y="8467"/>
                    <a:pt x="45368" y="8513"/>
                  </a:cubicBezTo>
                  <a:cubicBezTo>
                    <a:pt x="45306" y="8596"/>
                    <a:pt x="45320" y="8646"/>
                    <a:pt x="45526" y="9105"/>
                  </a:cubicBezTo>
                  <a:cubicBezTo>
                    <a:pt x="45575" y="9214"/>
                    <a:pt x="45617" y="9362"/>
                    <a:pt x="45618" y="9434"/>
                  </a:cubicBezTo>
                  <a:cubicBezTo>
                    <a:pt x="45620" y="9505"/>
                    <a:pt x="45671" y="9651"/>
                    <a:pt x="45727" y="9756"/>
                  </a:cubicBezTo>
                  <a:cubicBezTo>
                    <a:pt x="45785" y="9860"/>
                    <a:pt x="45842" y="9993"/>
                    <a:pt x="45850" y="10047"/>
                  </a:cubicBezTo>
                  <a:cubicBezTo>
                    <a:pt x="45870" y="10136"/>
                    <a:pt x="45899" y="10225"/>
                    <a:pt x="45935" y="10310"/>
                  </a:cubicBezTo>
                  <a:cubicBezTo>
                    <a:pt x="45970" y="10393"/>
                    <a:pt x="45977" y="10447"/>
                    <a:pt x="45952" y="10447"/>
                  </a:cubicBezTo>
                  <a:cubicBezTo>
                    <a:pt x="45949" y="10447"/>
                    <a:pt x="45945" y="10446"/>
                    <a:pt x="45941" y="10444"/>
                  </a:cubicBezTo>
                  <a:cubicBezTo>
                    <a:pt x="45930" y="10439"/>
                    <a:pt x="45919" y="10436"/>
                    <a:pt x="45910" y="10436"/>
                  </a:cubicBezTo>
                  <a:cubicBezTo>
                    <a:pt x="45891" y="10436"/>
                    <a:pt x="45878" y="10448"/>
                    <a:pt x="45878" y="10468"/>
                  </a:cubicBezTo>
                  <a:cubicBezTo>
                    <a:pt x="45878" y="10496"/>
                    <a:pt x="45908" y="10520"/>
                    <a:pt x="45944" y="10520"/>
                  </a:cubicBezTo>
                  <a:cubicBezTo>
                    <a:pt x="45979" y="10520"/>
                    <a:pt x="46009" y="10556"/>
                    <a:pt x="46009" y="10598"/>
                  </a:cubicBezTo>
                  <a:cubicBezTo>
                    <a:pt x="46009" y="10632"/>
                    <a:pt x="46025" y="10650"/>
                    <a:pt x="46052" y="10650"/>
                  </a:cubicBezTo>
                  <a:cubicBezTo>
                    <a:pt x="46062" y="10650"/>
                    <a:pt x="46075" y="10647"/>
                    <a:pt x="46088" y="10641"/>
                  </a:cubicBezTo>
                  <a:cubicBezTo>
                    <a:pt x="46105" y="10633"/>
                    <a:pt x="46118" y="10629"/>
                    <a:pt x="46125" y="10629"/>
                  </a:cubicBezTo>
                  <a:cubicBezTo>
                    <a:pt x="46139" y="10629"/>
                    <a:pt x="46137" y="10642"/>
                    <a:pt x="46117" y="10666"/>
                  </a:cubicBezTo>
                  <a:cubicBezTo>
                    <a:pt x="46088" y="10701"/>
                    <a:pt x="46087" y="10896"/>
                    <a:pt x="46111" y="11099"/>
                  </a:cubicBezTo>
                  <a:cubicBezTo>
                    <a:pt x="46142" y="11359"/>
                    <a:pt x="46169" y="11448"/>
                    <a:pt x="46227" y="11448"/>
                  </a:cubicBezTo>
                  <a:cubicBezTo>
                    <a:pt x="46234" y="11448"/>
                    <a:pt x="46241" y="11447"/>
                    <a:pt x="46248" y="11445"/>
                  </a:cubicBezTo>
                  <a:cubicBezTo>
                    <a:pt x="46265" y="11441"/>
                    <a:pt x="46281" y="11439"/>
                    <a:pt x="46295" y="11439"/>
                  </a:cubicBezTo>
                  <a:cubicBezTo>
                    <a:pt x="46323" y="11439"/>
                    <a:pt x="46342" y="11447"/>
                    <a:pt x="46342" y="11462"/>
                  </a:cubicBezTo>
                  <a:cubicBezTo>
                    <a:pt x="46348" y="11503"/>
                    <a:pt x="46361" y="11545"/>
                    <a:pt x="46382" y="11583"/>
                  </a:cubicBezTo>
                  <a:cubicBezTo>
                    <a:pt x="46406" y="11630"/>
                    <a:pt x="46385" y="11660"/>
                    <a:pt x="46326" y="11660"/>
                  </a:cubicBezTo>
                  <a:cubicBezTo>
                    <a:pt x="46247" y="11660"/>
                    <a:pt x="46242" y="11696"/>
                    <a:pt x="46299" y="11857"/>
                  </a:cubicBezTo>
                  <a:cubicBezTo>
                    <a:pt x="46334" y="11959"/>
                    <a:pt x="46381" y="12033"/>
                    <a:pt x="46408" y="12033"/>
                  </a:cubicBezTo>
                  <a:cubicBezTo>
                    <a:pt x="46410" y="12033"/>
                    <a:pt x="46412" y="12033"/>
                    <a:pt x="46414" y="12032"/>
                  </a:cubicBezTo>
                  <a:cubicBezTo>
                    <a:pt x="46416" y="12031"/>
                    <a:pt x="46418" y="12030"/>
                    <a:pt x="46420" y="12030"/>
                  </a:cubicBezTo>
                  <a:cubicBezTo>
                    <a:pt x="46443" y="12030"/>
                    <a:pt x="46458" y="12089"/>
                    <a:pt x="46457" y="12172"/>
                  </a:cubicBezTo>
                  <a:cubicBezTo>
                    <a:pt x="46449" y="12493"/>
                    <a:pt x="46546" y="12827"/>
                    <a:pt x="46675" y="12917"/>
                  </a:cubicBezTo>
                  <a:cubicBezTo>
                    <a:pt x="46824" y="13023"/>
                    <a:pt x="46839" y="13084"/>
                    <a:pt x="46718" y="13115"/>
                  </a:cubicBezTo>
                  <a:cubicBezTo>
                    <a:pt x="46660" y="13130"/>
                    <a:pt x="46673" y="13167"/>
                    <a:pt x="46761" y="13243"/>
                  </a:cubicBezTo>
                  <a:cubicBezTo>
                    <a:pt x="46863" y="13328"/>
                    <a:pt x="46872" y="13364"/>
                    <a:pt x="46809" y="13421"/>
                  </a:cubicBezTo>
                  <a:cubicBezTo>
                    <a:pt x="46757" y="13469"/>
                    <a:pt x="46754" y="13503"/>
                    <a:pt x="46800" y="13525"/>
                  </a:cubicBezTo>
                  <a:cubicBezTo>
                    <a:pt x="46837" y="13543"/>
                    <a:pt x="46869" y="13631"/>
                    <a:pt x="46869" y="13716"/>
                  </a:cubicBezTo>
                  <a:cubicBezTo>
                    <a:pt x="46869" y="13792"/>
                    <a:pt x="46877" y="13828"/>
                    <a:pt x="46896" y="13828"/>
                  </a:cubicBezTo>
                  <a:cubicBezTo>
                    <a:pt x="46905" y="13828"/>
                    <a:pt x="46916" y="13821"/>
                    <a:pt x="46929" y="13806"/>
                  </a:cubicBezTo>
                  <a:cubicBezTo>
                    <a:pt x="46949" y="13782"/>
                    <a:pt x="46966" y="13769"/>
                    <a:pt x="46982" y="13769"/>
                  </a:cubicBezTo>
                  <a:cubicBezTo>
                    <a:pt x="47004" y="13769"/>
                    <a:pt x="47024" y="13790"/>
                    <a:pt x="47054" y="13833"/>
                  </a:cubicBezTo>
                  <a:cubicBezTo>
                    <a:pt x="47117" y="13924"/>
                    <a:pt x="47212" y="14234"/>
                    <a:pt x="47234" y="14419"/>
                  </a:cubicBezTo>
                  <a:cubicBezTo>
                    <a:pt x="47240" y="14472"/>
                    <a:pt x="47279" y="14522"/>
                    <a:pt x="47319" y="14533"/>
                  </a:cubicBezTo>
                  <a:cubicBezTo>
                    <a:pt x="47361" y="14543"/>
                    <a:pt x="47394" y="14609"/>
                    <a:pt x="47394" y="14675"/>
                  </a:cubicBezTo>
                  <a:cubicBezTo>
                    <a:pt x="47394" y="14736"/>
                    <a:pt x="47377" y="14770"/>
                    <a:pt x="47346" y="14770"/>
                  </a:cubicBezTo>
                  <a:cubicBezTo>
                    <a:pt x="47339" y="14770"/>
                    <a:pt x="47331" y="14768"/>
                    <a:pt x="47322" y="14764"/>
                  </a:cubicBezTo>
                  <a:cubicBezTo>
                    <a:pt x="47315" y="14761"/>
                    <a:pt x="47310" y="14759"/>
                    <a:pt x="47306" y="14759"/>
                  </a:cubicBezTo>
                  <a:cubicBezTo>
                    <a:pt x="47288" y="14759"/>
                    <a:pt x="47300" y="14790"/>
                    <a:pt x="47339" y="14836"/>
                  </a:cubicBezTo>
                  <a:cubicBezTo>
                    <a:pt x="47381" y="14886"/>
                    <a:pt x="47404" y="14910"/>
                    <a:pt x="47423" y="14910"/>
                  </a:cubicBezTo>
                  <a:cubicBezTo>
                    <a:pt x="47439" y="14910"/>
                    <a:pt x="47453" y="14891"/>
                    <a:pt x="47473" y="14854"/>
                  </a:cubicBezTo>
                  <a:cubicBezTo>
                    <a:pt x="47487" y="14829"/>
                    <a:pt x="47498" y="14816"/>
                    <a:pt x="47505" y="14816"/>
                  </a:cubicBezTo>
                  <a:cubicBezTo>
                    <a:pt x="47517" y="14816"/>
                    <a:pt x="47522" y="14846"/>
                    <a:pt x="47524" y="14909"/>
                  </a:cubicBezTo>
                  <a:cubicBezTo>
                    <a:pt x="47525" y="14981"/>
                    <a:pt x="47509" y="15020"/>
                    <a:pt x="47478" y="15020"/>
                  </a:cubicBezTo>
                  <a:cubicBezTo>
                    <a:pt x="47471" y="15020"/>
                    <a:pt x="47463" y="15018"/>
                    <a:pt x="47454" y="15013"/>
                  </a:cubicBezTo>
                  <a:cubicBezTo>
                    <a:pt x="47447" y="15010"/>
                    <a:pt x="47442" y="15009"/>
                    <a:pt x="47439" y="15009"/>
                  </a:cubicBezTo>
                  <a:cubicBezTo>
                    <a:pt x="47422" y="15009"/>
                    <a:pt x="47443" y="15048"/>
                    <a:pt x="47496" y="15107"/>
                  </a:cubicBezTo>
                  <a:cubicBezTo>
                    <a:pt x="47557" y="15179"/>
                    <a:pt x="47584" y="15239"/>
                    <a:pt x="47555" y="15239"/>
                  </a:cubicBezTo>
                  <a:cubicBezTo>
                    <a:pt x="47525" y="15239"/>
                    <a:pt x="47531" y="15261"/>
                    <a:pt x="47573" y="15294"/>
                  </a:cubicBezTo>
                  <a:cubicBezTo>
                    <a:pt x="47613" y="15325"/>
                    <a:pt x="47628" y="15379"/>
                    <a:pt x="47607" y="15427"/>
                  </a:cubicBezTo>
                  <a:cubicBezTo>
                    <a:pt x="47590" y="15462"/>
                    <a:pt x="47590" y="15479"/>
                    <a:pt x="47608" y="15479"/>
                  </a:cubicBezTo>
                  <a:cubicBezTo>
                    <a:pt x="47617" y="15479"/>
                    <a:pt x="47629" y="15476"/>
                    <a:pt x="47645" y="15468"/>
                  </a:cubicBezTo>
                  <a:cubicBezTo>
                    <a:pt x="47658" y="15462"/>
                    <a:pt x="47670" y="15459"/>
                    <a:pt x="47681" y="15459"/>
                  </a:cubicBezTo>
                  <a:cubicBezTo>
                    <a:pt x="47729" y="15459"/>
                    <a:pt x="47751" y="15517"/>
                    <a:pt x="47730" y="15606"/>
                  </a:cubicBezTo>
                  <a:cubicBezTo>
                    <a:pt x="47725" y="15630"/>
                    <a:pt x="47770" y="15706"/>
                    <a:pt x="47827" y="15771"/>
                  </a:cubicBezTo>
                  <a:cubicBezTo>
                    <a:pt x="47885" y="15839"/>
                    <a:pt x="47916" y="15927"/>
                    <a:pt x="47896" y="15964"/>
                  </a:cubicBezTo>
                  <a:cubicBezTo>
                    <a:pt x="47876" y="16001"/>
                    <a:pt x="47890" y="16033"/>
                    <a:pt x="47927" y="16033"/>
                  </a:cubicBezTo>
                  <a:cubicBezTo>
                    <a:pt x="47966" y="16033"/>
                    <a:pt x="47979" y="16074"/>
                    <a:pt x="47955" y="16131"/>
                  </a:cubicBezTo>
                  <a:cubicBezTo>
                    <a:pt x="47924" y="16207"/>
                    <a:pt x="47943" y="16231"/>
                    <a:pt x="48034" y="16231"/>
                  </a:cubicBezTo>
                  <a:cubicBezTo>
                    <a:pt x="48134" y="16231"/>
                    <a:pt x="48137" y="16224"/>
                    <a:pt x="48052" y="16183"/>
                  </a:cubicBezTo>
                  <a:cubicBezTo>
                    <a:pt x="47997" y="16156"/>
                    <a:pt x="47982" y="16135"/>
                    <a:pt x="48021" y="16135"/>
                  </a:cubicBezTo>
                  <a:cubicBezTo>
                    <a:pt x="48021" y="16135"/>
                    <a:pt x="48022" y="16135"/>
                    <a:pt x="48022" y="16135"/>
                  </a:cubicBezTo>
                  <a:cubicBezTo>
                    <a:pt x="48137" y="16135"/>
                    <a:pt x="48285" y="16303"/>
                    <a:pt x="48285" y="16434"/>
                  </a:cubicBezTo>
                  <a:cubicBezTo>
                    <a:pt x="48285" y="16523"/>
                    <a:pt x="48318" y="16556"/>
                    <a:pt x="48410" y="16556"/>
                  </a:cubicBezTo>
                  <a:cubicBezTo>
                    <a:pt x="48536" y="16556"/>
                    <a:pt x="48676" y="16750"/>
                    <a:pt x="48609" y="16831"/>
                  </a:cubicBezTo>
                  <a:cubicBezTo>
                    <a:pt x="48594" y="16848"/>
                    <a:pt x="48615" y="16861"/>
                    <a:pt x="48656" y="16861"/>
                  </a:cubicBezTo>
                  <a:cubicBezTo>
                    <a:pt x="48667" y="16861"/>
                    <a:pt x="48679" y="16860"/>
                    <a:pt x="48692" y="16858"/>
                  </a:cubicBezTo>
                  <a:cubicBezTo>
                    <a:pt x="48705" y="16856"/>
                    <a:pt x="48716" y="16855"/>
                    <a:pt x="48726" y="16855"/>
                  </a:cubicBezTo>
                  <a:cubicBezTo>
                    <a:pt x="48788" y="16855"/>
                    <a:pt x="48816" y="16886"/>
                    <a:pt x="48824" y="16959"/>
                  </a:cubicBezTo>
                  <a:cubicBezTo>
                    <a:pt x="48830" y="17023"/>
                    <a:pt x="48842" y="17134"/>
                    <a:pt x="48849" y="17201"/>
                  </a:cubicBezTo>
                  <a:cubicBezTo>
                    <a:pt x="48855" y="17267"/>
                    <a:pt x="48891" y="17323"/>
                    <a:pt x="48924" y="17323"/>
                  </a:cubicBezTo>
                  <a:cubicBezTo>
                    <a:pt x="48957" y="17323"/>
                    <a:pt x="48971" y="17268"/>
                    <a:pt x="48955" y="17201"/>
                  </a:cubicBezTo>
                  <a:cubicBezTo>
                    <a:pt x="48939" y="17137"/>
                    <a:pt x="48938" y="17109"/>
                    <a:pt x="48959" y="17109"/>
                  </a:cubicBezTo>
                  <a:cubicBezTo>
                    <a:pt x="48970" y="17109"/>
                    <a:pt x="48988" y="17118"/>
                    <a:pt x="49015" y="17134"/>
                  </a:cubicBezTo>
                  <a:cubicBezTo>
                    <a:pt x="49064" y="17165"/>
                    <a:pt x="49106" y="17220"/>
                    <a:pt x="49106" y="17258"/>
                  </a:cubicBezTo>
                  <a:cubicBezTo>
                    <a:pt x="49104" y="17293"/>
                    <a:pt x="49133" y="17323"/>
                    <a:pt x="49169" y="17323"/>
                  </a:cubicBezTo>
                  <a:cubicBezTo>
                    <a:pt x="49170" y="17323"/>
                    <a:pt x="49171" y="17323"/>
                    <a:pt x="49171" y="17323"/>
                  </a:cubicBezTo>
                  <a:cubicBezTo>
                    <a:pt x="49209" y="17323"/>
                    <a:pt x="49234" y="17340"/>
                    <a:pt x="49231" y="17361"/>
                  </a:cubicBezTo>
                  <a:cubicBezTo>
                    <a:pt x="49228" y="17386"/>
                    <a:pt x="49230" y="17413"/>
                    <a:pt x="49239" y="17437"/>
                  </a:cubicBezTo>
                  <a:cubicBezTo>
                    <a:pt x="49252" y="17471"/>
                    <a:pt x="49264" y="17526"/>
                    <a:pt x="49297" y="17725"/>
                  </a:cubicBezTo>
                  <a:cubicBezTo>
                    <a:pt x="49303" y="17755"/>
                    <a:pt x="49382" y="17798"/>
                    <a:pt x="49476" y="17825"/>
                  </a:cubicBezTo>
                  <a:cubicBezTo>
                    <a:pt x="49576" y="17853"/>
                    <a:pt x="49631" y="17899"/>
                    <a:pt x="49610" y="17938"/>
                  </a:cubicBezTo>
                  <a:cubicBezTo>
                    <a:pt x="49591" y="17974"/>
                    <a:pt x="49644" y="18044"/>
                    <a:pt x="49727" y="18090"/>
                  </a:cubicBezTo>
                  <a:cubicBezTo>
                    <a:pt x="49870" y="18172"/>
                    <a:pt x="49982" y="18389"/>
                    <a:pt x="49979" y="18581"/>
                  </a:cubicBezTo>
                  <a:cubicBezTo>
                    <a:pt x="49978" y="18620"/>
                    <a:pt x="49984" y="18638"/>
                    <a:pt x="50004" y="18638"/>
                  </a:cubicBezTo>
                  <a:cubicBezTo>
                    <a:pt x="50019" y="18638"/>
                    <a:pt x="50040" y="18629"/>
                    <a:pt x="50071" y="18610"/>
                  </a:cubicBezTo>
                  <a:cubicBezTo>
                    <a:pt x="50122" y="18580"/>
                    <a:pt x="50150" y="18522"/>
                    <a:pt x="50132" y="18487"/>
                  </a:cubicBezTo>
                  <a:cubicBezTo>
                    <a:pt x="50110" y="18442"/>
                    <a:pt x="50109" y="18421"/>
                    <a:pt x="50123" y="18421"/>
                  </a:cubicBezTo>
                  <a:cubicBezTo>
                    <a:pt x="50140" y="18421"/>
                    <a:pt x="50181" y="18456"/>
                    <a:pt x="50226" y="18520"/>
                  </a:cubicBezTo>
                  <a:cubicBezTo>
                    <a:pt x="50271" y="18584"/>
                    <a:pt x="50278" y="18608"/>
                    <a:pt x="50244" y="18608"/>
                  </a:cubicBezTo>
                  <a:cubicBezTo>
                    <a:pt x="50237" y="18608"/>
                    <a:pt x="50229" y="18607"/>
                    <a:pt x="50219" y="18605"/>
                  </a:cubicBezTo>
                  <a:cubicBezTo>
                    <a:pt x="50214" y="18604"/>
                    <a:pt x="50208" y="18604"/>
                    <a:pt x="50202" y="18604"/>
                  </a:cubicBezTo>
                  <a:cubicBezTo>
                    <a:pt x="50165" y="18604"/>
                    <a:pt x="50126" y="18624"/>
                    <a:pt x="50112" y="18653"/>
                  </a:cubicBezTo>
                  <a:cubicBezTo>
                    <a:pt x="50097" y="18686"/>
                    <a:pt x="50125" y="18714"/>
                    <a:pt x="50176" y="18714"/>
                  </a:cubicBezTo>
                  <a:cubicBezTo>
                    <a:pt x="50225" y="18714"/>
                    <a:pt x="50382" y="18808"/>
                    <a:pt x="50528" y="18928"/>
                  </a:cubicBezTo>
                  <a:cubicBezTo>
                    <a:pt x="50935" y="19259"/>
                    <a:pt x="51578" y="19662"/>
                    <a:pt x="51734" y="19684"/>
                  </a:cubicBezTo>
                  <a:cubicBezTo>
                    <a:pt x="51922" y="19711"/>
                    <a:pt x="52002" y="19754"/>
                    <a:pt x="52002" y="19826"/>
                  </a:cubicBezTo>
                  <a:cubicBezTo>
                    <a:pt x="52002" y="19899"/>
                    <a:pt x="52805" y="20177"/>
                    <a:pt x="53056" y="20194"/>
                  </a:cubicBezTo>
                  <a:cubicBezTo>
                    <a:pt x="53144" y="20200"/>
                    <a:pt x="53251" y="20235"/>
                    <a:pt x="53289" y="20271"/>
                  </a:cubicBezTo>
                  <a:cubicBezTo>
                    <a:pt x="53362" y="20341"/>
                    <a:pt x="54025" y="20518"/>
                    <a:pt x="54199" y="20518"/>
                  </a:cubicBezTo>
                  <a:cubicBezTo>
                    <a:pt x="54208" y="20518"/>
                    <a:pt x="54216" y="20518"/>
                    <a:pt x="54223" y="20517"/>
                  </a:cubicBezTo>
                  <a:cubicBezTo>
                    <a:pt x="54230" y="20516"/>
                    <a:pt x="54238" y="20515"/>
                    <a:pt x="54245" y="20515"/>
                  </a:cubicBezTo>
                  <a:cubicBezTo>
                    <a:pt x="54278" y="20515"/>
                    <a:pt x="54305" y="20529"/>
                    <a:pt x="54305" y="20550"/>
                  </a:cubicBezTo>
                  <a:cubicBezTo>
                    <a:pt x="54305" y="20591"/>
                    <a:pt x="54505" y="20638"/>
                    <a:pt x="54893" y="20690"/>
                  </a:cubicBezTo>
                  <a:cubicBezTo>
                    <a:pt x="54985" y="20702"/>
                    <a:pt x="55076" y="20723"/>
                    <a:pt x="55163" y="20754"/>
                  </a:cubicBezTo>
                  <a:cubicBezTo>
                    <a:pt x="55281" y="20802"/>
                    <a:pt x="55615" y="20841"/>
                    <a:pt x="56185" y="20875"/>
                  </a:cubicBezTo>
                  <a:cubicBezTo>
                    <a:pt x="56283" y="20881"/>
                    <a:pt x="56357" y="20884"/>
                    <a:pt x="56409" y="20884"/>
                  </a:cubicBezTo>
                  <a:cubicBezTo>
                    <a:pt x="56574" y="20884"/>
                    <a:pt x="56512" y="20847"/>
                    <a:pt x="56242" y="20721"/>
                  </a:cubicBezTo>
                  <a:cubicBezTo>
                    <a:pt x="56112" y="20661"/>
                    <a:pt x="56127" y="20621"/>
                    <a:pt x="56249" y="20621"/>
                  </a:cubicBezTo>
                  <a:cubicBezTo>
                    <a:pt x="56290" y="20621"/>
                    <a:pt x="56342" y="20625"/>
                    <a:pt x="56405" y="20635"/>
                  </a:cubicBezTo>
                  <a:cubicBezTo>
                    <a:pt x="56542" y="20657"/>
                    <a:pt x="56606" y="20691"/>
                    <a:pt x="56587" y="20732"/>
                  </a:cubicBezTo>
                  <a:cubicBezTo>
                    <a:pt x="56572" y="20760"/>
                    <a:pt x="56582" y="20776"/>
                    <a:pt x="56610" y="20776"/>
                  </a:cubicBezTo>
                  <a:cubicBezTo>
                    <a:pt x="56621" y="20776"/>
                    <a:pt x="56634" y="20773"/>
                    <a:pt x="56649" y="20769"/>
                  </a:cubicBezTo>
                  <a:cubicBezTo>
                    <a:pt x="56660" y="20766"/>
                    <a:pt x="56671" y="20765"/>
                    <a:pt x="56682" y="20765"/>
                  </a:cubicBezTo>
                  <a:cubicBezTo>
                    <a:pt x="56723" y="20765"/>
                    <a:pt x="56764" y="20783"/>
                    <a:pt x="56778" y="20812"/>
                  </a:cubicBezTo>
                  <a:cubicBezTo>
                    <a:pt x="56797" y="20852"/>
                    <a:pt x="56875" y="20869"/>
                    <a:pt x="57065" y="20869"/>
                  </a:cubicBezTo>
                  <a:cubicBezTo>
                    <a:pt x="57119" y="20869"/>
                    <a:pt x="57183" y="20867"/>
                    <a:pt x="57257" y="20865"/>
                  </a:cubicBezTo>
                  <a:cubicBezTo>
                    <a:pt x="58016" y="20836"/>
                    <a:pt x="58082" y="20829"/>
                    <a:pt x="58112" y="20763"/>
                  </a:cubicBezTo>
                  <a:cubicBezTo>
                    <a:pt x="58122" y="20740"/>
                    <a:pt x="58133" y="20728"/>
                    <a:pt x="58148" y="20728"/>
                  </a:cubicBezTo>
                  <a:cubicBezTo>
                    <a:pt x="58164" y="20728"/>
                    <a:pt x="58186" y="20744"/>
                    <a:pt x="58216" y="20776"/>
                  </a:cubicBezTo>
                  <a:cubicBezTo>
                    <a:pt x="58251" y="20813"/>
                    <a:pt x="58284" y="20831"/>
                    <a:pt x="58336" y="20831"/>
                  </a:cubicBezTo>
                  <a:cubicBezTo>
                    <a:pt x="58371" y="20831"/>
                    <a:pt x="58415" y="20823"/>
                    <a:pt x="58474" y="20806"/>
                  </a:cubicBezTo>
                  <a:cubicBezTo>
                    <a:pt x="58595" y="20773"/>
                    <a:pt x="58717" y="20756"/>
                    <a:pt x="58812" y="20756"/>
                  </a:cubicBezTo>
                  <a:cubicBezTo>
                    <a:pt x="58913" y="20756"/>
                    <a:pt x="58982" y="20775"/>
                    <a:pt x="58982" y="20814"/>
                  </a:cubicBezTo>
                  <a:cubicBezTo>
                    <a:pt x="58982" y="20837"/>
                    <a:pt x="58986" y="20848"/>
                    <a:pt x="58995" y="20848"/>
                  </a:cubicBezTo>
                  <a:cubicBezTo>
                    <a:pt x="59003" y="20848"/>
                    <a:pt x="59016" y="20839"/>
                    <a:pt x="59032" y="20821"/>
                  </a:cubicBezTo>
                  <a:cubicBezTo>
                    <a:pt x="59059" y="20791"/>
                    <a:pt x="59301" y="20757"/>
                    <a:pt x="59565" y="20747"/>
                  </a:cubicBezTo>
                  <a:cubicBezTo>
                    <a:pt x="59922" y="20730"/>
                    <a:pt x="60070" y="20702"/>
                    <a:pt x="60132" y="20639"/>
                  </a:cubicBezTo>
                  <a:cubicBezTo>
                    <a:pt x="60189" y="20588"/>
                    <a:pt x="60262" y="20559"/>
                    <a:pt x="60340" y="20557"/>
                  </a:cubicBezTo>
                  <a:lnTo>
                    <a:pt x="60340" y="20557"/>
                  </a:lnTo>
                  <a:cubicBezTo>
                    <a:pt x="60456" y="20559"/>
                    <a:pt x="60455" y="20562"/>
                    <a:pt x="60329" y="20603"/>
                  </a:cubicBezTo>
                  <a:cubicBezTo>
                    <a:pt x="60229" y="20638"/>
                    <a:pt x="60267" y="20650"/>
                    <a:pt x="60493" y="20651"/>
                  </a:cubicBezTo>
                  <a:cubicBezTo>
                    <a:pt x="60498" y="20651"/>
                    <a:pt x="60502" y="20651"/>
                    <a:pt x="60506" y="20651"/>
                  </a:cubicBezTo>
                  <a:cubicBezTo>
                    <a:pt x="60806" y="20651"/>
                    <a:pt x="60985" y="20598"/>
                    <a:pt x="60947" y="20521"/>
                  </a:cubicBezTo>
                  <a:cubicBezTo>
                    <a:pt x="60935" y="20497"/>
                    <a:pt x="61060" y="20478"/>
                    <a:pt x="61229" y="20477"/>
                  </a:cubicBezTo>
                  <a:cubicBezTo>
                    <a:pt x="61240" y="20476"/>
                    <a:pt x="61251" y="20476"/>
                    <a:pt x="61262" y="20476"/>
                  </a:cubicBezTo>
                  <a:cubicBezTo>
                    <a:pt x="61473" y="20476"/>
                    <a:pt x="61525" y="20491"/>
                    <a:pt x="61499" y="20545"/>
                  </a:cubicBezTo>
                  <a:cubicBezTo>
                    <a:pt x="61483" y="20580"/>
                    <a:pt x="61491" y="20596"/>
                    <a:pt x="61527" y="20596"/>
                  </a:cubicBezTo>
                  <a:cubicBezTo>
                    <a:pt x="61543" y="20596"/>
                    <a:pt x="61564" y="20593"/>
                    <a:pt x="61590" y="20587"/>
                  </a:cubicBezTo>
                  <a:cubicBezTo>
                    <a:pt x="61659" y="20572"/>
                    <a:pt x="61798" y="20544"/>
                    <a:pt x="61898" y="20526"/>
                  </a:cubicBezTo>
                  <a:cubicBezTo>
                    <a:pt x="62086" y="20491"/>
                    <a:pt x="62130" y="20427"/>
                    <a:pt x="61990" y="20391"/>
                  </a:cubicBezTo>
                  <a:cubicBezTo>
                    <a:pt x="61947" y="20380"/>
                    <a:pt x="61935" y="20350"/>
                    <a:pt x="61966" y="20324"/>
                  </a:cubicBezTo>
                  <a:cubicBezTo>
                    <a:pt x="61975" y="20317"/>
                    <a:pt x="61986" y="20314"/>
                    <a:pt x="61998" y="20314"/>
                  </a:cubicBezTo>
                  <a:cubicBezTo>
                    <a:pt x="62026" y="20314"/>
                    <a:pt x="62061" y="20334"/>
                    <a:pt x="62084" y="20368"/>
                  </a:cubicBezTo>
                  <a:cubicBezTo>
                    <a:pt x="62114" y="20409"/>
                    <a:pt x="62132" y="20429"/>
                    <a:pt x="62156" y="20429"/>
                  </a:cubicBezTo>
                  <a:cubicBezTo>
                    <a:pt x="62179" y="20429"/>
                    <a:pt x="62206" y="20411"/>
                    <a:pt x="62254" y="20377"/>
                  </a:cubicBezTo>
                  <a:cubicBezTo>
                    <a:pt x="62301" y="20342"/>
                    <a:pt x="62378" y="20319"/>
                    <a:pt x="62439" y="20319"/>
                  </a:cubicBezTo>
                  <a:cubicBezTo>
                    <a:pt x="62452" y="20319"/>
                    <a:pt x="62465" y="20320"/>
                    <a:pt x="62477" y="20323"/>
                  </a:cubicBezTo>
                  <a:cubicBezTo>
                    <a:pt x="62489" y="20325"/>
                    <a:pt x="62501" y="20326"/>
                    <a:pt x="62513" y="20326"/>
                  </a:cubicBezTo>
                  <a:cubicBezTo>
                    <a:pt x="62564" y="20326"/>
                    <a:pt x="62612" y="20306"/>
                    <a:pt x="62627" y="20275"/>
                  </a:cubicBezTo>
                  <a:cubicBezTo>
                    <a:pt x="62645" y="20236"/>
                    <a:pt x="62736" y="20203"/>
                    <a:pt x="62824" y="20203"/>
                  </a:cubicBezTo>
                  <a:cubicBezTo>
                    <a:pt x="63088" y="20203"/>
                    <a:pt x="64114" y="19999"/>
                    <a:pt x="64076" y="19953"/>
                  </a:cubicBezTo>
                  <a:cubicBezTo>
                    <a:pt x="64060" y="19932"/>
                    <a:pt x="64173" y="19915"/>
                    <a:pt x="64334" y="19915"/>
                  </a:cubicBezTo>
                  <a:cubicBezTo>
                    <a:pt x="64347" y="19915"/>
                    <a:pt x="64360" y="19915"/>
                    <a:pt x="64373" y="19915"/>
                  </a:cubicBezTo>
                  <a:cubicBezTo>
                    <a:pt x="64384" y="19916"/>
                    <a:pt x="64395" y="19916"/>
                    <a:pt x="64405" y="19916"/>
                  </a:cubicBezTo>
                  <a:cubicBezTo>
                    <a:pt x="64604" y="19916"/>
                    <a:pt x="64771" y="19889"/>
                    <a:pt x="64875" y="19838"/>
                  </a:cubicBezTo>
                  <a:cubicBezTo>
                    <a:pt x="64963" y="19794"/>
                    <a:pt x="65079" y="19763"/>
                    <a:pt x="65145" y="19763"/>
                  </a:cubicBezTo>
                  <a:cubicBezTo>
                    <a:pt x="65149" y="19763"/>
                    <a:pt x="65153" y="19763"/>
                    <a:pt x="65157" y="19763"/>
                  </a:cubicBezTo>
                  <a:cubicBezTo>
                    <a:pt x="65170" y="19764"/>
                    <a:pt x="65183" y="19765"/>
                    <a:pt x="65197" y="19765"/>
                  </a:cubicBezTo>
                  <a:cubicBezTo>
                    <a:pt x="65358" y="19765"/>
                    <a:pt x="65564" y="19704"/>
                    <a:pt x="65564" y="19651"/>
                  </a:cubicBezTo>
                  <a:cubicBezTo>
                    <a:pt x="65564" y="19634"/>
                    <a:pt x="65587" y="19625"/>
                    <a:pt x="65623" y="19625"/>
                  </a:cubicBezTo>
                  <a:cubicBezTo>
                    <a:pt x="65643" y="19625"/>
                    <a:pt x="65669" y="19628"/>
                    <a:pt x="65697" y="19635"/>
                  </a:cubicBezTo>
                  <a:cubicBezTo>
                    <a:pt x="65723" y="19641"/>
                    <a:pt x="65747" y="19644"/>
                    <a:pt x="65766" y="19644"/>
                  </a:cubicBezTo>
                  <a:cubicBezTo>
                    <a:pt x="65804" y="19644"/>
                    <a:pt x="65828" y="19633"/>
                    <a:pt x="65828" y="19614"/>
                  </a:cubicBezTo>
                  <a:cubicBezTo>
                    <a:pt x="65827" y="19588"/>
                    <a:pt x="65848" y="19569"/>
                    <a:pt x="65872" y="19569"/>
                  </a:cubicBezTo>
                  <a:cubicBezTo>
                    <a:pt x="65874" y="19569"/>
                    <a:pt x="65877" y="19569"/>
                    <a:pt x="65879" y="19569"/>
                  </a:cubicBezTo>
                  <a:cubicBezTo>
                    <a:pt x="65884" y="19570"/>
                    <a:pt x="65891" y="19571"/>
                    <a:pt x="65898" y="19571"/>
                  </a:cubicBezTo>
                  <a:cubicBezTo>
                    <a:pt x="65998" y="19571"/>
                    <a:pt x="66310" y="19505"/>
                    <a:pt x="66386" y="19466"/>
                  </a:cubicBezTo>
                  <a:cubicBezTo>
                    <a:pt x="66576" y="19367"/>
                    <a:pt x="67574" y="19094"/>
                    <a:pt x="67730" y="19094"/>
                  </a:cubicBezTo>
                  <a:cubicBezTo>
                    <a:pt x="67738" y="19094"/>
                    <a:pt x="67744" y="19095"/>
                    <a:pt x="67747" y="19096"/>
                  </a:cubicBezTo>
                  <a:cubicBezTo>
                    <a:pt x="67765" y="19104"/>
                    <a:pt x="67778" y="19108"/>
                    <a:pt x="67785" y="19108"/>
                  </a:cubicBezTo>
                  <a:cubicBezTo>
                    <a:pt x="67798" y="19108"/>
                    <a:pt x="67795" y="19096"/>
                    <a:pt x="67776" y="19072"/>
                  </a:cubicBezTo>
                  <a:cubicBezTo>
                    <a:pt x="67746" y="19033"/>
                    <a:pt x="67770" y="19011"/>
                    <a:pt x="67832" y="19008"/>
                  </a:cubicBezTo>
                  <a:cubicBezTo>
                    <a:pt x="67889" y="19005"/>
                    <a:pt x="67946" y="18999"/>
                    <a:pt x="68001" y="18992"/>
                  </a:cubicBezTo>
                  <a:cubicBezTo>
                    <a:pt x="68038" y="18984"/>
                    <a:pt x="68092" y="18977"/>
                    <a:pt x="68123" y="18972"/>
                  </a:cubicBezTo>
                  <a:cubicBezTo>
                    <a:pt x="68156" y="18968"/>
                    <a:pt x="68265" y="18902"/>
                    <a:pt x="68365" y="18828"/>
                  </a:cubicBezTo>
                  <a:cubicBezTo>
                    <a:pt x="68439" y="18773"/>
                    <a:pt x="68493" y="18740"/>
                    <a:pt x="68506" y="18740"/>
                  </a:cubicBezTo>
                  <a:cubicBezTo>
                    <a:pt x="68510" y="18740"/>
                    <a:pt x="68510" y="18744"/>
                    <a:pt x="68502" y="18753"/>
                  </a:cubicBezTo>
                  <a:cubicBezTo>
                    <a:pt x="68477" y="18786"/>
                    <a:pt x="68471" y="18814"/>
                    <a:pt x="68488" y="18814"/>
                  </a:cubicBezTo>
                  <a:cubicBezTo>
                    <a:pt x="68576" y="18814"/>
                    <a:pt x="68989" y="18643"/>
                    <a:pt x="68989" y="18605"/>
                  </a:cubicBezTo>
                  <a:cubicBezTo>
                    <a:pt x="68989" y="18586"/>
                    <a:pt x="69064" y="18568"/>
                    <a:pt x="69152" y="18568"/>
                  </a:cubicBezTo>
                  <a:cubicBezTo>
                    <a:pt x="69240" y="18568"/>
                    <a:pt x="69316" y="18541"/>
                    <a:pt x="69316" y="18510"/>
                  </a:cubicBezTo>
                  <a:cubicBezTo>
                    <a:pt x="69316" y="18487"/>
                    <a:pt x="69324" y="18475"/>
                    <a:pt x="69338" y="18475"/>
                  </a:cubicBezTo>
                  <a:cubicBezTo>
                    <a:pt x="69344" y="18475"/>
                    <a:pt x="69351" y="18477"/>
                    <a:pt x="69359" y="18483"/>
                  </a:cubicBezTo>
                  <a:cubicBezTo>
                    <a:pt x="69368" y="18490"/>
                    <a:pt x="69382" y="18493"/>
                    <a:pt x="69397" y="18493"/>
                  </a:cubicBezTo>
                  <a:cubicBezTo>
                    <a:pt x="69424" y="18493"/>
                    <a:pt x="69457" y="18483"/>
                    <a:pt x="69484" y="18465"/>
                  </a:cubicBezTo>
                  <a:cubicBezTo>
                    <a:pt x="69592" y="18398"/>
                    <a:pt x="70187" y="18169"/>
                    <a:pt x="70256" y="18169"/>
                  </a:cubicBezTo>
                  <a:cubicBezTo>
                    <a:pt x="70284" y="18169"/>
                    <a:pt x="70425" y="18114"/>
                    <a:pt x="70575" y="18041"/>
                  </a:cubicBezTo>
                  <a:cubicBezTo>
                    <a:pt x="70811" y="17929"/>
                    <a:pt x="71133" y="17790"/>
                    <a:pt x="71591" y="17604"/>
                  </a:cubicBezTo>
                  <a:cubicBezTo>
                    <a:pt x="71666" y="17573"/>
                    <a:pt x="71736" y="17538"/>
                    <a:pt x="71754" y="17522"/>
                  </a:cubicBezTo>
                  <a:cubicBezTo>
                    <a:pt x="71793" y="17486"/>
                    <a:pt x="72112" y="17352"/>
                    <a:pt x="72363" y="17267"/>
                  </a:cubicBezTo>
                  <a:cubicBezTo>
                    <a:pt x="72463" y="17232"/>
                    <a:pt x="72545" y="17186"/>
                    <a:pt x="72545" y="17165"/>
                  </a:cubicBezTo>
                  <a:cubicBezTo>
                    <a:pt x="72545" y="17143"/>
                    <a:pt x="72576" y="17125"/>
                    <a:pt x="72620" y="17125"/>
                  </a:cubicBezTo>
                  <a:cubicBezTo>
                    <a:pt x="72661" y="17125"/>
                    <a:pt x="72851" y="17035"/>
                    <a:pt x="73045" y="16925"/>
                  </a:cubicBezTo>
                  <a:cubicBezTo>
                    <a:pt x="73240" y="16816"/>
                    <a:pt x="73411" y="16726"/>
                    <a:pt x="73428" y="16726"/>
                  </a:cubicBezTo>
                  <a:cubicBezTo>
                    <a:pt x="73505" y="16726"/>
                    <a:pt x="74861" y="16012"/>
                    <a:pt x="74964" y="15918"/>
                  </a:cubicBezTo>
                  <a:cubicBezTo>
                    <a:pt x="75031" y="15856"/>
                    <a:pt x="75127" y="15801"/>
                    <a:pt x="75183" y="15792"/>
                  </a:cubicBezTo>
                  <a:cubicBezTo>
                    <a:pt x="75336" y="15767"/>
                    <a:pt x="75713" y="15545"/>
                    <a:pt x="76047" y="15283"/>
                  </a:cubicBezTo>
                  <a:cubicBezTo>
                    <a:pt x="76201" y="15163"/>
                    <a:pt x="76341" y="15076"/>
                    <a:pt x="76382" y="15076"/>
                  </a:cubicBezTo>
                  <a:cubicBezTo>
                    <a:pt x="76386" y="15076"/>
                    <a:pt x="76389" y="15077"/>
                    <a:pt x="76391" y="15079"/>
                  </a:cubicBezTo>
                  <a:cubicBezTo>
                    <a:pt x="76399" y="15086"/>
                    <a:pt x="76407" y="15089"/>
                    <a:pt x="76413" y="15089"/>
                  </a:cubicBezTo>
                  <a:cubicBezTo>
                    <a:pt x="76423" y="15089"/>
                    <a:pt x="76429" y="15080"/>
                    <a:pt x="76428" y="15063"/>
                  </a:cubicBezTo>
                  <a:cubicBezTo>
                    <a:pt x="76425" y="15034"/>
                    <a:pt x="76573" y="14894"/>
                    <a:pt x="76753" y="14748"/>
                  </a:cubicBezTo>
                  <a:cubicBezTo>
                    <a:pt x="76934" y="14600"/>
                    <a:pt x="77085" y="14457"/>
                    <a:pt x="77086" y="14428"/>
                  </a:cubicBezTo>
                  <a:cubicBezTo>
                    <a:pt x="77087" y="14410"/>
                    <a:pt x="77096" y="14400"/>
                    <a:pt x="77109" y="14400"/>
                  </a:cubicBezTo>
                  <a:cubicBezTo>
                    <a:pt x="77115" y="14400"/>
                    <a:pt x="77123" y="14403"/>
                    <a:pt x="77131" y="14409"/>
                  </a:cubicBezTo>
                  <a:cubicBezTo>
                    <a:pt x="77134" y="14411"/>
                    <a:pt x="77138" y="14413"/>
                    <a:pt x="77143" y="14413"/>
                  </a:cubicBezTo>
                  <a:cubicBezTo>
                    <a:pt x="77180" y="14413"/>
                    <a:pt x="77272" y="14360"/>
                    <a:pt x="77368" y="14282"/>
                  </a:cubicBezTo>
                  <a:cubicBezTo>
                    <a:pt x="77479" y="14191"/>
                    <a:pt x="77814" y="13924"/>
                    <a:pt x="78114" y="13688"/>
                  </a:cubicBezTo>
                  <a:cubicBezTo>
                    <a:pt x="78414" y="13451"/>
                    <a:pt x="78663" y="13240"/>
                    <a:pt x="78663" y="13221"/>
                  </a:cubicBezTo>
                  <a:cubicBezTo>
                    <a:pt x="78663" y="13203"/>
                    <a:pt x="78723" y="13140"/>
                    <a:pt x="78795" y="13084"/>
                  </a:cubicBezTo>
                  <a:cubicBezTo>
                    <a:pt x="79341" y="12654"/>
                    <a:pt x="79917" y="12136"/>
                    <a:pt x="79917" y="12076"/>
                  </a:cubicBezTo>
                  <a:cubicBezTo>
                    <a:pt x="79917" y="12054"/>
                    <a:pt x="80008" y="11988"/>
                    <a:pt x="80115" y="11935"/>
                  </a:cubicBezTo>
                  <a:cubicBezTo>
                    <a:pt x="80221" y="11881"/>
                    <a:pt x="80312" y="11803"/>
                    <a:pt x="80312" y="11769"/>
                  </a:cubicBezTo>
                  <a:cubicBezTo>
                    <a:pt x="80312" y="11709"/>
                    <a:pt x="80412" y="11612"/>
                    <a:pt x="80782" y="11314"/>
                  </a:cubicBezTo>
                  <a:cubicBezTo>
                    <a:pt x="80987" y="11150"/>
                    <a:pt x="81432" y="10683"/>
                    <a:pt x="81430" y="10633"/>
                  </a:cubicBezTo>
                  <a:cubicBezTo>
                    <a:pt x="81429" y="10607"/>
                    <a:pt x="81500" y="10535"/>
                    <a:pt x="81594" y="10469"/>
                  </a:cubicBezTo>
                  <a:cubicBezTo>
                    <a:pt x="81688" y="10404"/>
                    <a:pt x="81761" y="10333"/>
                    <a:pt x="81761" y="10307"/>
                  </a:cubicBezTo>
                  <a:cubicBezTo>
                    <a:pt x="81761" y="10280"/>
                    <a:pt x="81884" y="10171"/>
                    <a:pt x="82027" y="10065"/>
                  </a:cubicBezTo>
                  <a:cubicBezTo>
                    <a:pt x="82172" y="9960"/>
                    <a:pt x="82276" y="9851"/>
                    <a:pt x="82257" y="9826"/>
                  </a:cubicBezTo>
                  <a:cubicBezTo>
                    <a:pt x="82236" y="9802"/>
                    <a:pt x="82249" y="9766"/>
                    <a:pt x="82294" y="9747"/>
                  </a:cubicBezTo>
                  <a:cubicBezTo>
                    <a:pt x="82406" y="9695"/>
                    <a:pt x="83142" y="8829"/>
                    <a:pt x="83140" y="8750"/>
                  </a:cubicBezTo>
                  <a:cubicBezTo>
                    <a:pt x="83140" y="8713"/>
                    <a:pt x="83167" y="8679"/>
                    <a:pt x="83200" y="8679"/>
                  </a:cubicBezTo>
                  <a:cubicBezTo>
                    <a:pt x="83231" y="8679"/>
                    <a:pt x="83278" y="8646"/>
                    <a:pt x="83300" y="8604"/>
                  </a:cubicBezTo>
                  <a:cubicBezTo>
                    <a:pt x="83320" y="8567"/>
                    <a:pt x="83319" y="8549"/>
                    <a:pt x="83297" y="8549"/>
                  </a:cubicBezTo>
                  <a:cubicBezTo>
                    <a:pt x="83288" y="8549"/>
                    <a:pt x="83276" y="8552"/>
                    <a:pt x="83260" y="8558"/>
                  </a:cubicBezTo>
                  <a:cubicBezTo>
                    <a:pt x="83247" y="8563"/>
                    <a:pt x="83238" y="8565"/>
                    <a:pt x="83234" y="8565"/>
                  </a:cubicBezTo>
                  <a:cubicBezTo>
                    <a:pt x="83222" y="8565"/>
                    <a:pt x="83237" y="8549"/>
                    <a:pt x="83278" y="8520"/>
                  </a:cubicBezTo>
                  <a:cubicBezTo>
                    <a:pt x="83416" y="8428"/>
                    <a:pt x="83591" y="8171"/>
                    <a:pt x="83560" y="8105"/>
                  </a:cubicBezTo>
                  <a:cubicBezTo>
                    <a:pt x="83546" y="8076"/>
                    <a:pt x="83591" y="8014"/>
                    <a:pt x="83667" y="7962"/>
                  </a:cubicBezTo>
                  <a:cubicBezTo>
                    <a:pt x="83742" y="7909"/>
                    <a:pt x="83798" y="7843"/>
                    <a:pt x="83798" y="7807"/>
                  </a:cubicBezTo>
                  <a:cubicBezTo>
                    <a:pt x="83798" y="7773"/>
                    <a:pt x="83831" y="7737"/>
                    <a:pt x="83870" y="7728"/>
                  </a:cubicBezTo>
                  <a:cubicBezTo>
                    <a:pt x="83915" y="7712"/>
                    <a:pt x="83948" y="7676"/>
                    <a:pt x="83958" y="7631"/>
                  </a:cubicBezTo>
                  <a:cubicBezTo>
                    <a:pt x="83967" y="7588"/>
                    <a:pt x="84027" y="7491"/>
                    <a:pt x="84092" y="7415"/>
                  </a:cubicBezTo>
                  <a:cubicBezTo>
                    <a:pt x="84225" y="7259"/>
                    <a:pt x="84274" y="7041"/>
                    <a:pt x="84174" y="7041"/>
                  </a:cubicBezTo>
                  <a:cubicBezTo>
                    <a:pt x="84136" y="7041"/>
                    <a:pt x="84137" y="7018"/>
                    <a:pt x="84176" y="6980"/>
                  </a:cubicBezTo>
                  <a:cubicBezTo>
                    <a:pt x="84264" y="6895"/>
                    <a:pt x="84330" y="6692"/>
                    <a:pt x="84268" y="6692"/>
                  </a:cubicBezTo>
                  <a:cubicBezTo>
                    <a:pt x="84242" y="6692"/>
                    <a:pt x="84219" y="6658"/>
                    <a:pt x="84219" y="6616"/>
                  </a:cubicBezTo>
                  <a:cubicBezTo>
                    <a:pt x="84219" y="6582"/>
                    <a:pt x="84243" y="6562"/>
                    <a:pt x="84277" y="6562"/>
                  </a:cubicBezTo>
                  <a:cubicBezTo>
                    <a:pt x="84286" y="6562"/>
                    <a:pt x="84297" y="6564"/>
                    <a:pt x="84307" y="6567"/>
                  </a:cubicBezTo>
                  <a:cubicBezTo>
                    <a:pt x="84316" y="6569"/>
                    <a:pt x="84325" y="6571"/>
                    <a:pt x="84333" y="6571"/>
                  </a:cubicBezTo>
                  <a:cubicBezTo>
                    <a:pt x="84371" y="6571"/>
                    <a:pt x="84401" y="6546"/>
                    <a:pt x="84404" y="6507"/>
                  </a:cubicBezTo>
                  <a:cubicBezTo>
                    <a:pt x="84442" y="6200"/>
                    <a:pt x="84437" y="6115"/>
                    <a:pt x="84377" y="6058"/>
                  </a:cubicBezTo>
                  <a:cubicBezTo>
                    <a:pt x="84343" y="6025"/>
                    <a:pt x="84333" y="5982"/>
                    <a:pt x="84354" y="5966"/>
                  </a:cubicBezTo>
                  <a:cubicBezTo>
                    <a:pt x="84361" y="5960"/>
                    <a:pt x="84368" y="5958"/>
                    <a:pt x="84374" y="5958"/>
                  </a:cubicBezTo>
                  <a:cubicBezTo>
                    <a:pt x="84386" y="5958"/>
                    <a:pt x="84395" y="5969"/>
                    <a:pt x="84395" y="5991"/>
                  </a:cubicBezTo>
                  <a:cubicBezTo>
                    <a:pt x="84394" y="6022"/>
                    <a:pt x="84419" y="6048"/>
                    <a:pt x="84449" y="6048"/>
                  </a:cubicBezTo>
                  <a:cubicBezTo>
                    <a:pt x="84450" y="6048"/>
                    <a:pt x="84452" y="6048"/>
                    <a:pt x="84453" y="6048"/>
                  </a:cubicBezTo>
                  <a:cubicBezTo>
                    <a:pt x="84488" y="6048"/>
                    <a:pt x="84498" y="6006"/>
                    <a:pt x="84479" y="5949"/>
                  </a:cubicBezTo>
                  <a:cubicBezTo>
                    <a:pt x="84459" y="5892"/>
                    <a:pt x="84419" y="5849"/>
                    <a:pt x="84385" y="5849"/>
                  </a:cubicBezTo>
                  <a:cubicBezTo>
                    <a:pt x="84351" y="5849"/>
                    <a:pt x="84292" y="5795"/>
                    <a:pt x="84251" y="5724"/>
                  </a:cubicBezTo>
                  <a:cubicBezTo>
                    <a:pt x="84216" y="5667"/>
                    <a:pt x="84187" y="5638"/>
                    <a:pt x="84161" y="5638"/>
                  </a:cubicBezTo>
                  <a:cubicBezTo>
                    <a:pt x="84148" y="5638"/>
                    <a:pt x="84136" y="5645"/>
                    <a:pt x="84125" y="5658"/>
                  </a:cubicBezTo>
                  <a:cubicBezTo>
                    <a:pt x="84098" y="5689"/>
                    <a:pt x="84122" y="5772"/>
                    <a:pt x="84174" y="5833"/>
                  </a:cubicBezTo>
                  <a:cubicBezTo>
                    <a:pt x="84228" y="5894"/>
                    <a:pt x="84245" y="5949"/>
                    <a:pt x="84210" y="5949"/>
                  </a:cubicBezTo>
                  <a:cubicBezTo>
                    <a:pt x="84174" y="5949"/>
                    <a:pt x="84134" y="5992"/>
                    <a:pt x="84116" y="6049"/>
                  </a:cubicBezTo>
                  <a:cubicBezTo>
                    <a:pt x="84098" y="6100"/>
                    <a:pt x="84067" y="6126"/>
                    <a:pt x="84022" y="6126"/>
                  </a:cubicBezTo>
                  <a:cubicBezTo>
                    <a:pt x="84010" y="6126"/>
                    <a:pt x="83996" y="6124"/>
                    <a:pt x="83980" y="6119"/>
                  </a:cubicBezTo>
                  <a:cubicBezTo>
                    <a:pt x="83925" y="6104"/>
                    <a:pt x="83895" y="6063"/>
                    <a:pt x="83915" y="6025"/>
                  </a:cubicBezTo>
                  <a:cubicBezTo>
                    <a:pt x="83956" y="5945"/>
                    <a:pt x="83913" y="5878"/>
                    <a:pt x="83847" y="5878"/>
                  </a:cubicBezTo>
                  <a:cubicBezTo>
                    <a:pt x="83826" y="5878"/>
                    <a:pt x="83804" y="5884"/>
                    <a:pt x="83780" y="5898"/>
                  </a:cubicBezTo>
                  <a:cubicBezTo>
                    <a:pt x="83752" y="5916"/>
                    <a:pt x="83718" y="5926"/>
                    <a:pt x="83691" y="5926"/>
                  </a:cubicBezTo>
                  <a:cubicBezTo>
                    <a:pt x="83676" y="5926"/>
                    <a:pt x="83664" y="5923"/>
                    <a:pt x="83655" y="5916"/>
                  </a:cubicBezTo>
                  <a:cubicBezTo>
                    <a:pt x="83649" y="5912"/>
                    <a:pt x="83643" y="5910"/>
                    <a:pt x="83637" y="5910"/>
                  </a:cubicBezTo>
                  <a:cubicBezTo>
                    <a:pt x="83622" y="5910"/>
                    <a:pt x="83610" y="5926"/>
                    <a:pt x="83610" y="5954"/>
                  </a:cubicBezTo>
                  <a:cubicBezTo>
                    <a:pt x="83610" y="5982"/>
                    <a:pt x="83608" y="5996"/>
                    <a:pt x="83598" y="5996"/>
                  </a:cubicBezTo>
                  <a:cubicBezTo>
                    <a:pt x="83588" y="5996"/>
                    <a:pt x="83571" y="5980"/>
                    <a:pt x="83542" y="5949"/>
                  </a:cubicBezTo>
                  <a:cubicBezTo>
                    <a:pt x="83522" y="5927"/>
                    <a:pt x="83508" y="5915"/>
                    <a:pt x="83499" y="5915"/>
                  </a:cubicBezTo>
                  <a:cubicBezTo>
                    <a:pt x="83484" y="5915"/>
                    <a:pt x="83485" y="5950"/>
                    <a:pt x="83497" y="6025"/>
                  </a:cubicBezTo>
                  <a:cubicBezTo>
                    <a:pt x="83513" y="6126"/>
                    <a:pt x="83460" y="6186"/>
                    <a:pt x="83402" y="6186"/>
                  </a:cubicBezTo>
                  <a:cubicBezTo>
                    <a:pt x="83362" y="6186"/>
                    <a:pt x="83320" y="6157"/>
                    <a:pt x="83297" y="6091"/>
                  </a:cubicBezTo>
                  <a:cubicBezTo>
                    <a:pt x="83284" y="6054"/>
                    <a:pt x="83251" y="6028"/>
                    <a:pt x="83221" y="6028"/>
                  </a:cubicBezTo>
                  <a:cubicBezTo>
                    <a:pt x="83214" y="6028"/>
                    <a:pt x="83207" y="6030"/>
                    <a:pt x="83200" y="6033"/>
                  </a:cubicBezTo>
                  <a:cubicBezTo>
                    <a:pt x="83193" y="6036"/>
                    <a:pt x="83187" y="6038"/>
                    <a:pt x="83181" y="6038"/>
                  </a:cubicBezTo>
                  <a:cubicBezTo>
                    <a:pt x="83159" y="6038"/>
                    <a:pt x="83159" y="6005"/>
                    <a:pt x="83185" y="5948"/>
                  </a:cubicBezTo>
                  <a:cubicBezTo>
                    <a:pt x="83210" y="5888"/>
                    <a:pt x="83221" y="5861"/>
                    <a:pt x="83208" y="5861"/>
                  </a:cubicBezTo>
                  <a:cubicBezTo>
                    <a:pt x="83198" y="5861"/>
                    <a:pt x="83171" y="5880"/>
                    <a:pt x="83122" y="5916"/>
                  </a:cubicBezTo>
                  <a:cubicBezTo>
                    <a:pt x="83072" y="5954"/>
                    <a:pt x="83014" y="5972"/>
                    <a:pt x="82972" y="5972"/>
                  </a:cubicBezTo>
                  <a:cubicBezTo>
                    <a:pt x="82916" y="5972"/>
                    <a:pt x="82885" y="5941"/>
                    <a:pt x="82928" y="5888"/>
                  </a:cubicBezTo>
                  <a:cubicBezTo>
                    <a:pt x="82967" y="5840"/>
                    <a:pt x="82984" y="5646"/>
                    <a:pt x="82960" y="5515"/>
                  </a:cubicBezTo>
                  <a:cubicBezTo>
                    <a:pt x="82959" y="5511"/>
                    <a:pt x="82956" y="5509"/>
                    <a:pt x="82952" y="5509"/>
                  </a:cubicBezTo>
                  <a:cubicBezTo>
                    <a:pt x="82932" y="5509"/>
                    <a:pt x="82882" y="5545"/>
                    <a:pt x="82821" y="5603"/>
                  </a:cubicBezTo>
                  <a:cubicBezTo>
                    <a:pt x="82762" y="5659"/>
                    <a:pt x="82727" y="5686"/>
                    <a:pt x="82709" y="5686"/>
                  </a:cubicBezTo>
                  <a:cubicBezTo>
                    <a:pt x="82695" y="5686"/>
                    <a:pt x="82690" y="5670"/>
                    <a:pt x="82690" y="5640"/>
                  </a:cubicBezTo>
                  <a:cubicBezTo>
                    <a:pt x="82690" y="5592"/>
                    <a:pt x="82719" y="5552"/>
                    <a:pt x="82755" y="5552"/>
                  </a:cubicBezTo>
                  <a:cubicBezTo>
                    <a:pt x="82791" y="5552"/>
                    <a:pt x="82821" y="5503"/>
                    <a:pt x="82821" y="5440"/>
                  </a:cubicBezTo>
                  <a:cubicBezTo>
                    <a:pt x="82821" y="5389"/>
                    <a:pt x="82816" y="5364"/>
                    <a:pt x="82803" y="5364"/>
                  </a:cubicBezTo>
                  <a:cubicBezTo>
                    <a:pt x="82793" y="5364"/>
                    <a:pt x="82777" y="5378"/>
                    <a:pt x="82755" y="5403"/>
                  </a:cubicBezTo>
                  <a:cubicBezTo>
                    <a:pt x="82733" y="5428"/>
                    <a:pt x="82715" y="5440"/>
                    <a:pt x="82703" y="5440"/>
                  </a:cubicBezTo>
                  <a:cubicBezTo>
                    <a:pt x="82694" y="5440"/>
                    <a:pt x="82690" y="5433"/>
                    <a:pt x="82690" y="5419"/>
                  </a:cubicBezTo>
                  <a:cubicBezTo>
                    <a:pt x="82690" y="5387"/>
                    <a:pt x="82648" y="5351"/>
                    <a:pt x="82599" y="5337"/>
                  </a:cubicBezTo>
                  <a:cubicBezTo>
                    <a:pt x="82583" y="5333"/>
                    <a:pt x="82571" y="5330"/>
                    <a:pt x="82561" y="5330"/>
                  </a:cubicBezTo>
                  <a:cubicBezTo>
                    <a:pt x="82528" y="5330"/>
                    <a:pt x="82522" y="5355"/>
                    <a:pt x="82539" y="5406"/>
                  </a:cubicBezTo>
                  <a:cubicBezTo>
                    <a:pt x="82555" y="5458"/>
                    <a:pt x="82537" y="5500"/>
                    <a:pt x="82497" y="5500"/>
                  </a:cubicBezTo>
                  <a:cubicBezTo>
                    <a:pt x="82458" y="5500"/>
                    <a:pt x="82430" y="5482"/>
                    <a:pt x="82434" y="5463"/>
                  </a:cubicBezTo>
                  <a:cubicBezTo>
                    <a:pt x="82457" y="5358"/>
                    <a:pt x="82417" y="5301"/>
                    <a:pt x="82320" y="5301"/>
                  </a:cubicBezTo>
                  <a:cubicBezTo>
                    <a:pt x="82249" y="5301"/>
                    <a:pt x="82226" y="5276"/>
                    <a:pt x="82249" y="5228"/>
                  </a:cubicBezTo>
                  <a:cubicBezTo>
                    <a:pt x="82270" y="5188"/>
                    <a:pt x="82260" y="5096"/>
                    <a:pt x="82226" y="5025"/>
                  </a:cubicBezTo>
                  <a:cubicBezTo>
                    <a:pt x="82192" y="4956"/>
                    <a:pt x="82171" y="4926"/>
                    <a:pt x="82139" y="4926"/>
                  </a:cubicBezTo>
                  <a:cubicBezTo>
                    <a:pt x="82119" y="4926"/>
                    <a:pt x="82094" y="4939"/>
                    <a:pt x="82058" y="4961"/>
                  </a:cubicBezTo>
                  <a:cubicBezTo>
                    <a:pt x="81969" y="5019"/>
                    <a:pt x="81967" y="5034"/>
                    <a:pt x="82075" y="5099"/>
                  </a:cubicBezTo>
                  <a:cubicBezTo>
                    <a:pt x="82138" y="5135"/>
                    <a:pt x="82160" y="5152"/>
                    <a:pt x="82142" y="5152"/>
                  </a:cubicBezTo>
                  <a:cubicBezTo>
                    <a:pt x="82133" y="5152"/>
                    <a:pt x="82115" y="5148"/>
                    <a:pt x="82087" y="5140"/>
                  </a:cubicBezTo>
                  <a:cubicBezTo>
                    <a:pt x="82068" y="5137"/>
                    <a:pt x="82050" y="5135"/>
                    <a:pt x="82031" y="5135"/>
                  </a:cubicBezTo>
                  <a:cubicBezTo>
                    <a:pt x="81984" y="5135"/>
                    <a:pt x="81938" y="5147"/>
                    <a:pt x="81896" y="5172"/>
                  </a:cubicBezTo>
                  <a:cubicBezTo>
                    <a:pt x="81866" y="5192"/>
                    <a:pt x="81848" y="5203"/>
                    <a:pt x="81841" y="5203"/>
                  </a:cubicBezTo>
                  <a:cubicBezTo>
                    <a:pt x="81834" y="5203"/>
                    <a:pt x="81841" y="5191"/>
                    <a:pt x="81858" y="5166"/>
                  </a:cubicBezTo>
                  <a:cubicBezTo>
                    <a:pt x="81887" y="5128"/>
                    <a:pt x="81867" y="5103"/>
                    <a:pt x="81812" y="5103"/>
                  </a:cubicBezTo>
                  <a:cubicBezTo>
                    <a:pt x="81746" y="5099"/>
                    <a:pt x="81684" y="5072"/>
                    <a:pt x="81636" y="5028"/>
                  </a:cubicBezTo>
                  <a:cubicBezTo>
                    <a:pt x="81592" y="4990"/>
                    <a:pt x="81579" y="4973"/>
                    <a:pt x="81599" y="4973"/>
                  </a:cubicBezTo>
                  <a:cubicBezTo>
                    <a:pt x="81610" y="4973"/>
                    <a:pt x="81631" y="4978"/>
                    <a:pt x="81661" y="4987"/>
                  </a:cubicBezTo>
                  <a:cubicBezTo>
                    <a:pt x="81675" y="4990"/>
                    <a:pt x="81690" y="4992"/>
                    <a:pt x="81706" y="4992"/>
                  </a:cubicBezTo>
                  <a:cubicBezTo>
                    <a:pt x="81805" y="4992"/>
                    <a:pt x="81930" y="4918"/>
                    <a:pt x="81957" y="4833"/>
                  </a:cubicBezTo>
                  <a:cubicBezTo>
                    <a:pt x="81965" y="4809"/>
                    <a:pt x="82003" y="4793"/>
                    <a:pt x="82050" y="4793"/>
                  </a:cubicBezTo>
                  <a:cubicBezTo>
                    <a:pt x="82061" y="4793"/>
                    <a:pt x="82072" y="4794"/>
                    <a:pt x="82084" y="4796"/>
                  </a:cubicBezTo>
                  <a:cubicBezTo>
                    <a:pt x="82113" y="4799"/>
                    <a:pt x="82133" y="4801"/>
                    <a:pt x="82145" y="4801"/>
                  </a:cubicBezTo>
                  <a:cubicBezTo>
                    <a:pt x="82173" y="4801"/>
                    <a:pt x="82151" y="4789"/>
                    <a:pt x="82081" y="4755"/>
                  </a:cubicBezTo>
                  <a:cubicBezTo>
                    <a:pt x="82014" y="4720"/>
                    <a:pt x="81970" y="4651"/>
                    <a:pt x="81964" y="4575"/>
                  </a:cubicBezTo>
                  <a:cubicBezTo>
                    <a:pt x="81963" y="4497"/>
                    <a:pt x="81952" y="4469"/>
                    <a:pt x="81893" y="4469"/>
                  </a:cubicBezTo>
                  <a:cubicBezTo>
                    <a:pt x="81870" y="4469"/>
                    <a:pt x="81839" y="4473"/>
                    <a:pt x="81799" y="4481"/>
                  </a:cubicBezTo>
                  <a:cubicBezTo>
                    <a:pt x="81760" y="4488"/>
                    <a:pt x="81728" y="4493"/>
                    <a:pt x="81701" y="4493"/>
                  </a:cubicBezTo>
                  <a:cubicBezTo>
                    <a:pt x="81595" y="4493"/>
                    <a:pt x="81564" y="4425"/>
                    <a:pt x="81514" y="4199"/>
                  </a:cubicBezTo>
                  <a:cubicBezTo>
                    <a:pt x="81482" y="4058"/>
                    <a:pt x="81412" y="3978"/>
                    <a:pt x="81334" y="3978"/>
                  </a:cubicBezTo>
                  <a:cubicBezTo>
                    <a:pt x="81297" y="3978"/>
                    <a:pt x="81259" y="3996"/>
                    <a:pt x="81223" y="4033"/>
                  </a:cubicBezTo>
                  <a:cubicBezTo>
                    <a:pt x="81214" y="4042"/>
                    <a:pt x="81205" y="4047"/>
                    <a:pt x="81195" y="4047"/>
                  </a:cubicBezTo>
                  <a:cubicBezTo>
                    <a:pt x="81173" y="4047"/>
                    <a:pt x="81150" y="4021"/>
                    <a:pt x="81135" y="3975"/>
                  </a:cubicBezTo>
                  <a:cubicBezTo>
                    <a:pt x="81117" y="3922"/>
                    <a:pt x="81083" y="3888"/>
                    <a:pt x="81053" y="3888"/>
                  </a:cubicBezTo>
                  <a:cubicBezTo>
                    <a:pt x="81048" y="3888"/>
                    <a:pt x="81043" y="3889"/>
                    <a:pt x="81038" y="3891"/>
                  </a:cubicBezTo>
                  <a:cubicBezTo>
                    <a:pt x="81032" y="3894"/>
                    <a:pt x="81027" y="3895"/>
                    <a:pt x="81022" y="3895"/>
                  </a:cubicBezTo>
                  <a:cubicBezTo>
                    <a:pt x="80996" y="3895"/>
                    <a:pt x="80978" y="3861"/>
                    <a:pt x="80978" y="3814"/>
                  </a:cubicBezTo>
                  <a:cubicBezTo>
                    <a:pt x="80978" y="3761"/>
                    <a:pt x="80952" y="3726"/>
                    <a:pt x="80915" y="3726"/>
                  </a:cubicBezTo>
                  <a:cubicBezTo>
                    <a:pt x="80909" y="3726"/>
                    <a:pt x="80902" y="3727"/>
                    <a:pt x="80896" y="3729"/>
                  </a:cubicBezTo>
                  <a:cubicBezTo>
                    <a:pt x="80850" y="3744"/>
                    <a:pt x="80823" y="3790"/>
                    <a:pt x="80833" y="3838"/>
                  </a:cubicBezTo>
                  <a:cubicBezTo>
                    <a:pt x="80841" y="3874"/>
                    <a:pt x="80829" y="3898"/>
                    <a:pt x="80806" y="3898"/>
                  </a:cubicBezTo>
                  <a:cubicBezTo>
                    <a:pt x="80800" y="3898"/>
                    <a:pt x="80793" y="3897"/>
                    <a:pt x="80785" y="3893"/>
                  </a:cubicBezTo>
                  <a:cubicBezTo>
                    <a:pt x="80773" y="3886"/>
                    <a:pt x="80759" y="3883"/>
                    <a:pt x="80745" y="3883"/>
                  </a:cubicBezTo>
                  <a:cubicBezTo>
                    <a:pt x="80721" y="3883"/>
                    <a:pt x="80697" y="3893"/>
                    <a:pt x="80679" y="3912"/>
                  </a:cubicBezTo>
                  <a:cubicBezTo>
                    <a:pt x="80653" y="3942"/>
                    <a:pt x="80615" y="3960"/>
                    <a:pt x="80577" y="3961"/>
                  </a:cubicBezTo>
                  <a:cubicBezTo>
                    <a:pt x="80542" y="3961"/>
                    <a:pt x="80563" y="3905"/>
                    <a:pt x="80620" y="3838"/>
                  </a:cubicBezTo>
                  <a:cubicBezTo>
                    <a:pt x="80694" y="3752"/>
                    <a:pt x="80712" y="3727"/>
                    <a:pt x="80668" y="3727"/>
                  </a:cubicBezTo>
                  <a:cubicBezTo>
                    <a:pt x="80654" y="3727"/>
                    <a:pt x="80634" y="3729"/>
                    <a:pt x="80608" y="3733"/>
                  </a:cubicBezTo>
                  <a:cubicBezTo>
                    <a:pt x="80287" y="3782"/>
                    <a:pt x="79859" y="3994"/>
                    <a:pt x="79856" y="4103"/>
                  </a:cubicBezTo>
                  <a:cubicBezTo>
                    <a:pt x="79856" y="4129"/>
                    <a:pt x="79811" y="4163"/>
                    <a:pt x="79760" y="4176"/>
                  </a:cubicBezTo>
                  <a:cubicBezTo>
                    <a:pt x="79744" y="4181"/>
                    <a:pt x="79730" y="4184"/>
                    <a:pt x="79720" y="4184"/>
                  </a:cubicBezTo>
                  <a:cubicBezTo>
                    <a:pt x="79692" y="4184"/>
                    <a:pt x="79687" y="4166"/>
                    <a:pt x="79705" y="4132"/>
                  </a:cubicBezTo>
                  <a:cubicBezTo>
                    <a:pt x="79719" y="4105"/>
                    <a:pt x="79719" y="4092"/>
                    <a:pt x="79697" y="4092"/>
                  </a:cubicBezTo>
                  <a:cubicBezTo>
                    <a:pt x="79672" y="4092"/>
                    <a:pt x="79618" y="4110"/>
                    <a:pt x="79523" y="4148"/>
                  </a:cubicBezTo>
                  <a:cubicBezTo>
                    <a:pt x="79404" y="4196"/>
                    <a:pt x="79265" y="4269"/>
                    <a:pt x="79219" y="4309"/>
                  </a:cubicBezTo>
                  <a:cubicBezTo>
                    <a:pt x="79180" y="4342"/>
                    <a:pt x="79157" y="4359"/>
                    <a:pt x="79137" y="4359"/>
                  </a:cubicBezTo>
                  <a:cubicBezTo>
                    <a:pt x="79116" y="4359"/>
                    <a:pt x="79098" y="4343"/>
                    <a:pt x="79069" y="4311"/>
                  </a:cubicBezTo>
                  <a:cubicBezTo>
                    <a:pt x="79042" y="4281"/>
                    <a:pt x="79024" y="4264"/>
                    <a:pt x="79012" y="4264"/>
                  </a:cubicBezTo>
                  <a:cubicBezTo>
                    <a:pt x="78995" y="4264"/>
                    <a:pt x="78988" y="4293"/>
                    <a:pt x="78978" y="4358"/>
                  </a:cubicBezTo>
                  <a:cubicBezTo>
                    <a:pt x="78973" y="4385"/>
                    <a:pt x="78949" y="4404"/>
                    <a:pt x="78923" y="4404"/>
                  </a:cubicBezTo>
                  <a:cubicBezTo>
                    <a:pt x="78920" y="4404"/>
                    <a:pt x="78917" y="4404"/>
                    <a:pt x="78914" y="4403"/>
                  </a:cubicBezTo>
                  <a:cubicBezTo>
                    <a:pt x="78914" y="4403"/>
                    <a:pt x="78913" y="4403"/>
                    <a:pt x="78912" y="4403"/>
                  </a:cubicBezTo>
                  <a:cubicBezTo>
                    <a:pt x="78880" y="4403"/>
                    <a:pt x="78821" y="4440"/>
                    <a:pt x="78777" y="4487"/>
                  </a:cubicBezTo>
                  <a:cubicBezTo>
                    <a:pt x="78742" y="4523"/>
                    <a:pt x="78693" y="4546"/>
                    <a:pt x="78655" y="4546"/>
                  </a:cubicBezTo>
                  <a:cubicBezTo>
                    <a:pt x="78644" y="4546"/>
                    <a:pt x="78635" y="4544"/>
                    <a:pt x="78626" y="4540"/>
                  </a:cubicBezTo>
                  <a:cubicBezTo>
                    <a:pt x="78619" y="4538"/>
                    <a:pt x="78612" y="4536"/>
                    <a:pt x="78605" y="4536"/>
                  </a:cubicBezTo>
                  <a:cubicBezTo>
                    <a:pt x="78572" y="4536"/>
                    <a:pt x="78536" y="4567"/>
                    <a:pt x="78520" y="4615"/>
                  </a:cubicBezTo>
                  <a:cubicBezTo>
                    <a:pt x="78501" y="4668"/>
                    <a:pt x="78465" y="4697"/>
                    <a:pt x="78421" y="4697"/>
                  </a:cubicBezTo>
                  <a:cubicBezTo>
                    <a:pt x="78411" y="4697"/>
                    <a:pt x="78400" y="4696"/>
                    <a:pt x="78389" y="4693"/>
                  </a:cubicBezTo>
                  <a:cubicBezTo>
                    <a:pt x="78380" y="4690"/>
                    <a:pt x="78371" y="4689"/>
                    <a:pt x="78362" y="4689"/>
                  </a:cubicBezTo>
                  <a:cubicBezTo>
                    <a:pt x="78312" y="4689"/>
                    <a:pt x="78258" y="4728"/>
                    <a:pt x="78220" y="4791"/>
                  </a:cubicBezTo>
                  <a:cubicBezTo>
                    <a:pt x="78182" y="4854"/>
                    <a:pt x="78125" y="4896"/>
                    <a:pt x="78081" y="4896"/>
                  </a:cubicBezTo>
                  <a:cubicBezTo>
                    <a:pt x="78075" y="4896"/>
                    <a:pt x="78069" y="4896"/>
                    <a:pt x="78064" y="4894"/>
                  </a:cubicBezTo>
                  <a:cubicBezTo>
                    <a:pt x="78046" y="4889"/>
                    <a:pt x="78025" y="4887"/>
                    <a:pt x="78001" y="4887"/>
                  </a:cubicBezTo>
                  <a:cubicBezTo>
                    <a:pt x="77875" y="4887"/>
                    <a:pt x="77687" y="4954"/>
                    <a:pt x="77687" y="5012"/>
                  </a:cubicBezTo>
                  <a:cubicBezTo>
                    <a:pt x="77687" y="5030"/>
                    <a:pt x="77695" y="5039"/>
                    <a:pt x="77710" y="5039"/>
                  </a:cubicBezTo>
                  <a:cubicBezTo>
                    <a:pt x="77728" y="5039"/>
                    <a:pt x="77758" y="5026"/>
                    <a:pt x="77802" y="5000"/>
                  </a:cubicBezTo>
                  <a:cubicBezTo>
                    <a:pt x="77853" y="4971"/>
                    <a:pt x="77880" y="4955"/>
                    <a:pt x="77886" y="4955"/>
                  </a:cubicBezTo>
                  <a:cubicBezTo>
                    <a:pt x="77893" y="4955"/>
                    <a:pt x="77872" y="4975"/>
                    <a:pt x="77828" y="5016"/>
                  </a:cubicBezTo>
                  <a:cubicBezTo>
                    <a:pt x="77777" y="5064"/>
                    <a:pt x="77701" y="5102"/>
                    <a:pt x="77656" y="5102"/>
                  </a:cubicBezTo>
                  <a:cubicBezTo>
                    <a:pt x="77610" y="5102"/>
                    <a:pt x="77537" y="5134"/>
                    <a:pt x="77489" y="5178"/>
                  </a:cubicBezTo>
                  <a:cubicBezTo>
                    <a:pt x="77453" y="5209"/>
                    <a:pt x="77424" y="5225"/>
                    <a:pt x="77393" y="5225"/>
                  </a:cubicBezTo>
                  <a:cubicBezTo>
                    <a:pt x="77370" y="5225"/>
                    <a:pt x="77346" y="5216"/>
                    <a:pt x="77317" y="5199"/>
                  </a:cubicBezTo>
                  <a:cubicBezTo>
                    <a:pt x="77301" y="5188"/>
                    <a:pt x="77283" y="5183"/>
                    <a:pt x="77262" y="5183"/>
                  </a:cubicBezTo>
                  <a:cubicBezTo>
                    <a:pt x="77203" y="5183"/>
                    <a:pt x="77119" y="5231"/>
                    <a:pt x="76965" y="5351"/>
                  </a:cubicBezTo>
                  <a:cubicBezTo>
                    <a:pt x="76827" y="5458"/>
                    <a:pt x="76704" y="5525"/>
                    <a:pt x="76644" y="5525"/>
                  </a:cubicBezTo>
                  <a:cubicBezTo>
                    <a:pt x="76636" y="5525"/>
                    <a:pt x="76629" y="5523"/>
                    <a:pt x="76623" y="5521"/>
                  </a:cubicBezTo>
                  <a:cubicBezTo>
                    <a:pt x="76608" y="5513"/>
                    <a:pt x="76596" y="5510"/>
                    <a:pt x="76587" y="5510"/>
                  </a:cubicBezTo>
                  <a:cubicBezTo>
                    <a:pt x="76567" y="5510"/>
                    <a:pt x="76568" y="5531"/>
                    <a:pt x="76589" y="5575"/>
                  </a:cubicBezTo>
                  <a:cubicBezTo>
                    <a:pt x="76611" y="5618"/>
                    <a:pt x="76619" y="5639"/>
                    <a:pt x="76605" y="5639"/>
                  </a:cubicBezTo>
                  <a:cubicBezTo>
                    <a:pt x="76594" y="5639"/>
                    <a:pt x="76567" y="5624"/>
                    <a:pt x="76521" y="5595"/>
                  </a:cubicBezTo>
                  <a:cubicBezTo>
                    <a:pt x="76481" y="5572"/>
                    <a:pt x="76457" y="5560"/>
                    <a:pt x="76447" y="5560"/>
                  </a:cubicBezTo>
                  <a:cubicBezTo>
                    <a:pt x="76439" y="5560"/>
                    <a:pt x="76442" y="5570"/>
                    <a:pt x="76458" y="5590"/>
                  </a:cubicBezTo>
                  <a:cubicBezTo>
                    <a:pt x="76485" y="5622"/>
                    <a:pt x="76477" y="5651"/>
                    <a:pt x="76440" y="5651"/>
                  </a:cubicBezTo>
                  <a:cubicBezTo>
                    <a:pt x="76403" y="5651"/>
                    <a:pt x="76370" y="5675"/>
                    <a:pt x="76370" y="5703"/>
                  </a:cubicBezTo>
                  <a:cubicBezTo>
                    <a:pt x="76370" y="5779"/>
                    <a:pt x="76227" y="5873"/>
                    <a:pt x="76107" y="5873"/>
                  </a:cubicBezTo>
                  <a:cubicBezTo>
                    <a:pt x="76050" y="5873"/>
                    <a:pt x="76013" y="5898"/>
                    <a:pt x="76022" y="5928"/>
                  </a:cubicBezTo>
                  <a:cubicBezTo>
                    <a:pt x="76031" y="5960"/>
                    <a:pt x="75947" y="6051"/>
                    <a:pt x="75840" y="6125"/>
                  </a:cubicBezTo>
                  <a:cubicBezTo>
                    <a:pt x="75759" y="6183"/>
                    <a:pt x="75688" y="6217"/>
                    <a:pt x="75658" y="6217"/>
                  </a:cubicBezTo>
                  <a:cubicBezTo>
                    <a:pt x="75648" y="6217"/>
                    <a:pt x="75643" y="6214"/>
                    <a:pt x="75643" y="6206"/>
                  </a:cubicBezTo>
                  <a:cubicBezTo>
                    <a:pt x="75643" y="6174"/>
                    <a:pt x="75674" y="6146"/>
                    <a:pt x="75715" y="6146"/>
                  </a:cubicBezTo>
                  <a:cubicBezTo>
                    <a:pt x="75755" y="6146"/>
                    <a:pt x="75767" y="6122"/>
                    <a:pt x="75740" y="6091"/>
                  </a:cubicBezTo>
                  <a:cubicBezTo>
                    <a:pt x="75722" y="6069"/>
                    <a:pt x="75721" y="6057"/>
                    <a:pt x="75734" y="6057"/>
                  </a:cubicBezTo>
                  <a:cubicBezTo>
                    <a:pt x="75741" y="6057"/>
                    <a:pt x="75751" y="6060"/>
                    <a:pt x="75765" y="6067"/>
                  </a:cubicBezTo>
                  <a:cubicBezTo>
                    <a:pt x="75779" y="6074"/>
                    <a:pt x="75795" y="6077"/>
                    <a:pt x="75811" y="6077"/>
                  </a:cubicBezTo>
                  <a:cubicBezTo>
                    <a:pt x="75837" y="6077"/>
                    <a:pt x="75862" y="6068"/>
                    <a:pt x="75874" y="6052"/>
                  </a:cubicBezTo>
                  <a:cubicBezTo>
                    <a:pt x="75898" y="6024"/>
                    <a:pt x="75888" y="5994"/>
                    <a:pt x="75850" y="5977"/>
                  </a:cubicBezTo>
                  <a:cubicBezTo>
                    <a:pt x="75846" y="5976"/>
                    <a:pt x="75841" y="5975"/>
                    <a:pt x="75835" y="5975"/>
                  </a:cubicBezTo>
                  <a:cubicBezTo>
                    <a:pt x="75791" y="5975"/>
                    <a:pt x="75701" y="6028"/>
                    <a:pt x="75618" y="6103"/>
                  </a:cubicBezTo>
                  <a:cubicBezTo>
                    <a:pt x="75537" y="6176"/>
                    <a:pt x="75471" y="6223"/>
                    <a:pt x="75453" y="6223"/>
                  </a:cubicBezTo>
                  <a:cubicBezTo>
                    <a:pt x="75451" y="6223"/>
                    <a:pt x="75449" y="6222"/>
                    <a:pt x="75449" y="6219"/>
                  </a:cubicBezTo>
                  <a:cubicBezTo>
                    <a:pt x="75449" y="6214"/>
                    <a:pt x="75445" y="6212"/>
                    <a:pt x="75438" y="6212"/>
                  </a:cubicBezTo>
                  <a:cubicBezTo>
                    <a:pt x="75416" y="6212"/>
                    <a:pt x="75363" y="6235"/>
                    <a:pt x="75301" y="6274"/>
                  </a:cubicBezTo>
                  <a:cubicBezTo>
                    <a:pt x="75253" y="6305"/>
                    <a:pt x="75223" y="6321"/>
                    <a:pt x="75214" y="6321"/>
                  </a:cubicBezTo>
                  <a:cubicBezTo>
                    <a:pt x="75207" y="6321"/>
                    <a:pt x="75213" y="6310"/>
                    <a:pt x="75236" y="6288"/>
                  </a:cubicBezTo>
                  <a:cubicBezTo>
                    <a:pt x="75331" y="6195"/>
                    <a:pt x="75285" y="6150"/>
                    <a:pt x="75097" y="6150"/>
                  </a:cubicBezTo>
                  <a:cubicBezTo>
                    <a:pt x="75085" y="6150"/>
                    <a:pt x="75072" y="6150"/>
                    <a:pt x="75060" y="6151"/>
                  </a:cubicBezTo>
                  <a:cubicBezTo>
                    <a:pt x="74960" y="6155"/>
                    <a:pt x="74934" y="6166"/>
                    <a:pt x="74997" y="6177"/>
                  </a:cubicBezTo>
                  <a:cubicBezTo>
                    <a:pt x="75136" y="6206"/>
                    <a:pt x="75079" y="6380"/>
                    <a:pt x="74909" y="6449"/>
                  </a:cubicBezTo>
                  <a:cubicBezTo>
                    <a:pt x="74854" y="6471"/>
                    <a:pt x="74808" y="6481"/>
                    <a:pt x="74773" y="6481"/>
                  </a:cubicBezTo>
                  <a:cubicBezTo>
                    <a:pt x="74686" y="6481"/>
                    <a:pt x="74667" y="6422"/>
                    <a:pt x="74764" y="6340"/>
                  </a:cubicBezTo>
                  <a:cubicBezTo>
                    <a:pt x="74827" y="6288"/>
                    <a:pt x="74864" y="6236"/>
                    <a:pt x="74846" y="6222"/>
                  </a:cubicBezTo>
                  <a:cubicBezTo>
                    <a:pt x="74832" y="6211"/>
                    <a:pt x="74812" y="6206"/>
                    <a:pt x="74790" y="6206"/>
                  </a:cubicBezTo>
                  <a:cubicBezTo>
                    <a:pt x="74705" y="6206"/>
                    <a:pt x="74582" y="6282"/>
                    <a:pt x="74552" y="6368"/>
                  </a:cubicBezTo>
                  <a:cubicBezTo>
                    <a:pt x="74531" y="6432"/>
                    <a:pt x="74492" y="6465"/>
                    <a:pt x="74436" y="6465"/>
                  </a:cubicBezTo>
                  <a:cubicBezTo>
                    <a:pt x="74425" y="6465"/>
                    <a:pt x="74414" y="6463"/>
                    <a:pt x="74401" y="6461"/>
                  </a:cubicBezTo>
                  <a:cubicBezTo>
                    <a:pt x="74392" y="6459"/>
                    <a:pt x="74381" y="6458"/>
                    <a:pt x="74371" y="6458"/>
                  </a:cubicBezTo>
                  <a:cubicBezTo>
                    <a:pt x="74311" y="6458"/>
                    <a:pt x="74238" y="6485"/>
                    <a:pt x="74194" y="6525"/>
                  </a:cubicBezTo>
                  <a:cubicBezTo>
                    <a:pt x="74140" y="6575"/>
                    <a:pt x="74122" y="6594"/>
                    <a:pt x="74147" y="6594"/>
                  </a:cubicBezTo>
                  <a:cubicBezTo>
                    <a:pt x="74161" y="6594"/>
                    <a:pt x="74189" y="6588"/>
                    <a:pt x="74231" y="6577"/>
                  </a:cubicBezTo>
                  <a:cubicBezTo>
                    <a:pt x="74261" y="6570"/>
                    <a:pt x="74285" y="6566"/>
                    <a:pt x="74304" y="6566"/>
                  </a:cubicBezTo>
                  <a:cubicBezTo>
                    <a:pt x="74349" y="6566"/>
                    <a:pt x="74365" y="6588"/>
                    <a:pt x="74367" y="6639"/>
                  </a:cubicBezTo>
                  <a:cubicBezTo>
                    <a:pt x="74368" y="6689"/>
                    <a:pt x="74351" y="6713"/>
                    <a:pt x="74311" y="6713"/>
                  </a:cubicBezTo>
                  <a:cubicBezTo>
                    <a:pt x="74299" y="6713"/>
                    <a:pt x="74283" y="6710"/>
                    <a:pt x="74266" y="6706"/>
                  </a:cubicBezTo>
                  <a:cubicBezTo>
                    <a:pt x="74236" y="6698"/>
                    <a:pt x="74216" y="6693"/>
                    <a:pt x="74206" y="6693"/>
                  </a:cubicBezTo>
                  <a:cubicBezTo>
                    <a:pt x="74186" y="6693"/>
                    <a:pt x="74200" y="6710"/>
                    <a:pt x="74246" y="6752"/>
                  </a:cubicBezTo>
                  <a:cubicBezTo>
                    <a:pt x="74334" y="6831"/>
                    <a:pt x="74294" y="6989"/>
                    <a:pt x="74188" y="6989"/>
                  </a:cubicBezTo>
                  <a:cubicBezTo>
                    <a:pt x="74151" y="6989"/>
                    <a:pt x="74137" y="6974"/>
                    <a:pt x="74157" y="6952"/>
                  </a:cubicBezTo>
                  <a:cubicBezTo>
                    <a:pt x="74175" y="6928"/>
                    <a:pt x="74077" y="6916"/>
                    <a:pt x="73965" y="6916"/>
                  </a:cubicBezTo>
                  <a:cubicBezTo>
                    <a:pt x="73854" y="6916"/>
                    <a:pt x="73730" y="6928"/>
                    <a:pt x="73699" y="6952"/>
                  </a:cubicBezTo>
                  <a:cubicBezTo>
                    <a:pt x="73684" y="6963"/>
                    <a:pt x="73691" y="6968"/>
                    <a:pt x="73715" y="6968"/>
                  </a:cubicBezTo>
                  <a:cubicBezTo>
                    <a:pt x="73731" y="6968"/>
                    <a:pt x="73756" y="6966"/>
                    <a:pt x="73787" y="6959"/>
                  </a:cubicBezTo>
                  <a:cubicBezTo>
                    <a:pt x="73809" y="6955"/>
                    <a:pt x="73831" y="6953"/>
                    <a:pt x="73852" y="6953"/>
                  </a:cubicBezTo>
                  <a:cubicBezTo>
                    <a:pt x="73902" y="6953"/>
                    <a:pt x="73945" y="6965"/>
                    <a:pt x="73963" y="6986"/>
                  </a:cubicBezTo>
                  <a:cubicBezTo>
                    <a:pt x="73988" y="7018"/>
                    <a:pt x="73975" y="7041"/>
                    <a:pt x="73931" y="7041"/>
                  </a:cubicBezTo>
                  <a:cubicBezTo>
                    <a:pt x="73887" y="7041"/>
                    <a:pt x="73872" y="7074"/>
                    <a:pt x="73894" y="7118"/>
                  </a:cubicBezTo>
                  <a:cubicBezTo>
                    <a:pt x="73918" y="7165"/>
                    <a:pt x="73907" y="7189"/>
                    <a:pt x="73875" y="7189"/>
                  </a:cubicBezTo>
                  <a:cubicBezTo>
                    <a:pt x="73846" y="7189"/>
                    <a:pt x="73801" y="7170"/>
                    <a:pt x="73749" y="7131"/>
                  </a:cubicBezTo>
                  <a:cubicBezTo>
                    <a:pt x="73716" y="7107"/>
                    <a:pt x="73696" y="7094"/>
                    <a:pt x="73684" y="7094"/>
                  </a:cubicBezTo>
                  <a:cubicBezTo>
                    <a:pt x="73671" y="7094"/>
                    <a:pt x="73667" y="7108"/>
                    <a:pt x="73667" y="7134"/>
                  </a:cubicBezTo>
                  <a:cubicBezTo>
                    <a:pt x="73671" y="7158"/>
                    <a:pt x="73652" y="7177"/>
                    <a:pt x="73631" y="7177"/>
                  </a:cubicBezTo>
                  <a:cubicBezTo>
                    <a:pt x="73625" y="7177"/>
                    <a:pt x="73618" y="7175"/>
                    <a:pt x="73612" y="7171"/>
                  </a:cubicBezTo>
                  <a:cubicBezTo>
                    <a:pt x="73581" y="7156"/>
                    <a:pt x="73570" y="7082"/>
                    <a:pt x="73590" y="7006"/>
                  </a:cubicBezTo>
                  <a:cubicBezTo>
                    <a:pt x="73608" y="6930"/>
                    <a:pt x="73612" y="6898"/>
                    <a:pt x="73591" y="6898"/>
                  </a:cubicBezTo>
                  <a:cubicBezTo>
                    <a:pt x="73577" y="6898"/>
                    <a:pt x="73554" y="6911"/>
                    <a:pt x="73518" y="6934"/>
                  </a:cubicBezTo>
                  <a:cubicBezTo>
                    <a:pt x="73461" y="6971"/>
                    <a:pt x="73427" y="7024"/>
                    <a:pt x="73445" y="7046"/>
                  </a:cubicBezTo>
                  <a:cubicBezTo>
                    <a:pt x="73463" y="7070"/>
                    <a:pt x="73433" y="7089"/>
                    <a:pt x="73376" y="7089"/>
                  </a:cubicBezTo>
                  <a:cubicBezTo>
                    <a:pt x="73320" y="7089"/>
                    <a:pt x="73279" y="7118"/>
                    <a:pt x="73288" y="7150"/>
                  </a:cubicBezTo>
                  <a:cubicBezTo>
                    <a:pt x="73317" y="7268"/>
                    <a:pt x="73203" y="7440"/>
                    <a:pt x="73091" y="7446"/>
                  </a:cubicBezTo>
                  <a:cubicBezTo>
                    <a:pt x="73051" y="7449"/>
                    <a:pt x="72982" y="7450"/>
                    <a:pt x="72910" y="7450"/>
                  </a:cubicBezTo>
                  <a:cubicBezTo>
                    <a:pt x="72871" y="7450"/>
                    <a:pt x="72832" y="7450"/>
                    <a:pt x="72796" y="7449"/>
                  </a:cubicBezTo>
                  <a:cubicBezTo>
                    <a:pt x="72790" y="7449"/>
                    <a:pt x="72784" y="7449"/>
                    <a:pt x="72779" y="7449"/>
                  </a:cubicBezTo>
                  <a:cubicBezTo>
                    <a:pt x="72687" y="7449"/>
                    <a:pt x="72614" y="7472"/>
                    <a:pt x="72614" y="7503"/>
                  </a:cubicBezTo>
                  <a:cubicBezTo>
                    <a:pt x="72614" y="7517"/>
                    <a:pt x="72609" y="7524"/>
                    <a:pt x="72600" y="7524"/>
                  </a:cubicBezTo>
                  <a:cubicBezTo>
                    <a:pt x="72589" y="7524"/>
                    <a:pt x="72572" y="7511"/>
                    <a:pt x="72551" y="7486"/>
                  </a:cubicBezTo>
                  <a:cubicBezTo>
                    <a:pt x="72529" y="7460"/>
                    <a:pt x="72498" y="7448"/>
                    <a:pt x="72462" y="7448"/>
                  </a:cubicBezTo>
                  <a:cubicBezTo>
                    <a:pt x="72382" y="7448"/>
                    <a:pt x="72276" y="7508"/>
                    <a:pt x="72178" y="7619"/>
                  </a:cubicBezTo>
                  <a:cubicBezTo>
                    <a:pt x="72102" y="7704"/>
                    <a:pt x="72103" y="7719"/>
                    <a:pt x="72188" y="7719"/>
                  </a:cubicBezTo>
                  <a:cubicBezTo>
                    <a:pt x="72245" y="7719"/>
                    <a:pt x="72290" y="7700"/>
                    <a:pt x="72290" y="7676"/>
                  </a:cubicBezTo>
                  <a:cubicBezTo>
                    <a:pt x="72290" y="7649"/>
                    <a:pt x="72306" y="7637"/>
                    <a:pt x="72329" y="7637"/>
                  </a:cubicBezTo>
                  <a:cubicBezTo>
                    <a:pt x="72368" y="7637"/>
                    <a:pt x="72425" y="7670"/>
                    <a:pt x="72453" y="7723"/>
                  </a:cubicBezTo>
                  <a:cubicBezTo>
                    <a:pt x="72471" y="7758"/>
                    <a:pt x="72474" y="7780"/>
                    <a:pt x="72464" y="7780"/>
                  </a:cubicBezTo>
                  <a:cubicBezTo>
                    <a:pt x="72461" y="7780"/>
                    <a:pt x="72456" y="7777"/>
                    <a:pt x="72450" y="7773"/>
                  </a:cubicBezTo>
                  <a:cubicBezTo>
                    <a:pt x="72443" y="7768"/>
                    <a:pt x="72435" y="7766"/>
                    <a:pt x="72425" y="7766"/>
                  </a:cubicBezTo>
                  <a:cubicBezTo>
                    <a:pt x="72395" y="7766"/>
                    <a:pt x="72353" y="7787"/>
                    <a:pt x="72317" y="7822"/>
                  </a:cubicBezTo>
                  <a:cubicBezTo>
                    <a:pt x="72219" y="7919"/>
                    <a:pt x="72202" y="7979"/>
                    <a:pt x="72266" y="7979"/>
                  </a:cubicBezTo>
                  <a:cubicBezTo>
                    <a:pt x="72280" y="7979"/>
                    <a:pt x="72299" y="7976"/>
                    <a:pt x="72321" y="7970"/>
                  </a:cubicBezTo>
                  <a:cubicBezTo>
                    <a:pt x="72360" y="7958"/>
                    <a:pt x="72387" y="7953"/>
                    <a:pt x="72402" y="7953"/>
                  </a:cubicBezTo>
                  <a:cubicBezTo>
                    <a:pt x="72445" y="7953"/>
                    <a:pt x="72396" y="7993"/>
                    <a:pt x="72276" y="8041"/>
                  </a:cubicBezTo>
                  <a:cubicBezTo>
                    <a:pt x="72227" y="8061"/>
                    <a:pt x="72196" y="8071"/>
                    <a:pt x="72181" y="8071"/>
                  </a:cubicBezTo>
                  <a:cubicBezTo>
                    <a:pt x="72166" y="8071"/>
                    <a:pt x="72168" y="8061"/>
                    <a:pt x="72185" y="8040"/>
                  </a:cubicBezTo>
                  <a:cubicBezTo>
                    <a:pt x="72208" y="8013"/>
                    <a:pt x="72194" y="8000"/>
                    <a:pt x="72144" y="8000"/>
                  </a:cubicBezTo>
                  <a:cubicBezTo>
                    <a:pt x="72123" y="8000"/>
                    <a:pt x="72096" y="8003"/>
                    <a:pt x="72063" y="8007"/>
                  </a:cubicBezTo>
                  <a:cubicBezTo>
                    <a:pt x="72037" y="8011"/>
                    <a:pt x="72012" y="8013"/>
                    <a:pt x="71990" y="8013"/>
                  </a:cubicBezTo>
                  <a:cubicBezTo>
                    <a:pt x="71934" y="8013"/>
                    <a:pt x="71894" y="8001"/>
                    <a:pt x="71894" y="7982"/>
                  </a:cubicBezTo>
                  <a:cubicBezTo>
                    <a:pt x="71894" y="7963"/>
                    <a:pt x="71883" y="7953"/>
                    <a:pt x="71864" y="7953"/>
                  </a:cubicBezTo>
                  <a:cubicBezTo>
                    <a:pt x="71855" y="7953"/>
                    <a:pt x="71844" y="7955"/>
                    <a:pt x="71832" y="7961"/>
                  </a:cubicBezTo>
                  <a:cubicBezTo>
                    <a:pt x="71815" y="7968"/>
                    <a:pt x="71802" y="7972"/>
                    <a:pt x="71792" y="7972"/>
                  </a:cubicBezTo>
                  <a:cubicBezTo>
                    <a:pt x="71747" y="7972"/>
                    <a:pt x="71767" y="7904"/>
                    <a:pt x="71842" y="7846"/>
                  </a:cubicBezTo>
                  <a:cubicBezTo>
                    <a:pt x="71901" y="7802"/>
                    <a:pt x="71905" y="7783"/>
                    <a:pt x="71878" y="7783"/>
                  </a:cubicBezTo>
                  <a:cubicBezTo>
                    <a:pt x="71833" y="7783"/>
                    <a:pt x="71702" y="7835"/>
                    <a:pt x="71593" y="7911"/>
                  </a:cubicBezTo>
                  <a:cubicBezTo>
                    <a:pt x="71515" y="7968"/>
                    <a:pt x="71421" y="8007"/>
                    <a:pt x="71371" y="8007"/>
                  </a:cubicBezTo>
                  <a:cubicBezTo>
                    <a:pt x="71362" y="8007"/>
                    <a:pt x="71354" y="8005"/>
                    <a:pt x="71348" y="8003"/>
                  </a:cubicBezTo>
                  <a:cubicBezTo>
                    <a:pt x="71334" y="7996"/>
                    <a:pt x="71324" y="7993"/>
                    <a:pt x="71317" y="7993"/>
                  </a:cubicBezTo>
                  <a:cubicBezTo>
                    <a:pt x="71306" y="7993"/>
                    <a:pt x="71306" y="8002"/>
                    <a:pt x="71320" y="8019"/>
                  </a:cubicBezTo>
                  <a:cubicBezTo>
                    <a:pt x="71342" y="8046"/>
                    <a:pt x="71229" y="8119"/>
                    <a:pt x="71066" y="8180"/>
                  </a:cubicBezTo>
                  <a:cubicBezTo>
                    <a:pt x="70759" y="8295"/>
                    <a:pt x="70735" y="8329"/>
                    <a:pt x="70847" y="8489"/>
                  </a:cubicBezTo>
                  <a:cubicBezTo>
                    <a:pt x="70896" y="8561"/>
                    <a:pt x="70896" y="8607"/>
                    <a:pt x="70847" y="8653"/>
                  </a:cubicBezTo>
                  <a:cubicBezTo>
                    <a:pt x="70811" y="8686"/>
                    <a:pt x="70793" y="8728"/>
                    <a:pt x="70810" y="8741"/>
                  </a:cubicBezTo>
                  <a:cubicBezTo>
                    <a:pt x="70826" y="8753"/>
                    <a:pt x="70801" y="8764"/>
                    <a:pt x="70744" y="8764"/>
                  </a:cubicBezTo>
                  <a:cubicBezTo>
                    <a:pt x="70687" y="8764"/>
                    <a:pt x="70663" y="8744"/>
                    <a:pt x="70687" y="8717"/>
                  </a:cubicBezTo>
                  <a:cubicBezTo>
                    <a:pt x="70695" y="8708"/>
                    <a:pt x="70694" y="8704"/>
                    <a:pt x="70686" y="8704"/>
                  </a:cubicBezTo>
                  <a:cubicBezTo>
                    <a:pt x="70669" y="8704"/>
                    <a:pt x="70622" y="8722"/>
                    <a:pt x="70559" y="8752"/>
                  </a:cubicBezTo>
                  <a:cubicBezTo>
                    <a:pt x="70465" y="8798"/>
                    <a:pt x="70371" y="8873"/>
                    <a:pt x="70345" y="8920"/>
                  </a:cubicBezTo>
                  <a:cubicBezTo>
                    <a:pt x="70327" y="8957"/>
                    <a:pt x="70315" y="8976"/>
                    <a:pt x="70302" y="8976"/>
                  </a:cubicBezTo>
                  <a:cubicBezTo>
                    <a:pt x="70288" y="8976"/>
                    <a:pt x="70272" y="8953"/>
                    <a:pt x="70245" y="8905"/>
                  </a:cubicBezTo>
                  <a:cubicBezTo>
                    <a:pt x="70220" y="8861"/>
                    <a:pt x="70206" y="8839"/>
                    <a:pt x="70198" y="8839"/>
                  </a:cubicBezTo>
                  <a:cubicBezTo>
                    <a:pt x="70190" y="8839"/>
                    <a:pt x="70187" y="8857"/>
                    <a:pt x="70186" y="8892"/>
                  </a:cubicBezTo>
                  <a:cubicBezTo>
                    <a:pt x="70184" y="8940"/>
                    <a:pt x="70137" y="8977"/>
                    <a:pt x="70080" y="8977"/>
                  </a:cubicBezTo>
                  <a:cubicBezTo>
                    <a:pt x="70022" y="8977"/>
                    <a:pt x="69995" y="8999"/>
                    <a:pt x="70017" y="9026"/>
                  </a:cubicBezTo>
                  <a:cubicBezTo>
                    <a:pt x="70040" y="9053"/>
                    <a:pt x="70031" y="9077"/>
                    <a:pt x="69995" y="9077"/>
                  </a:cubicBezTo>
                  <a:cubicBezTo>
                    <a:pt x="69959" y="9077"/>
                    <a:pt x="69916" y="9043"/>
                    <a:pt x="69895" y="9001"/>
                  </a:cubicBezTo>
                  <a:cubicBezTo>
                    <a:pt x="69881" y="8969"/>
                    <a:pt x="69850" y="8950"/>
                    <a:pt x="69818" y="8950"/>
                  </a:cubicBezTo>
                  <a:cubicBezTo>
                    <a:pt x="69808" y="8950"/>
                    <a:pt x="69797" y="8952"/>
                    <a:pt x="69787" y="8956"/>
                  </a:cubicBezTo>
                  <a:cubicBezTo>
                    <a:pt x="69685" y="9004"/>
                    <a:pt x="69812" y="9150"/>
                    <a:pt x="69935" y="9150"/>
                  </a:cubicBezTo>
                  <a:cubicBezTo>
                    <a:pt x="69946" y="9150"/>
                    <a:pt x="69958" y="9148"/>
                    <a:pt x="69969" y="9146"/>
                  </a:cubicBezTo>
                  <a:cubicBezTo>
                    <a:pt x="70005" y="9137"/>
                    <a:pt x="70028" y="9132"/>
                    <a:pt x="70038" y="9132"/>
                  </a:cubicBezTo>
                  <a:cubicBezTo>
                    <a:pt x="70053" y="9132"/>
                    <a:pt x="70035" y="9144"/>
                    <a:pt x="69986" y="9171"/>
                  </a:cubicBezTo>
                  <a:cubicBezTo>
                    <a:pt x="69953" y="9188"/>
                    <a:pt x="69921" y="9197"/>
                    <a:pt x="69890" y="9197"/>
                  </a:cubicBezTo>
                  <a:cubicBezTo>
                    <a:pt x="69861" y="9197"/>
                    <a:pt x="69834" y="9189"/>
                    <a:pt x="69810" y="9174"/>
                  </a:cubicBezTo>
                  <a:cubicBezTo>
                    <a:pt x="69785" y="9158"/>
                    <a:pt x="69762" y="9150"/>
                    <a:pt x="69742" y="9150"/>
                  </a:cubicBezTo>
                  <a:cubicBezTo>
                    <a:pt x="69721" y="9150"/>
                    <a:pt x="69703" y="9159"/>
                    <a:pt x="69690" y="9175"/>
                  </a:cubicBezTo>
                  <a:cubicBezTo>
                    <a:pt x="69668" y="9204"/>
                    <a:pt x="69681" y="9228"/>
                    <a:pt x="69719" y="9228"/>
                  </a:cubicBezTo>
                  <a:cubicBezTo>
                    <a:pt x="69756" y="9228"/>
                    <a:pt x="69787" y="9250"/>
                    <a:pt x="69787" y="9277"/>
                  </a:cubicBezTo>
                  <a:cubicBezTo>
                    <a:pt x="69787" y="9304"/>
                    <a:pt x="69741" y="9328"/>
                    <a:pt x="69684" y="9328"/>
                  </a:cubicBezTo>
                  <a:cubicBezTo>
                    <a:pt x="69628" y="9328"/>
                    <a:pt x="69595" y="9344"/>
                    <a:pt x="69613" y="9365"/>
                  </a:cubicBezTo>
                  <a:cubicBezTo>
                    <a:pt x="69627" y="9382"/>
                    <a:pt x="69565" y="9396"/>
                    <a:pt x="69464" y="9396"/>
                  </a:cubicBezTo>
                  <a:cubicBezTo>
                    <a:pt x="69450" y="9396"/>
                    <a:pt x="69436" y="9395"/>
                    <a:pt x="69420" y="9395"/>
                  </a:cubicBezTo>
                  <a:cubicBezTo>
                    <a:pt x="69409" y="9395"/>
                    <a:pt x="69397" y="9394"/>
                    <a:pt x="69386" y="9394"/>
                  </a:cubicBezTo>
                  <a:cubicBezTo>
                    <a:pt x="69280" y="9394"/>
                    <a:pt x="69213" y="9407"/>
                    <a:pt x="69229" y="9426"/>
                  </a:cubicBezTo>
                  <a:cubicBezTo>
                    <a:pt x="69255" y="9456"/>
                    <a:pt x="69101" y="9526"/>
                    <a:pt x="69025" y="9526"/>
                  </a:cubicBezTo>
                  <a:cubicBezTo>
                    <a:pt x="69017" y="9526"/>
                    <a:pt x="69010" y="9525"/>
                    <a:pt x="69004" y="9523"/>
                  </a:cubicBezTo>
                  <a:cubicBezTo>
                    <a:pt x="69001" y="9522"/>
                    <a:pt x="68998" y="9522"/>
                    <a:pt x="68995" y="9522"/>
                  </a:cubicBezTo>
                  <a:cubicBezTo>
                    <a:pt x="68941" y="9522"/>
                    <a:pt x="68878" y="9648"/>
                    <a:pt x="68929" y="9672"/>
                  </a:cubicBezTo>
                  <a:cubicBezTo>
                    <a:pt x="68964" y="9687"/>
                    <a:pt x="68935" y="9728"/>
                    <a:pt x="68867" y="9762"/>
                  </a:cubicBezTo>
                  <a:cubicBezTo>
                    <a:pt x="68820" y="9785"/>
                    <a:pt x="68791" y="9797"/>
                    <a:pt x="68776" y="9797"/>
                  </a:cubicBezTo>
                  <a:cubicBezTo>
                    <a:pt x="68757" y="9797"/>
                    <a:pt x="68760" y="9778"/>
                    <a:pt x="68776" y="9737"/>
                  </a:cubicBezTo>
                  <a:cubicBezTo>
                    <a:pt x="68790" y="9700"/>
                    <a:pt x="68796" y="9681"/>
                    <a:pt x="68787" y="9681"/>
                  </a:cubicBezTo>
                  <a:cubicBezTo>
                    <a:pt x="68778" y="9681"/>
                    <a:pt x="68755" y="9701"/>
                    <a:pt x="68710" y="9741"/>
                  </a:cubicBezTo>
                  <a:cubicBezTo>
                    <a:pt x="68666" y="9782"/>
                    <a:pt x="68611" y="9808"/>
                    <a:pt x="68572" y="9808"/>
                  </a:cubicBezTo>
                  <a:cubicBezTo>
                    <a:pt x="68561" y="9808"/>
                    <a:pt x="68552" y="9806"/>
                    <a:pt x="68544" y="9802"/>
                  </a:cubicBezTo>
                  <a:cubicBezTo>
                    <a:pt x="68537" y="9799"/>
                    <a:pt x="68529" y="9798"/>
                    <a:pt x="68521" y="9798"/>
                  </a:cubicBezTo>
                  <a:cubicBezTo>
                    <a:pt x="68485" y="9798"/>
                    <a:pt x="68440" y="9825"/>
                    <a:pt x="68407" y="9871"/>
                  </a:cubicBezTo>
                  <a:cubicBezTo>
                    <a:pt x="68361" y="9935"/>
                    <a:pt x="68367" y="9972"/>
                    <a:pt x="68405" y="9972"/>
                  </a:cubicBezTo>
                  <a:cubicBezTo>
                    <a:pt x="68431" y="9972"/>
                    <a:pt x="68472" y="9954"/>
                    <a:pt x="68522" y="9917"/>
                  </a:cubicBezTo>
                  <a:cubicBezTo>
                    <a:pt x="68553" y="9893"/>
                    <a:pt x="68591" y="9880"/>
                    <a:pt x="68617" y="9880"/>
                  </a:cubicBezTo>
                  <a:cubicBezTo>
                    <a:pt x="68627" y="9880"/>
                    <a:pt x="68635" y="9882"/>
                    <a:pt x="68641" y="9886"/>
                  </a:cubicBezTo>
                  <a:cubicBezTo>
                    <a:pt x="68661" y="9901"/>
                    <a:pt x="68579" y="9972"/>
                    <a:pt x="68453" y="10044"/>
                  </a:cubicBezTo>
                  <a:cubicBezTo>
                    <a:pt x="68329" y="10116"/>
                    <a:pt x="68258" y="10145"/>
                    <a:pt x="68182" y="10145"/>
                  </a:cubicBezTo>
                  <a:cubicBezTo>
                    <a:pt x="68143" y="10145"/>
                    <a:pt x="68102" y="10137"/>
                    <a:pt x="68052" y="10123"/>
                  </a:cubicBezTo>
                  <a:cubicBezTo>
                    <a:pt x="67940" y="10091"/>
                    <a:pt x="67877" y="10074"/>
                    <a:pt x="67848" y="10074"/>
                  </a:cubicBezTo>
                  <a:cubicBezTo>
                    <a:pt x="67819" y="10074"/>
                    <a:pt x="67825" y="10091"/>
                    <a:pt x="67853" y="10126"/>
                  </a:cubicBezTo>
                  <a:cubicBezTo>
                    <a:pt x="67877" y="10156"/>
                    <a:pt x="67841" y="10208"/>
                    <a:pt x="67773" y="10247"/>
                  </a:cubicBezTo>
                  <a:cubicBezTo>
                    <a:pt x="67691" y="10293"/>
                    <a:pt x="67679" y="10317"/>
                    <a:pt x="67738" y="10319"/>
                  </a:cubicBezTo>
                  <a:cubicBezTo>
                    <a:pt x="67792" y="10320"/>
                    <a:pt x="67767" y="10357"/>
                    <a:pt x="67673" y="10416"/>
                  </a:cubicBezTo>
                  <a:cubicBezTo>
                    <a:pt x="67601" y="10459"/>
                    <a:pt x="67541" y="10481"/>
                    <a:pt x="67486" y="10481"/>
                  </a:cubicBezTo>
                  <a:cubicBezTo>
                    <a:pt x="67459" y="10481"/>
                    <a:pt x="67432" y="10475"/>
                    <a:pt x="67406" y="10465"/>
                  </a:cubicBezTo>
                  <a:cubicBezTo>
                    <a:pt x="67337" y="10437"/>
                    <a:pt x="67289" y="10423"/>
                    <a:pt x="67264" y="10423"/>
                  </a:cubicBezTo>
                  <a:cubicBezTo>
                    <a:pt x="67227" y="10423"/>
                    <a:pt x="67237" y="10452"/>
                    <a:pt x="67295" y="10510"/>
                  </a:cubicBezTo>
                  <a:cubicBezTo>
                    <a:pt x="67331" y="10545"/>
                    <a:pt x="67346" y="10567"/>
                    <a:pt x="67339" y="10567"/>
                  </a:cubicBezTo>
                  <a:cubicBezTo>
                    <a:pt x="67337" y="10567"/>
                    <a:pt x="67332" y="10564"/>
                    <a:pt x="67324" y="10559"/>
                  </a:cubicBezTo>
                  <a:cubicBezTo>
                    <a:pt x="67309" y="10550"/>
                    <a:pt x="67289" y="10546"/>
                    <a:pt x="67266" y="10546"/>
                  </a:cubicBezTo>
                  <a:cubicBezTo>
                    <a:pt x="67167" y="10546"/>
                    <a:pt x="67017" y="10621"/>
                    <a:pt x="67058" y="10671"/>
                  </a:cubicBezTo>
                  <a:cubicBezTo>
                    <a:pt x="67086" y="10705"/>
                    <a:pt x="67083" y="10720"/>
                    <a:pt x="67064" y="10720"/>
                  </a:cubicBezTo>
                  <a:cubicBezTo>
                    <a:pt x="67035" y="10720"/>
                    <a:pt x="66970" y="10687"/>
                    <a:pt x="66918" y="10633"/>
                  </a:cubicBezTo>
                  <a:cubicBezTo>
                    <a:pt x="66888" y="10603"/>
                    <a:pt x="66870" y="10586"/>
                    <a:pt x="66859" y="10586"/>
                  </a:cubicBezTo>
                  <a:cubicBezTo>
                    <a:pt x="66845" y="10586"/>
                    <a:pt x="66847" y="10620"/>
                    <a:pt x="66859" y="10695"/>
                  </a:cubicBezTo>
                  <a:cubicBezTo>
                    <a:pt x="66869" y="10748"/>
                    <a:pt x="66871" y="10778"/>
                    <a:pt x="66865" y="10778"/>
                  </a:cubicBezTo>
                  <a:cubicBezTo>
                    <a:pt x="66862" y="10778"/>
                    <a:pt x="66857" y="10770"/>
                    <a:pt x="66850" y="10754"/>
                  </a:cubicBezTo>
                  <a:cubicBezTo>
                    <a:pt x="66836" y="10715"/>
                    <a:pt x="66805" y="10690"/>
                    <a:pt x="66777" y="10690"/>
                  </a:cubicBezTo>
                  <a:cubicBezTo>
                    <a:pt x="66770" y="10690"/>
                    <a:pt x="66764" y="10692"/>
                    <a:pt x="66758" y="10695"/>
                  </a:cubicBezTo>
                  <a:cubicBezTo>
                    <a:pt x="66727" y="10711"/>
                    <a:pt x="66719" y="10762"/>
                    <a:pt x="66742" y="10804"/>
                  </a:cubicBezTo>
                  <a:cubicBezTo>
                    <a:pt x="66764" y="10845"/>
                    <a:pt x="66763" y="10864"/>
                    <a:pt x="66734" y="10864"/>
                  </a:cubicBezTo>
                  <a:cubicBezTo>
                    <a:pt x="66719" y="10864"/>
                    <a:pt x="66698" y="10859"/>
                    <a:pt x="66670" y="10851"/>
                  </a:cubicBezTo>
                  <a:cubicBezTo>
                    <a:pt x="66642" y="10843"/>
                    <a:pt x="66618" y="10839"/>
                    <a:pt x="66602" y="10839"/>
                  </a:cubicBezTo>
                  <a:cubicBezTo>
                    <a:pt x="66583" y="10839"/>
                    <a:pt x="66575" y="10845"/>
                    <a:pt x="66585" y="10856"/>
                  </a:cubicBezTo>
                  <a:cubicBezTo>
                    <a:pt x="66625" y="10907"/>
                    <a:pt x="66573" y="10968"/>
                    <a:pt x="66403" y="11066"/>
                  </a:cubicBezTo>
                  <a:cubicBezTo>
                    <a:pt x="66348" y="11099"/>
                    <a:pt x="66318" y="11115"/>
                    <a:pt x="66306" y="11115"/>
                  </a:cubicBezTo>
                  <a:cubicBezTo>
                    <a:pt x="66293" y="11115"/>
                    <a:pt x="66299" y="11097"/>
                    <a:pt x="66318" y="11060"/>
                  </a:cubicBezTo>
                  <a:cubicBezTo>
                    <a:pt x="66342" y="11014"/>
                    <a:pt x="66315" y="10939"/>
                    <a:pt x="66260" y="10887"/>
                  </a:cubicBezTo>
                  <a:cubicBezTo>
                    <a:pt x="66224" y="10854"/>
                    <a:pt x="66200" y="10837"/>
                    <a:pt x="66193" y="10837"/>
                  </a:cubicBezTo>
                  <a:cubicBezTo>
                    <a:pt x="66189" y="10837"/>
                    <a:pt x="66191" y="10843"/>
                    <a:pt x="66200" y="10856"/>
                  </a:cubicBezTo>
                  <a:cubicBezTo>
                    <a:pt x="66222" y="10892"/>
                    <a:pt x="66197" y="10918"/>
                    <a:pt x="66140" y="10918"/>
                  </a:cubicBezTo>
                  <a:cubicBezTo>
                    <a:pt x="66007" y="10918"/>
                    <a:pt x="66007" y="11001"/>
                    <a:pt x="66140" y="11056"/>
                  </a:cubicBezTo>
                  <a:cubicBezTo>
                    <a:pt x="66267" y="11109"/>
                    <a:pt x="66215" y="11144"/>
                    <a:pt x="65707" y="11345"/>
                  </a:cubicBezTo>
                  <a:cubicBezTo>
                    <a:pt x="65506" y="11426"/>
                    <a:pt x="65324" y="11511"/>
                    <a:pt x="65300" y="11538"/>
                  </a:cubicBezTo>
                  <a:cubicBezTo>
                    <a:pt x="65295" y="11543"/>
                    <a:pt x="65289" y="11545"/>
                    <a:pt x="65283" y="11545"/>
                  </a:cubicBezTo>
                  <a:cubicBezTo>
                    <a:pt x="65259" y="11545"/>
                    <a:pt x="65231" y="11508"/>
                    <a:pt x="65210" y="11448"/>
                  </a:cubicBezTo>
                  <a:cubicBezTo>
                    <a:pt x="65157" y="11287"/>
                    <a:pt x="65178" y="11262"/>
                    <a:pt x="65375" y="11251"/>
                  </a:cubicBezTo>
                  <a:cubicBezTo>
                    <a:pt x="65463" y="11247"/>
                    <a:pt x="65500" y="11220"/>
                    <a:pt x="65478" y="11175"/>
                  </a:cubicBezTo>
                  <a:cubicBezTo>
                    <a:pt x="65463" y="11147"/>
                    <a:pt x="65451" y="11117"/>
                    <a:pt x="65443" y="11086"/>
                  </a:cubicBezTo>
                  <a:cubicBezTo>
                    <a:pt x="65443" y="11075"/>
                    <a:pt x="65388" y="11067"/>
                    <a:pt x="65317" y="11067"/>
                  </a:cubicBezTo>
                  <a:cubicBezTo>
                    <a:pt x="65311" y="11067"/>
                    <a:pt x="65304" y="11068"/>
                    <a:pt x="65297" y="11068"/>
                  </a:cubicBezTo>
                  <a:cubicBezTo>
                    <a:pt x="65178" y="11069"/>
                    <a:pt x="65167" y="11080"/>
                    <a:pt x="65246" y="11121"/>
                  </a:cubicBezTo>
                  <a:cubicBezTo>
                    <a:pt x="65294" y="11147"/>
                    <a:pt x="65305" y="11159"/>
                    <a:pt x="65274" y="11159"/>
                  </a:cubicBezTo>
                  <a:cubicBezTo>
                    <a:pt x="65256" y="11159"/>
                    <a:pt x="65226" y="11155"/>
                    <a:pt x="65181" y="11148"/>
                  </a:cubicBezTo>
                  <a:cubicBezTo>
                    <a:pt x="65162" y="11145"/>
                    <a:pt x="65142" y="11144"/>
                    <a:pt x="65122" y="11144"/>
                  </a:cubicBezTo>
                  <a:cubicBezTo>
                    <a:pt x="64954" y="11144"/>
                    <a:pt x="64754" y="11238"/>
                    <a:pt x="64809" y="11306"/>
                  </a:cubicBezTo>
                  <a:cubicBezTo>
                    <a:pt x="64831" y="11333"/>
                    <a:pt x="64808" y="11365"/>
                    <a:pt x="64751" y="11381"/>
                  </a:cubicBezTo>
                  <a:cubicBezTo>
                    <a:pt x="64734" y="11386"/>
                    <a:pt x="64718" y="11389"/>
                    <a:pt x="64706" y="11389"/>
                  </a:cubicBezTo>
                  <a:cubicBezTo>
                    <a:pt x="64672" y="11389"/>
                    <a:pt x="64654" y="11371"/>
                    <a:pt x="64654" y="11336"/>
                  </a:cubicBezTo>
                  <a:cubicBezTo>
                    <a:pt x="64654" y="11310"/>
                    <a:pt x="64648" y="11297"/>
                    <a:pt x="64632" y="11297"/>
                  </a:cubicBezTo>
                  <a:cubicBezTo>
                    <a:pt x="64612" y="11297"/>
                    <a:pt x="64575" y="11318"/>
                    <a:pt x="64512" y="11363"/>
                  </a:cubicBezTo>
                  <a:cubicBezTo>
                    <a:pt x="64448" y="11408"/>
                    <a:pt x="64372" y="11439"/>
                    <a:pt x="64332" y="11439"/>
                  </a:cubicBezTo>
                  <a:cubicBezTo>
                    <a:pt x="64325" y="11439"/>
                    <a:pt x="64320" y="11438"/>
                    <a:pt x="64315" y="11436"/>
                  </a:cubicBezTo>
                  <a:cubicBezTo>
                    <a:pt x="64306" y="11432"/>
                    <a:pt x="64298" y="11430"/>
                    <a:pt x="64290" y="11430"/>
                  </a:cubicBezTo>
                  <a:cubicBezTo>
                    <a:pt x="64272" y="11430"/>
                    <a:pt x="64258" y="11442"/>
                    <a:pt x="64258" y="11462"/>
                  </a:cubicBezTo>
                  <a:cubicBezTo>
                    <a:pt x="64258" y="11490"/>
                    <a:pt x="64221" y="11514"/>
                    <a:pt x="64172" y="11514"/>
                  </a:cubicBezTo>
                  <a:cubicBezTo>
                    <a:pt x="64044" y="11514"/>
                    <a:pt x="63878" y="11675"/>
                    <a:pt x="63900" y="11779"/>
                  </a:cubicBezTo>
                  <a:cubicBezTo>
                    <a:pt x="63915" y="11857"/>
                    <a:pt x="63927" y="11887"/>
                    <a:pt x="63976" y="11887"/>
                  </a:cubicBezTo>
                  <a:cubicBezTo>
                    <a:pt x="64005" y="11887"/>
                    <a:pt x="64049" y="11876"/>
                    <a:pt x="64115" y="11857"/>
                  </a:cubicBezTo>
                  <a:cubicBezTo>
                    <a:pt x="64215" y="11827"/>
                    <a:pt x="64248" y="11791"/>
                    <a:pt x="64215" y="11751"/>
                  </a:cubicBezTo>
                  <a:cubicBezTo>
                    <a:pt x="64143" y="11661"/>
                    <a:pt x="64135" y="11575"/>
                    <a:pt x="64193" y="11575"/>
                  </a:cubicBezTo>
                  <a:cubicBezTo>
                    <a:pt x="64200" y="11575"/>
                    <a:pt x="64207" y="11576"/>
                    <a:pt x="64215" y="11578"/>
                  </a:cubicBezTo>
                  <a:cubicBezTo>
                    <a:pt x="64258" y="11591"/>
                    <a:pt x="64285" y="11621"/>
                    <a:pt x="64278" y="11651"/>
                  </a:cubicBezTo>
                  <a:cubicBezTo>
                    <a:pt x="64272" y="11675"/>
                    <a:pt x="64300" y="11690"/>
                    <a:pt x="64343" y="11690"/>
                  </a:cubicBezTo>
                  <a:cubicBezTo>
                    <a:pt x="64354" y="11690"/>
                    <a:pt x="64366" y="11689"/>
                    <a:pt x="64378" y="11687"/>
                  </a:cubicBezTo>
                  <a:cubicBezTo>
                    <a:pt x="64440" y="11678"/>
                    <a:pt x="64512" y="11668"/>
                    <a:pt x="64537" y="11666"/>
                  </a:cubicBezTo>
                  <a:cubicBezTo>
                    <a:pt x="64564" y="11660"/>
                    <a:pt x="64585" y="11638"/>
                    <a:pt x="64585" y="11609"/>
                  </a:cubicBezTo>
                  <a:cubicBezTo>
                    <a:pt x="64587" y="11590"/>
                    <a:pt x="64571" y="11575"/>
                    <a:pt x="64554" y="11575"/>
                  </a:cubicBezTo>
                  <a:cubicBezTo>
                    <a:pt x="64548" y="11575"/>
                    <a:pt x="64543" y="11576"/>
                    <a:pt x="64537" y="11580"/>
                  </a:cubicBezTo>
                  <a:cubicBezTo>
                    <a:pt x="64529" y="11583"/>
                    <a:pt x="64517" y="11585"/>
                    <a:pt x="64501" y="11585"/>
                  </a:cubicBezTo>
                  <a:cubicBezTo>
                    <a:pt x="64465" y="11585"/>
                    <a:pt x="64412" y="11576"/>
                    <a:pt x="64360" y="11560"/>
                  </a:cubicBezTo>
                  <a:cubicBezTo>
                    <a:pt x="64236" y="11523"/>
                    <a:pt x="64238" y="11520"/>
                    <a:pt x="64375" y="11518"/>
                  </a:cubicBezTo>
                  <a:cubicBezTo>
                    <a:pt x="64457" y="11517"/>
                    <a:pt x="64523" y="11491"/>
                    <a:pt x="64523" y="11462"/>
                  </a:cubicBezTo>
                  <a:cubicBezTo>
                    <a:pt x="64523" y="11449"/>
                    <a:pt x="64533" y="11443"/>
                    <a:pt x="64551" y="11443"/>
                  </a:cubicBezTo>
                  <a:cubicBezTo>
                    <a:pt x="64579" y="11443"/>
                    <a:pt x="64627" y="11458"/>
                    <a:pt x="64688" y="11487"/>
                  </a:cubicBezTo>
                  <a:cubicBezTo>
                    <a:pt x="64758" y="11521"/>
                    <a:pt x="64804" y="11537"/>
                    <a:pt x="64834" y="11537"/>
                  </a:cubicBezTo>
                  <a:cubicBezTo>
                    <a:pt x="64858" y="11537"/>
                    <a:pt x="64872" y="11527"/>
                    <a:pt x="64881" y="11506"/>
                  </a:cubicBezTo>
                  <a:cubicBezTo>
                    <a:pt x="64933" y="11381"/>
                    <a:pt x="64956" y="11329"/>
                    <a:pt x="64967" y="11329"/>
                  </a:cubicBezTo>
                  <a:cubicBezTo>
                    <a:pt x="64974" y="11329"/>
                    <a:pt x="64976" y="11349"/>
                    <a:pt x="64978" y="11384"/>
                  </a:cubicBezTo>
                  <a:cubicBezTo>
                    <a:pt x="64979" y="11421"/>
                    <a:pt x="64999" y="11447"/>
                    <a:pt x="65026" y="11447"/>
                  </a:cubicBezTo>
                  <a:cubicBezTo>
                    <a:pt x="65033" y="11447"/>
                    <a:pt x="65039" y="11445"/>
                    <a:pt x="65046" y="11442"/>
                  </a:cubicBezTo>
                  <a:cubicBezTo>
                    <a:pt x="65054" y="11439"/>
                    <a:pt x="65061" y="11437"/>
                    <a:pt x="65067" y="11437"/>
                  </a:cubicBezTo>
                  <a:cubicBezTo>
                    <a:pt x="65086" y="11437"/>
                    <a:pt x="65091" y="11455"/>
                    <a:pt x="65075" y="11487"/>
                  </a:cubicBezTo>
                  <a:cubicBezTo>
                    <a:pt x="65052" y="11530"/>
                    <a:pt x="65016" y="11563"/>
                    <a:pt x="64993" y="11563"/>
                  </a:cubicBezTo>
                  <a:cubicBezTo>
                    <a:pt x="64967" y="11563"/>
                    <a:pt x="64873" y="11615"/>
                    <a:pt x="64779" y="11681"/>
                  </a:cubicBezTo>
                  <a:cubicBezTo>
                    <a:pt x="64527" y="11858"/>
                    <a:pt x="64046" y="12077"/>
                    <a:pt x="63923" y="12077"/>
                  </a:cubicBezTo>
                  <a:cubicBezTo>
                    <a:pt x="63914" y="12077"/>
                    <a:pt x="63907" y="12076"/>
                    <a:pt x="63902" y="12073"/>
                  </a:cubicBezTo>
                  <a:cubicBezTo>
                    <a:pt x="63863" y="12056"/>
                    <a:pt x="63823" y="12042"/>
                    <a:pt x="63782" y="12033"/>
                  </a:cubicBezTo>
                  <a:cubicBezTo>
                    <a:pt x="63753" y="12029"/>
                    <a:pt x="63714" y="12023"/>
                    <a:pt x="63685" y="12020"/>
                  </a:cubicBezTo>
                  <a:cubicBezTo>
                    <a:pt x="63657" y="12015"/>
                    <a:pt x="63691" y="11982"/>
                    <a:pt x="63760" y="11945"/>
                  </a:cubicBezTo>
                  <a:cubicBezTo>
                    <a:pt x="63866" y="11888"/>
                    <a:pt x="63867" y="11879"/>
                    <a:pt x="63772" y="11879"/>
                  </a:cubicBezTo>
                  <a:cubicBezTo>
                    <a:pt x="63709" y="11879"/>
                    <a:pt x="63661" y="11897"/>
                    <a:pt x="63661" y="11920"/>
                  </a:cubicBezTo>
                  <a:cubicBezTo>
                    <a:pt x="63661" y="11942"/>
                    <a:pt x="63632" y="11960"/>
                    <a:pt x="63593" y="11960"/>
                  </a:cubicBezTo>
                  <a:cubicBezTo>
                    <a:pt x="63556" y="11960"/>
                    <a:pt x="63539" y="11942"/>
                    <a:pt x="63556" y="11923"/>
                  </a:cubicBezTo>
                  <a:cubicBezTo>
                    <a:pt x="63572" y="11905"/>
                    <a:pt x="63517" y="11891"/>
                    <a:pt x="63436" y="11891"/>
                  </a:cubicBezTo>
                  <a:cubicBezTo>
                    <a:pt x="63428" y="11891"/>
                    <a:pt x="63420" y="11891"/>
                    <a:pt x="63412" y="11891"/>
                  </a:cubicBezTo>
                  <a:cubicBezTo>
                    <a:pt x="63279" y="11897"/>
                    <a:pt x="63242" y="11921"/>
                    <a:pt x="63259" y="11987"/>
                  </a:cubicBezTo>
                  <a:cubicBezTo>
                    <a:pt x="63269" y="12026"/>
                    <a:pt x="63260" y="12048"/>
                    <a:pt x="63238" y="12048"/>
                  </a:cubicBezTo>
                  <a:cubicBezTo>
                    <a:pt x="63230" y="12048"/>
                    <a:pt x="63221" y="12046"/>
                    <a:pt x="63211" y="12041"/>
                  </a:cubicBezTo>
                  <a:cubicBezTo>
                    <a:pt x="63184" y="12028"/>
                    <a:pt x="63153" y="12022"/>
                    <a:pt x="63120" y="12022"/>
                  </a:cubicBezTo>
                  <a:cubicBezTo>
                    <a:pt x="63017" y="12022"/>
                    <a:pt x="62893" y="12080"/>
                    <a:pt x="62820" y="12173"/>
                  </a:cubicBezTo>
                  <a:lnTo>
                    <a:pt x="62729" y="12287"/>
                  </a:lnTo>
                  <a:lnTo>
                    <a:pt x="62729" y="12287"/>
                  </a:lnTo>
                  <a:lnTo>
                    <a:pt x="62885" y="12176"/>
                  </a:lnTo>
                  <a:cubicBezTo>
                    <a:pt x="62976" y="12112"/>
                    <a:pt x="63114" y="12079"/>
                    <a:pt x="63250" y="12079"/>
                  </a:cubicBezTo>
                  <a:cubicBezTo>
                    <a:pt x="63351" y="12079"/>
                    <a:pt x="63452" y="12097"/>
                    <a:pt x="63532" y="12135"/>
                  </a:cubicBezTo>
                  <a:cubicBezTo>
                    <a:pt x="63555" y="12145"/>
                    <a:pt x="63577" y="12151"/>
                    <a:pt x="63596" y="12151"/>
                  </a:cubicBezTo>
                  <a:cubicBezTo>
                    <a:pt x="63622" y="12151"/>
                    <a:pt x="63642" y="12141"/>
                    <a:pt x="63651" y="12121"/>
                  </a:cubicBezTo>
                  <a:cubicBezTo>
                    <a:pt x="63661" y="12100"/>
                    <a:pt x="63690" y="12090"/>
                    <a:pt x="63724" y="12090"/>
                  </a:cubicBezTo>
                  <a:cubicBezTo>
                    <a:pt x="63787" y="12090"/>
                    <a:pt x="63864" y="12121"/>
                    <a:pt x="63864" y="12165"/>
                  </a:cubicBezTo>
                  <a:cubicBezTo>
                    <a:pt x="63864" y="12179"/>
                    <a:pt x="63848" y="12187"/>
                    <a:pt x="63823" y="12187"/>
                  </a:cubicBezTo>
                  <a:cubicBezTo>
                    <a:pt x="63807" y="12187"/>
                    <a:pt x="63788" y="12184"/>
                    <a:pt x="63766" y="12178"/>
                  </a:cubicBezTo>
                  <a:cubicBezTo>
                    <a:pt x="63749" y="12173"/>
                    <a:pt x="63732" y="12170"/>
                    <a:pt x="63718" y="12170"/>
                  </a:cubicBezTo>
                  <a:cubicBezTo>
                    <a:pt x="63688" y="12170"/>
                    <a:pt x="63667" y="12182"/>
                    <a:pt x="63666" y="12205"/>
                  </a:cubicBezTo>
                  <a:cubicBezTo>
                    <a:pt x="63664" y="12236"/>
                    <a:pt x="63603" y="12259"/>
                    <a:pt x="63529" y="12259"/>
                  </a:cubicBezTo>
                  <a:cubicBezTo>
                    <a:pt x="63447" y="12259"/>
                    <a:pt x="63412" y="12281"/>
                    <a:pt x="63441" y="12315"/>
                  </a:cubicBezTo>
                  <a:cubicBezTo>
                    <a:pt x="63462" y="12340"/>
                    <a:pt x="63456" y="12353"/>
                    <a:pt x="63429" y="12353"/>
                  </a:cubicBezTo>
                  <a:cubicBezTo>
                    <a:pt x="63420" y="12353"/>
                    <a:pt x="63408" y="12352"/>
                    <a:pt x="63393" y="12348"/>
                  </a:cubicBezTo>
                  <a:cubicBezTo>
                    <a:pt x="63390" y="12347"/>
                    <a:pt x="63386" y="12347"/>
                    <a:pt x="63381" y="12347"/>
                  </a:cubicBezTo>
                  <a:cubicBezTo>
                    <a:pt x="63257" y="12347"/>
                    <a:pt x="62556" y="12591"/>
                    <a:pt x="62477" y="12664"/>
                  </a:cubicBezTo>
                  <a:cubicBezTo>
                    <a:pt x="62438" y="12701"/>
                    <a:pt x="62310" y="12723"/>
                    <a:pt x="62210" y="12723"/>
                  </a:cubicBezTo>
                  <a:cubicBezTo>
                    <a:pt x="62141" y="12723"/>
                    <a:pt x="62085" y="12712"/>
                    <a:pt x="62084" y="12688"/>
                  </a:cubicBezTo>
                  <a:cubicBezTo>
                    <a:pt x="62084" y="12667"/>
                    <a:pt x="62081" y="12657"/>
                    <a:pt x="62073" y="12657"/>
                  </a:cubicBezTo>
                  <a:cubicBezTo>
                    <a:pt x="62065" y="12657"/>
                    <a:pt x="62054" y="12667"/>
                    <a:pt x="62036" y="12688"/>
                  </a:cubicBezTo>
                  <a:cubicBezTo>
                    <a:pt x="62015" y="12715"/>
                    <a:pt x="61957" y="12733"/>
                    <a:pt x="61901" y="12733"/>
                  </a:cubicBezTo>
                  <a:cubicBezTo>
                    <a:pt x="61891" y="12733"/>
                    <a:pt x="61882" y="12733"/>
                    <a:pt x="61872" y="12732"/>
                  </a:cubicBezTo>
                  <a:cubicBezTo>
                    <a:pt x="61859" y="12730"/>
                    <a:pt x="61848" y="12729"/>
                    <a:pt x="61837" y="12729"/>
                  </a:cubicBezTo>
                  <a:cubicBezTo>
                    <a:pt x="61797" y="12729"/>
                    <a:pt x="61776" y="12740"/>
                    <a:pt x="61792" y="12757"/>
                  </a:cubicBezTo>
                  <a:cubicBezTo>
                    <a:pt x="61810" y="12779"/>
                    <a:pt x="61766" y="12812"/>
                    <a:pt x="61692" y="12830"/>
                  </a:cubicBezTo>
                  <a:cubicBezTo>
                    <a:pt x="61616" y="12849"/>
                    <a:pt x="61556" y="12885"/>
                    <a:pt x="61556" y="12911"/>
                  </a:cubicBezTo>
                  <a:cubicBezTo>
                    <a:pt x="61556" y="12934"/>
                    <a:pt x="61541" y="12951"/>
                    <a:pt x="61518" y="12951"/>
                  </a:cubicBezTo>
                  <a:cubicBezTo>
                    <a:pt x="61514" y="12951"/>
                    <a:pt x="61511" y="12950"/>
                    <a:pt x="61507" y="12949"/>
                  </a:cubicBezTo>
                  <a:cubicBezTo>
                    <a:pt x="61500" y="12948"/>
                    <a:pt x="61493" y="12948"/>
                    <a:pt x="61485" y="12948"/>
                  </a:cubicBezTo>
                  <a:cubicBezTo>
                    <a:pt x="61391" y="12948"/>
                    <a:pt x="61195" y="13026"/>
                    <a:pt x="61113" y="13100"/>
                  </a:cubicBezTo>
                  <a:cubicBezTo>
                    <a:pt x="61084" y="13126"/>
                    <a:pt x="61064" y="13140"/>
                    <a:pt x="61057" y="13140"/>
                  </a:cubicBezTo>
                  <a:cubicBezTo>
                    <a:pt x="61052" y="13140"/>
                    <a:pt x="61053" y="13134"/>
                    <a:pt x="61060" y="13121"/>
                  </a:cubicBezTo>
                  <a:cubicBezTo>
                    <a:pt x="61078" y="13094"/>
                    <a:pt x="61068" y="13080"/>
                    <a:pt x="61032" y="13080"/>
                  </a:cubicBezTo>
                  <a:cubicBezTo>
                    <a:pt x="61016" y="13080"/>
                    <a:pt x="60994" y="13083"/>
                    <a:pt x="60968" y="13088"/>
                  </a:cubicBezTo>
                  <a:cubicBezTo>
                    <a:pt x="60893" y="13103"/>
                    <a:pt x="60837" y="13140"/>
                    <a:pt x="60837" y="13176"/>
                  </a:cubicBezTo>
                  <a:cubicBezTo>
                    <a:pt x="60837" y="13239"/>
                    <a:pt x="60609" y="13332"/>
                    <a:pt x="60498" y="13332"/>
                  </a:cubicBezTo>
                  <a:cubicBezTo>
                    <a:pt x="60474" y="13332"/>
                    <a:pt x="60455" y="13328"/>
                    <a:pt x="60446" y="13318"/>
                  </a:cubicBezTo>
                  <a:cubicBezTo>
                    <a:pt x="60422" y="13293"/>
                    <a:pt x="60358" y="13281"/>
                    <a:pt x="60293" y="13281"/>
                  </a:cubicBezTo>
                  <a:cubicBezTo>
                    <a:pt x="60232" y="13281"/>
                    <a:pt x="60170" y="13292"/>
                    <a:pt x="60140" y="13314"/>
                  </a:cubicBezTo>
                  <a:cubicBezTo>
                    <a:pt x="60113" y="13334"/>
                    <a:pt x="60029" y="13351"/>
                    <a:pt x="59961" y="13351"/>
                  </a:cubicBezTo>
                  <a:cubicBezTo>
                    <a:pt x="59855" y="13351"/>
                    <a:pt x="59847" y="13339"/>
                    <a:pt x="59916" y="13276"/>
                  </a:cubicBezTo>
                  <a:cubicBezTo>
                    <a:pt x="59971" y="13226"/>
                    <a:pt x="59969" y="13202"/>
                    <a:pt x="59935" y="13202"/>
                  </a:cubicBezTo>
                  <a:cubicBezTo>
                    <a:pt x="59897" y="13202"/>
                    <a:pt x="59821" y="13232"/>
                    <a:pt x="59744" y="13290"/>
                  </a:cubicBezTo>
                  <a:cubicBezTo>
                    <a:pt x="59664" y="13343"/>
                    <a:pt x="59571" y="13373"/>
                    <a:pt x="59474" y="13379"/>
                  </a:cubicBezTo>
                  <a:cubicBezTo>
                    <a:pt x="59392" y="13381"/>
                    <a:pt x="59283" y="13406"/>
                    <a:pt x="59235" y="13433"/>
                  </a:cubicBezTo>
                  <a:cubicBezTo>
                    <a:pt x="59149" y="13476"/>
                    <a:pt x="59059" y="13512"/>
                    <a:pt x="58967" y="13542"/>
                  </a:cubicBezTo>
                  <a:cubicBezTo>
                    <a:pt x="58896" y="13565"/>
                    <a:pt x="58850" y="13576"/>
                    <a:pt x="58823" y="13576"/>
                  </a:cubicBezTo>
                  <a:cubicBezTo>
                    <a:pt x="58794" y="13576"/>
                    <a:pt x="58785" y="13564"/>
                    <a:pt x="58785" y="13539"/>
                  </a:cubicBezTo>
                  <a:cubicBezTo>
                    <a:pt x="58785" y="13527"/>
                    <a:pt x="58779" y="13522"/>
                    <a:pt x="58769" y="13522"/>
                  </a:cubicBezTo>
                  <a:cubicBezTo>
                    <a:pt x="58752" y="13522"/>
                    <a:pt x="58721" y="13540"/>
                    <a:pt x="58688" y="13573"/>
                  </a:cubicBezTo>
                  <a:cubicBezTo>
                    <a:pt x="58645" y="13614"/>
                    <a:pt x="58596" y="13640"/>
                    <a:pt x="58565" y="13640"/>
                  </a:cubicBezTo>
                  <a:cubicBezTo>
                    <a:pt x="58557" y="13640"/>
                    <a:pt x="58551" y="13638"/>
                    <a:pt x="58546" y="13634"/>
                  </a:cubicBezTo>
                  <a:cubicBezTo>
                    <a:pt x="58539" y="13629"/>
                    <a:pt x="58530" y="13626"/>
                    <a:pt x="58519" y="13626"/>
                  </a:cubicBezTo>
                  <a:cubicBezTo>
                    <a:pt x="58450" y="13626"/>
                    <a:pt x="58327" y="13735"/>
                    <a:pt x="58327" y="13809"/>
                  </a:cubicBezTo>
                  <a:cubicBezTo>
                    <a:pt x="58327" y="13846"/>
                    <a:pt x="58271" y="13875"/>
                    <a:pt x="58195" y="13875"/>
                  </a:cubicBezTo>
                  <a:cubicBezTo>
                    <a:pt x="58119" y="13875"/>
                    <a:pt x="58062" y="13858"/>
                    <a:pt x="58062" y="13837"/>
                  </a:cubicBezTo>
                  <a:cubicBezTo>
                    <a:pt x="58062" y="13816"/>
                    <a:pt x="58104" y="13800"/>
                    <a:pt x="58153" y="13800"/>
                  </a:cubicBezTo>
                  <a:cubicBezTo>
                    <a:pt x="58207" y="13799"/>
                    <a:pt x="58256" y="13770"/>
                    <a:pt x="58283" y="13725"/>
                  </a:cubicBezTo>
                  <a:cubicBezTo>
                    <a:pt x="58308" y="13677"/>
                    <a:pt x="58292" y="13654"/>
                    <a:pt x="58223" y="13654"/>
                  </a:cubicBezTo>
                  <a:cubicBezTo>
                    <a:pt x="58177" y="13654"/>
                    <a:pt x="58106" y="13665"/>
                    <a:pt x="58007" y="13685"/>
                  </a:cubicBezTo>
                  <a:cubicBezTo>
                    <a:pt x="57906" y="13705"/>
                    <a:pt x="57883" y="13728"/>
                    <a:pt x="57937" y="13754"/>
                  </a:cubicBezTo>
                  <a:cubicBezTo>
                    <a:pt x="57979" y="13773"/>
                    <a:pt x="57952" y="13785"/>
                    <a:pt x="57872" y="13785"/>
                  </a:cubicBezTo>
                  <a:cubicBezTo>
                    <a:pt x="57859" y="13785"/>
                    <a:pt x="57844" y="13784"/>
                    <a:pt x="57828" y="13784"/>
                  </a:cubicBezTo>
                  <a:cubicBezTo>
                    <a:pt x="57721" y="13781"/>
                    <a:pt x="57615" y="13755"/>
                    <a:pt x="57586" y="13728"/>
                  </a:cubicBezTo>
                  <a:cubicBezTo>
                    <a:pt x="57571" y="13713"/>
                    <a:pt x="57559" y="13705"/>
                    <a:pt x="57551" y="13705"/>
                  </a:cubicBezTo>
                  <a:cubicBezTo>
                    <a:pt x="57542" y="13705"/>
                    <a:pt x="57537" y="13715"/>
                    <a:pt x="57537" y="13734"/>
                  </a:cubicBezTo>
                  <a:cubicBezTo>
                    <a:pt x="57537" y="13766"/>
                    <a:pt x="57449" y="13806"/>
                    <a:pt x="57342" y="13824"/>
                  </a:cubicBezTo>
                  <a:cubicBezTo>
                    <a:pt x="57154" y="13855"/>
                    <a:pt x="57060" y="13948"/>
                    <a:pt x="57216" y="13948"/>
                  </a:cubicBezTo>
                  <a:cubicBezTo>
                    <a:pt x="57261" y="13948"/>
                    <a:pt x="57276" y="13961"/>
                    <a:pt x="57254" y="13979"/>
                  </a:cubicBezTo>
                  <a:cubicBezTo>
                    <a:pt x="57250" y="13982"/>
                    <a:pt x="57243" y="13984"/>
                    <a:pt x="57235" y="13984"/>
                  </a:cubicBezTo>
                  <a:cubicBezTo>
                    <a:pt x="57197" y="13984"/>
                    <a:pt x="57118" y="13951"/>
                    <a:pt x="57040" y="13905"/>
                  </a:cubicBezTo>
                  <a:cubicBezTo>
                    <a:pt x="56961" y="13858"/>
                    <a:pt x="56871" y="13826"/>
                    <a:pt x="56826" y="13826"/>
                  </a:cubicBezTo>
                  <a:cubicBezTo>
                    <a:pt x="56818" y="13826"/>
                    <a:pt x="56811" y="13828"/>
                    <a:pt x="56806" y="13830"/>
                  </a:cubicBezTo>
                  <a:cubicBezTo>
                    <a:pt x="56789" y="13838"/>
                    <a:pt x="56774" y="13843"/>
                    <a:pt x="56764" y="13843"/>
                  </a:cubicBezTo>
                  <a:cubicBezTo>
                    <a:pt x="56753" y="13843"/>
                    <a:pt x="56746" y="13838"/>
                    <a:pt x="56746" y="13828"/>
                  </a:cubicBezTo>
                  <a:cubicBezTo>
                    <a:pt x="56746" y="13809"/>
                    <a:pt x="56812" y="13779"/>
                    <a:pt x="56894" y="13755"/>
                  </a:cubicBezTo>
                  <a:cubicBezTo>
                    <a:pt x="56986" y="13728"/>
                    <a:pt x="56986" y="13718"/>
                    <a:pt x="56871" y="13718"/>
                  </a:cubicBezTo>
                  <a:cubicBezTo>
                    <a:pt x="56842" y="13718"/>
                    <a:pt x="56805" y="13718"/>
                    <a:pt x="56761" y="13719"/>
                  </a:cubicBezTo>
                  <a:cubicBezTo>
                    <a:pt x="56604" y="13724"/>
                    <a:pt x="56494" y="13748"/>
                    <a:pt x="56507" y="13776"/>
                  </a:cubicBezTo>
                  <a:cubicBezTo>
                    <a:pt x="56522" y="13805"/>
                    <a:pt x="56510" y="13869"/>
                    <a:pt x="56479" y="13925"/>
                  </a:cubicBezTo>
                  <a:cubicBezTo>
                    <a:pt x="56459" y="13963"/>
                    <a:pt x="56444" y="13982"/>
                    <a:pt x="56434" y="13982"/>
                  </a:cubicBezTo>
                  <a:cubicBezTo>
                    <a:pt x="56426" y="13982"/>
                    <a:pt x="56421" y="13971"/>
                    <a:pt x="56419" y="13949"/>
                  </a:cubicBezTo>
                  <a:cubicBezTo>
                    <a:pt x="56415" y="13897"/>
                    <a:pt x="56339" y="13870"/>
                    <a:pt x="56169" y="13861"/>
                  </a:cubicBezTo>
                  <a:cubicBezTo>
                    <a:pt x="56037" y="13855"/>
                    <a:pt x="55915" y="13828"/>
                    <a:pt x="55903" y="13806"/>
                  </a:cubicBezTo>
                  <a:cubicBezTo>
                    <a:pt x="55895" y="13790"/>
                    <a:pt x="55870" y="13780"/>
                    <a:pt x="55839" y="13780"/>
                  </a:cubicBezTo>
                  <a:cubicBezTo>
                    <a:pt x="55825" y="13780"/>
                    <a:pt x="55809" y="13782"/>
                    <a:pt x="55793" y="13787"/>
                  </a:cubicBezTo>
                  <a:cubicBezTo>
                    <a:pt x="55782" y="13790"/>
                    <a:pt x="55772" y="13792"/>
                    <a:pt x="55764" y="13792"/>
                  </a:cubicBezTo>
                  <a:cubicBezTo>
                    <a:pt x="55723" y="13792"/>
                    <a:pt x="55718" y="13744"/>
                    <a:pt x="55739" y="13616"/>
                  </a:cubicBezTo>
                  <a:cubicBezTo>
                    <a:pt x="55766" y="13466"/>
                    <a:pt x="55749" y="13414"/>
                    <a:pt x="55664" y="13390"/>
                  </a:cubicBezTo>
                  <a:cubicBezTo>
                    <a:pt x="55648" y="13385"/>
                    <a:pt x="55632" y="13383"/>
                    <a:pt x="55617" y="13383"/>
                  </a:cubicBezTo>
                  <a:cubicBezTo>
                    <a:pt x="55566" y="13383"/>
                    <a:pt x="55525" y="13411"/>
                    <a:pt x="55493" y="13470"/>
                  </a:cubicBezTo>
                  <a:cubicBezTo>
                    <a:pt x="55471" y="13509"/>
                    <a:pt x="55457" y="13529"/>
                    <a:pt x="55450" y="13529"/>
                  </a:cubicBezTo>
                  <a:cubicBezTo>
                    <a:pt x="55441" y="13529"/>
                    <a:pt x="55445" y="13491"/>
                    <a:pt x="55458" y="13408"/>
                  </a:cubicBezTo>
                  <a:cubicBezTo>
                    <a:pt x="55475" y="13305"/>
                    <a:pt x="55455" y="13221"/>
                    <a:pt x="55408" y="13197"/>
                  </a:cubicBezTo>
                  <a:cubicBezTo>
                    <a:pt x="55352" y="13172"/>
                    <a:pt x="55364" y="13160"/>
                    <a:pt x="55445" y="13158"/>
                  </a:cubicBezTo>
                  <a:cubicBezTo>
                    <a:pt x="55508" y="13157"/>
                    <a:pt x="55561" y="13133"/>
                    <a:pt x="55561" y="13108"/>
                  </a:cubicBezTo>
                  <a:cubicBezTo>
                    <a:pt x="55561" y="13091"/>
                    <a:pt x="55542" y="13081"/>
                    <a:pt x="55513" y="13081"/>
                  </a:cubicBezTo>
                  <a:cubicBezTo>
                    <a:pt x="55498" y="13081"/>
                    <a:pt x="55480" y="13084"/>
                    <a:pt x="55461" y="13090"/>
                  </a:cubicBezTo>
                  <a:cubicBezTo>
                    <a:pt x="55445" y="13094"/>
                    <a:pt x="55431" y="13096"/>
                    <a:pt x="55419" y="13096"/>
                  </a:cubicBezTo>
                  <a:cubicBezTo>
                    <a:pt x="55378" y="13096"/>
                    <a:pt x="55360" y="13070"/>
                    <a:pt x="55360" y="13011"/>
                  </a:cubicBezTo>
                  <a:cubicBezTo>
                    <a:pt x="55360" y="12965"/>
                    <a:pt x="55381" y="12931"/>
                    <a:pt x="55409" y="12931"/>
                  </a:cubicBezTo>
                  <a:cubicBezTo>
                    <a:pt x="55415" y="12931"/>
                    <a:pt x="55421" y="12933"/>
                    <a:pt x="55427" y="12936"/>
                  </a:cubicBezTo>
                  <a:cubicBezTo>
                    <a:pt x="55435" y="12940"/>
                    <a:pt x="55441" y="12941"/>
                    <a:pt x="55447" y="12941"/>
                  </a:cubicBezTo>
                  <a:cubicBezTo>
                    <a:pt x="55466" y="12941"/>
                    <a:pt x="55470" y="12921"/>
                    <a:pt x="55454" y="12888"/>
                  </a:cubicBezTo>
                  <a:cubicBezTo>
                    <a:pt x="55435" y="12845"/>
                    <a:pt x="55397" y="12811"/>
                    <a:pt x="55373" y="12811"/>
                  </a:cubicBezTo>
                  <a:cubicBezTo>
                    <a:pt x="55349" y="12811"/>
                    <a:pt x="55323" y="12755"/>
                    <a:pt x="55314" y="12685"/>
                  </a:cubicBezTo>
                  <a:cubicBezTo>
                    <a:pt x="55305" y="12614"/>
                    <a:pt x="55330" y="12560"/>
                    <a:pt x="55373" y="12560"/>
                  </a:cubicBezTo>
                  <a:cubicBezTo>
                    <a:pt x="55415" y="12560"/>
                    <a:pt x="55429" y="12545"/>
                    <a:pt x="55402" y="12524"/>
                  </a:cubicBezTo>
                  <a:cubicBezTo>
                    <a:pt x="55363" y="12500"/>
                    <a:pt x="55320" y="12488"/>
                    <a:pt x="55276" y="12488"/>
                  </a:cubicBezTo>
                  <a:cubicBezTo>
                    <a:pt x="55232" y="12488"/>
                    <a:pt x="55188" y="12436"/>
                    <a:pt x="55175" y="12370"/>
                  </a:cubicBezTo>
                  <a:cubicBezTo>
                    <a:pt x="55165" y="12313"/>
                    <a:pt x="55176" y="12276"/>
                    <a:pt x="55202" y="12276"/>
                  </a:cubicBezTo>
                  <a:cubicBezTo>
                    <a:pt x="55207" y="12276"/>
                    <a:pt x="55212" y="12277"/>
                    <a:pt x="55217" y="12279"/>
                  </a:cubicBezTo>
                  <a:cubicBezTo>
                    <a:pt x="55222" y="12282"/>
                    <a:pt x="55227" y="12283"/>
                    <a:pt x="55231" y="12283"/>
                  </a:cubicBezTo>
                  <a:cubicBezTo>
                    <a:pt x="55255" y="12283"/>
                    <a:pt x="55263" y="12245"/>
                    <a:pt x="55248" y="12185"/>
                  </a:cubicBezTo>
                  <a:cubicBezTo>
                    <a:pt x="55230" y="12120"/>
                    <a:pt x="55184" y="12062"/>
                    <a:pt x="55148" y="12062"/>
                  </a:cubicBezTo>
                  <a:cubicBezTo>
                    <a:pt x="55111" y="12062"/>
                    <a:pt x="55097" y="12048"/>
                    <a:pt x="55120" y="12032"/>
                  </a:cubicBezTo>
                  <a:cubicBezTo>
                    <a:pt x="55142" y="12015"/>
                    <a:pt x="55120" y="11971"/>
                    <a:pt x="55063" y="11930"/>
                  </a:cubicBezTo>
                  <a:cubicBezTo>
                    <a:pt x="55008" y="11888"/>
                    <a:pt x="54969" y="11823"/>
                    <a:pt x="54972" y="11777"/>
                  </a:cubicBezTo>
                  <a:cubicBezTo>
                    <a:pt x="54975" y="11746"/>
                    <a:pt x="54981" y="11730"/>
                    <a:pt x="54989" y="11730"/>
                  </a:cubicBezTo>
                  <a:cubicBezTo>
                    <a:pt x="54995" y="11730"/>
                    <a:pt x="55003" y="11738"/>
                    <a:pt x="55011" y="11754"/>
                  </a:cubicBezTo>
                  <a:cubicBezTo>
                    <a:pt x="55033" y="11796"/>
                    <a:pt x="55062" y="11816"/>
                    <a:pt x="55087" y="11816"/>
                  </a:cubicBezTo>
                  <a:cubicBezTo>
                    <a:pt x="55117" y="11816"/>
                    <a:pt x="55140" y="11786"/>
                    <a:pt x="55133" y="11732"/>
                  </a:cubicBezTo>
                  <a:cubicBezTo>
                    <a:pt x="55114" y="11594"/>
                    <a:pt x="55030" y="11463"/>
                    <a:pt x="54897" y="11362"/>
                  </a:cubicBezTo>
                  <a:cubicBezTo>
                    <a:pt x="54753" y="11253"/>
                    <a:pt x="54733" y="11139"/>
                    <a:pt x="54853" y="11103"/>
                  </a:cubicBezTo>
                  <a:cubicBezTo>
                    <a:pt x="54903" y="11087"/>
                    <a:pt x="54908" y="11077"/>
                    <a:pt x="54863" y="11074"/>
                  </a:cubicBezTo>
                  <a:cubicBezTo>
                    <a:pt x="54818" y="11071"/>
                    <a:pt x="54800" y="11001"/>
                    <a:pt x="54815" y="10896"/>
                  </a:cubicBezTo>
                  <a:cubicBezTo>
                    <a:pt x="54836" y="10759"/>
                    <a:pt x="54817" y="10723"/>
                    <a:pt x="54724" y="10723"/>
                  </a:cubicBezTo>
                  <a:cubicBezTo>
                    <a:pt x="54636" y="10723"/>
                    <a:pt x="54630" y="10713"/>
                    <a:pt x="54696" y="10681"/>
                  </a:cubicBezTo>
                  <a:cubicBezTo>
                    <a:pt x="54770" y="10644"/>
                    <a:pt x="54770" y="10633"/>
                    <a:pt x="54696" y="10610"/>
                  </a:cubicBezTo>
                  <a:cubicBezTo>
                    <a:pt x="54621" y="10586"/>
                    <a:pt x="54624" y="10581"/>
                    <a:pt x="54699" y="10577"/>
                  </a:cubicBezTo>
                  <a:cubicBezTo>
                    <a:pt x="54769" y="10572"/>
                    <a:pt x="54762" y="10548"/>
                    <a:pt x="54672" y="10472"/>
                  </a:cubicBezTo>
                  <a:cubicBezTo>
                    <a:pt x="54559" y="10378"/>
                    <a:pt x="54559" y="10372"/>
                    <a:pt x="54678" y="10372"/>
                  </a:cubicBezTo>
                  <a:cubicBezTo>
                    <a:pt x="54797" y="10372"/>
                    <a:pt x="54797" y="10369"/>
                    <a:pt x="54684" y="10305"/>
                  </a:cubicBezTo>
                  <a:cubicBezTo>
                    <a:pt x="54609" y="10260"/>
                    <a:pt x="54590" y="10223"/>
                    <a:pt x="54633" y="10202"/>
                  </a:cubicBezTo>
                  <a:cubicBezTo>
                    <a:pt x="54672" y="10184"/>
                    <a:pt x="54703" y="10144"/>
                    <a:pt x="54703" y="10110"/>
                  </a:cubicBezTo>
                  <a:cubicBezTo>
                    <a:pt x="54703" y="10089"/>
                    <a:pt x="54700" y="10078"/>
                    <a:pt x="54692" y="10078"/>
                  </a:cubicBezTo>
                  <a:cubicBezTo>
                    <a:pt x="54684" y="10078"/>
                    <a:pt x="54673" y="10088"/>
                    <a:pt x="54656" y="10108"/>
                  </a:cubicBezTo>
                  <a:cubicBezTo>
                    <a:pt x="54639" y="10128"/>
                    <a:pt x="54623" y="10138"/>
                    <a:pt x="54603" y="10138"/>
                  </a:cubicBezTo>
                  <a:cubicBezTo>
                    <a:pt x="54584" y="10138"/>
                    <a:pt x="54561" y="10127"/>
                    <a:pt x="54530" y="10104"/>
                  </a:cubicBezTo>
                  <a:cubicBezTo>
                    <a:pt x="54471" y="10056"/>
                    <a:pt x="54487" y="10028"/>
                    <a:pt x="54605" y="9978"/>
                  </a:cubicBezTo>
                  <a:cubicBezTo>
                    <a:pt x="54693" y="9941"/>
                    <a:pt x="54744" y="9884"/>
                    <a:pt x="54724" y="9847"/>
                  </a:cubicBezTo>
                  <a:cubicBezTo>
                    <a:pt x="54710" y="9820"/>
                    <a:pt x="54682" y="9804"/>
                    <a:pt x="54653" y="9804"/>
                  </a:cubicBezTo>
                  <a:cubicBezTo>
                    <a:pt x="54642" y="9804"/>
                    <a:pt x="54632" y="9806"/>
                    <a:pt x="54621" y="9811"/>
                  </a:cubicBezTo>
                  <a:cubicBezTo>
                    <a:pt x="54610" y="9816"/>
                    <a:pt x="54601" y="9819"/>
                    <a:pt x="54594" y="9819"/>
                  </a:cubicBezTo>
                  <a:cubicBezTo>
                    <a:pt x="54575" y="9819"/>
                    <a:pt x="54574" y="9798"/>
                    <a:pt x="54593" y="9760"/>
                  </a:cubicBezTo>
                  <a:cubicBezTo>
                    <a:pt x="54615" y="9713"/>
                    <a:pt x="54606" y="9677"/>
                    <a:pt x="54570" y="9677"/>
                  </a:cubicBezTo>
                  <a:cubicBezTo>
                    <a:pt x="54539" y="9677"/>
                    <a:pt x="54511" y="9699"/>
                    <a:pt x="54508" y="9732"/>
                  </a:cubicBezTo>
                  <a:cubicBezTo>
                    <a:pt x="54508" y="9751"/>
                    <a:pt x="54493" y="9762"/>
                    <a:pt x="54474" y="9762"/>
                  </a:cubicBezTo>
                  <a:cubicBezTo>
                    <a:pt x="54464" y="9762"/>
                    <a:pt x="54453" y="9760"/>
                    <a:pt x="54442" y="9754"/>
                  </a:cubicBezTo>
                  <a:cubicBezTo>
                    <a:pt x="54405" y="9737"/>
                    <a:pt x="54393" y="9702"/>
                    <a:pt x="54414" y="9674"/>
                  </a:cubicBezTo>
                  <a:cubicBezTo>
                    <a:pt x="54435" y="9646"/>
                    <a:pt x="54417" y="9592"/>
                    <a:pt x="54376" y="9554"/>
                  </a:cubicBezTo>
                  <a:cubicBezTo>
                    <a:pt x="54333" y="9513"/>
                    <a:pt x="54318" y="9422"/>
                    <a:pt x="54342" y="9337"/>
                  </a:cubicBezTo>
                  <a:cubicBezTo>
                    <a:pt x="54366" y="9252"/>
                    <a:pt x="54354" y="9177"/>
                    <a:pt x="54314" y="9159"/>
                  </a:cubicBezTo>
                  <a:cubicBezTo>
                    <a:pt x="54302" y="9154"/>
                    <a:pt x="54290" y="9151"/>
                    <a:pt x="54281" y="9151"/>
                  </a:cubicBezTo>
                  <a:cubicBezTo>
                    <a:pt x="54259" y="9151"/>
                    <a:pt x="54245" y="9165"/>
                    <a:pt x="54245" y="9187"/>
                  </a:cubicBezTo>
                  <a:cubicBezTo>
                    <a:pt x="54245" y="9211"/>
                    <a:pt x="54235" y="9224"/>
                    <a:pt x="54222" y="9224"/>
                  </a:cubicBezTo>
                  <a:cubicBezTo>
                    <a:pt x="54216" y="9224"/>
                    <a:pt x="54210" y="9222"/>
                    <a:pt x="54203" y="9217"/>
                  </a:cubicBezTo>
                  <a:cubicBezTo>
                    <a:pt x="54182" y="9202"/>
                    <a:pt x="54187" y="9162"/>
                    <a:pt x="54218" y="9123"/>
                  </a:cubicBezTo>
                  <a:cubicBezTo>
                    <a:pt x="54282" y="9047"/>
                    <a:pt x="54305" y="8886"/>
                    <a:pt x="54251" y="8884"/>
                  </a:cubicBezTo>
                  <a:cubicBezTo>
                    <a:pt x="54230" y="8883"/>
                    <a:pt x="54160" y="8852"/>
                    <a:pt x="54097" y="8816"/>
                  </a:cubicBezTo>
                  <a:cubicBezTo>
                    <a:pt x="54002" y="8762"/>
                    <a:pt x="53993" y="8726"/>
                    <a:pt x="54048" y="8617"/>
                  </a:cubicBezTo>
                  <a:cubicBezTo>
                    <a:pt x="54088" y="8538"/>
                    <a:pt x="54070" y="8484"/>
                    <a:pt x="54033" y="8484"/>
                  </a:cubicBezTo>
                  <a:cubicBezTo>
                    <a:pt x="54011" y="8484"/>
                    <a:pt x="53981" y="8504"/>
                    <a:pt x="53954" y="8550"/>
                  </a:cubicBezTo>
                  <a:cubicBezTo>
                    <a:pt x="53949" y="8559"/>
                    <a:pt x="53946" y="8563"/>
                    <a:pt x="53944" y="8563"/>
                  </a:cubicBezTo>
                  <a:cubicBezTo>
                    <a:pt x="53938" y="8563"/>
                    <a:pt x="53944" y="8528"/>
                    <a:pt x="53960" y="8468"/>
                  </a:cubicBezTo>
                  <a:cubicBezTo>
                    <a:pt x="53983" y="8389"/>
                    <a:pt x="53981" y="8352"/>
                    <a:pt x="53953" y="8352"/>
                  </a:cubicBezTo>
                  <a:cubicBezTo>
                    <a:pt x="53946" y="8352"/>
                    <a:pt x="53937" y="8354"/>
                    <a:pt x="53926" y="8359"/>
                  </a:cubicBezTo>
                  <a:cubicBezTo>
                    <a:pt x="53910" y="8367"/>
                    <a:pt x="53898" y="8370"/>
                    <a:pt x="53890" y="8370"/>
                  </a:cubicBezTo>
                  <a:cubicBezTo>
                    <a:pt x="53871" y="8370"/>
                    <a:pt x="53873" y="8352"/>
                    <a:pt x="53892" y="8316"/>
                  </a:cubicBezTo>
                  <a:cubicBezTo>
                    <a:pt x="53914" y="8274"/>
                    <a:pt x="53900" y="8238"/>
                    <a:pt x="53863" y="8238"/>
                  </a:cubicBezTo>
                  <a:cubicBezTo>
                    <a:pt x="53826" y="8238"/>
                    <a:pt x="53802" y="8183"/>
                    <a:pt x="53812" y="8110"/>
                  </a:cubicBezTo>
                  <a:cubicBezTo>
                    <a:pt x="53823" y="8036"/>
                    <a:pt x="53813" y="8005"/>
                    <a:pt x="53775" y="8005"/>
                  </a:cubicBezTo>
                  <a:cubicBezTo>
                    <a:pt x="53765" y="8005"/>
                    <a:pt x="53753" y="8007"/>
                    <a:pt x="53738" y="8011"/>
                  </a:cubicBezTo>
                  <a:cubicBezTo>
                    <a:pt x="53722" y="8016"/>
                    <a:pt x="53708" y="8019"/>
                    <a:pt x="53697" y="8019"/>
                  </a:cubicBezTo>
                  <a:cubicBezTo>
                    <a:pt x="53676" y="8019"/>
                    <a:pt x="53669" y="8009"/>
                    <a:pt x="53683" y="7992"/>
                  </a:cubicBezTo>
                  <a:cubicBezTo>
                    <a:pt x="53703" y="7968"/>
                    <a:pt x="53692" y="7932"/>
                    <a:pt x="53654" y="7914"/>
                  </a:cubicBezTo>
                  <a:cubicBezTo>
                    <a:pt x="53615" y="7897"/>
                    <a:pt x="53589" y="7840"/>
                    <a:pt x="53589" y="7788"/>
                  </a:cubicBezTo>
                  <a:cubicBezTo>
                    <a:pt x="53587" y="7734"/>
                    <a:pt x="53544" y="7691"/>
                    <a:pt x="53492" y="7691"/>
                  </a:cubicBezTo>
                  <a:cubicBezTo>
                    <a:pt x="53417" y="7691"/>
                    <a:pt x="53408" y="7662"/>
                    <a:pt x="53456" y="7567"/>
                  </a:cubicBezTo>
                  <a:cubicBezTo>
                    <a:pt x="53505" y="7473"/>
                    <a:pt x="53496" y="7444"/>
                    <a:pt x="53421" y="7444"/>
                  </a:cubicBezTo>
                  <a:cubicBezTo>
                    <a:pt x="53360" y="7444"/>
                    <a:pt x="53324" y="7397"/>
                    <a:pt x="53324" y="7316"/>
                  </a:cubicBezTo>
                  <a:cubicBezTo>
                    <a:pt x="53324" y="7255"/>
                    <a:pt x="53304" y="7216"/>
                    <a:pt x="53275" y="7216"/>
                  </a:cubicBezTo>
                  <a:cubicBezTo>
                    <a:pt x="53269" y="7216"/>
                    <a:pt x="53264" y="7217"/>
                    <a:pt x="53259" y="7219"/>
                  </a:cubicBezTo>
                  <a:cubicBezTo>
                    <a:pt x="53252" y="7222"/>
                    <a:pt x="53246" y="7224"/>
                    <a:pt x="53240" y="7224"/>
                  </a:cubicBezTo>
                  <a:cubicBezTo>
                    <a:pt x="53213" y="7224"/>
                    <a:pt x="53193" y="7192"/>
                    <a:pt x="53193" y="7146"/>
                  </a:cubicBezTo>
                  <a:cubicBezTo>
                    <a:pt x="53193" y="7098"/>
                    <a:pt x="53173" y="7066"/>
                    <a:pt x="53146" y="7066"/>
                  </a:cubicBezTo>
                  <a:cubicBezTo>
                    <a:pt x="53141" y="7066"/>
                    <a:pt x="53136" y="7067"/>
                    <a:pt x="53130" y="7070"/>
                  </a:cubicBezTo>
                  <a:cubicBezTo>
                    <a:pt x="53126" y="7072"/>
                    <a:pt x="53122" y="7073"/>
                    <a:pt x="53118" y="7073"/>
                  </a:cubicBezTo>
                  <a:cubicBezTo>
                    <a:pt x="53091" y="7073"/>
                    <a:pt x="53074" y="7028"/>
                    <a:pt x="53080" y="6961"/>
                  </a:cubicBezTo>
                  <a:cubicBezTo>
                    <a:pt x="53088" y="6866"/>
                    <a:pt x="53075" y="6836"/>
                    <a:pt x="53002" y="6836"/>
                  </a:cubicBezTo>
                  <a:cubicBezTo>
                    <a:pt x="52988" y="6836"/>
                    <a:pt x="52973" y="6837"/>
                    <a:pt x="52954" y="6839"/>
                  </a:cubicBezTo>
                  <a:cubicBezTo>
                    <a:pt x="52939" y="6840"/>
                    <a:pt x="52926" y="6841"/>
                    <a:pt x="52914" y="6841"/>
                  </a:cubicBezTo>
                  <a:cubicBezTo>
                    <a:pt x="52835" y="6841"/>
                    <a:pt x="52817" y="6808"/>
                    <a:pt x="52817" y="6701"/>
                  </a:cubicBezTo>
                  <a:cubicBezTo>
                    <a:pt x="52817" y="6612"/>
                    <a:pt x="52759" y="6509"/>
                    <a:pt x="52675" y="6448"/>
                  </a:cubicBezTo>
                  <a:cubicBezTo>
                    <a:pt x="52601" y="6394"/>
                    <a:pt x="52535" y="6324"/>
                    <a:pt x="52535" y="6298"/>
                  </a:cubicBezTo>
                  <a:cubicBezTo>
                    <a:pt x="52535" y="6247"/>
                    <a:pt x="51757" y="5653"/>
                    <a:pt x="51690" y="5653"/>
                  </a:cubicBezTo>
                  <a:cubicBezTo>
                    <a:pt x="51689" y="5653"/>
                    <a:pt x="51688" y="5653"/>
                    <a:pt x="51687" y="5654"/>
                  </a:cubicBezTo>
                  <a:cubicBezTo>
                    <a:pt x="51687" y="5654"/>
                    <a:pt x="51686" y="5654"/>
                    <a:pt x="51685" y="5654"/>
                  </a:cubicBezTo>
                  <a:cubicBezTo>
                    <a:pt x="51667" y="5654"/>
                    <a:pt x="51579" y="5604"/>
                    <a:pt x="51478" y="5534"/>
                  </a:cubicBezTo>
                  <a:cubicBezTo>
                    <a:pt x="51371" y="5463"/>
                    <a:pt x="51261" y="5404"/>
                    <a:pt x="51228" y="5404"/>
                  </a:cubicBezTo>
                  <a:cubicBezTo>
                    <a:pt x="51193" y="5404"/>
                    <a:pt x="51131" y="5372"/>
                    <a:pt x="51083" y="5328"/>
                  </a:cubicBezTo>
                  <a:cubicBezTo>
                    <a:pt x="51045" y="5295"/>
                    <a:pt x="50990" y="5274"/>
                    <a:pt x="50943" y="5274"/>
                  </a:cubicBezTo>
                  <a:cubicBezTo>
                    <a:pt x="50930" y="5274"/>
                    <a:pt x="50918" y="5276"/>
                    <a:pt x="50907" y="5279"/>
                  </a:cubicBezTo>
                  <a:cubicBezTo>
                    <a:pt x="50890" y="5284"/>
                    <a:pt x="50876" y="5286"/>
                    <a:pt x="50865" y="5286"/>
                  </a:cubicBezTo>
                  <a:cubicBezTo>
                    <a:pt x="50845" y="5286"/>
                    <a:pt x="50839" y="5278"/>
                    <a:pt x="50852" y="5263"/>
                  </a:cubicBezTo>
                  <a:cubicBezTo>
                    <a:pt x="50895" y="5210"/>
                    <a:pt x="50290" y="5023"/>
                    <a:pt x="50105" y="5023"/>
                  </a:cubicBezTo>
                  <a:cubicBezTo>
                    <a:pt x="50091" y="5023"/>
                    <a:pt x="50079" y="5024"/>
                    <a:pt x="50070" y="5027"/>
                  </a:cubicBezTo>
                  <a:cubicBezTo>
                    <a:pt x="50056" y="5030"/>
                    <a:pt x="50042" y="5031"/>
                    <a:pt x="50028" y="5031"/>
                  </a:cubicBezTo>
                  <a:cubicBezTo>
                    <a:pt x="49983" y="5031"/>
                    <a:pt x="49939" y="5017"/>
                    <a:pt x="49904" y="4988"/>
                  </a:cubicBezTo>
                  <a:cubicBezTo>
                    <a:pt x="49865" y="4952"/>
                    <a:pt x="49700" y="4906"/>
                    <a:pt x="49543" y="4888"/>
                  </a:cubicBezTo>
                  <a:cubicBezTo>
                    <a:pt x="49386" y="4870"/>
                    <a:pt x="49239" y="4822"/>
                    <a:pt x="49219" y="4784"/>
                  </a:cubicBezTo>
                  <a:cubicBezTo>
                    <a:pt x="49205" y="4754"/>
                    <a:pt x="49166" y="4740"/>
                    <a:pt x="49119" y="4740"/>
                  </a:cubicBezTo>
                  <a:cubicBezTo>
                    <a:pt x="49046" y="4740"/>
                    <a:pt x="48952" y="4774"/>
                    <a:pt x="48897" y="4831"/>
                  </a:cubicBezTo>
                  <a:cubicBezTo>
                    <a:pt x="48891" y="4838"/>
                    <a:pt x="48882" y="4840"/>
                    <a:pt x="48871" y="4840"/>
                  </a:cubicBezTo>
                  <a:cubicBezTo>
                    <a:pt x="48744" y="4840"/>
                    <a:pt x="48307" y="4472"/>
                    <a:pt x="48334" y="4372"/>
                  </a:cubicBezTo>
                  <a:cubicBezTo>
                    <a:pt x="48348" y="4327"/>
                    <a:pt x="48286" y="4235"/>
                    <a:pt x="48204" y="4176"/>
                  </a:cubicBezTo>
                  <a:cubicBezTo>
                    <a:pt x="48124" y="4117"/>
                    <a:pt x="48064" y="4046"/>
                    <a:pt x="48079" y="4027"/>
                  </a:cubicBezTo>
                  <a:cubicBezTo>
                    <a:pt x="48094" y="4006"/>
                    <a:pt x="48039" y="3890"/>
                    <a:pt x="47954" y="3766"/>
                  </a:cubicBezTo>
                  <a:cubicBezTo>
                    <a:pt x="47712" y="3417"/>
                    <a:pt x="47593" y="3200"/>
                    <a:pt x="47613" y="3151"/>
                  </a:cubicBezTo>
                  <a:cubicBezTo>
                    <a:pt x="47622" y="3127"/>
                    <a:pt x="47563" y="3088"/>
                    <a:pt x="47481" y="3066"/>
                  </a:cubicBezTo>
                  <a:cubicBezTo>
                    <a:pt x="47399" y="3044"/>
                    <a:pt x="47330" y="2997"/>
                    <a:pt x="47330" y="2966"/>
                  </a:cubicBezTo>
                  <a:cubicBezTo>
                    <a:pt x="47330" y="2944"/>
                    <a:pt x="47354" y="2930"/>
                    <a:pt x="47386" y="2930"/>
                  </a:cubicBezTo>
                  <a:cubicBezTo>
                    <a:pt x="47398" y="2930"/>
                    <a:pt x="47411" y="2932"/>
                    <a:pt x="47424" y="2936"/>
                  </a:cubicBezTo>
                  <a:cubicBezTo>
                    <a:pt x="47440" y="2940"/>
                    <a:pt x="47453" y="2943"/>
                    <a:pt x="47464" y="2943"/>
                  </a:cubicBezTo>
                  <a:cubicBezTo>
                    <a:pt x="47498" y="2943"/>
                    <a:pt x="47503" y="2919"/>
                    <a:pt x="47484" y="2865"/>
                  </a:cubicBezTo>
                  <a:cubicBezTo>
                    <a:pt x="47468" y="2820"/>
                    <a:pt x="47451" y="2798"/>
                    <a:pt x="47428" y="2798"/>
                  </a:cubicBezTo>
                  <a:cubicBezTo>
                    <a:pt x="47415" y="2798"/>
                    <a:pt x="47399" y="2806"/>
                    <a:pt x="47381" y="2820"/>
                  </a:cubicBezTo>
                  <a:cubicBezTo>
                    <a:pt x="47332" y="2856"/>
                    <a:pt x="47288" y="2873"/>
                    <a:pt x="47261" y="2873"/>
                  </a:cubicBezTo>
                  <a:cubicBezTo>
                    <a:pt x="47224" y="2873"/>
                    <a:pt x="47219" y="2843"/>
                    <a:pt x="47275" y="2791"/>
                  </a:cubicBezTo>
                  <a:cubicBezTo>
                    <a:pt x="47328" y="2743"/>
                    <a:pt x="47345" y="2723"/>
                    <a:pt x="47321" y="2723"/>
                  </a:cubicBezTo>
                  <a:cubicBezTo>
                    <a:pt x="47309" y="2723"/>
                    <a:pt x="47286" y="2729"/>
                    <a:pt x="47252" y="2738"/>
                  </a:cubicBezTo>
                  <a:cubicBezTo>
                    <a:pt x="47228" y="2744"/>
                    <a:pt x="47208" y="2747"/>
                    <a:pt x="47192" y="2747"/>
                  </a:cubicBezTo>
                  <a:cubicBezTo>
                    <a:pt x="47159" y="2747"/>
                    <a:pt x="47145" y="2734"/>
                    <a:pt x="47151" y="2708"/>
                  </a:cubicBezTo>
                  <a:cubicBezTo>
                    <a:pt x="47159" y="2681"/>
                    <a:pt x="47137" y="2660"/>
                    <a:pt x="47102" y="2660"/>
                  </a:cubicBezTo>
                  <a:cubicBezTo>
                    <a:pt x="47097" y="2660"/>
                    <a:pt x="47091" y="2661"/>
                    <a:pt x="47085" y="2662"/>
                  </a:cubicBezTo>
                  <a:cubicBezTo>
                    <a:pt x="47068" y="2664"/>
                    <a:pt x="47054" y="2665"/>
                    <a:pt x="47043" y="2665"/>
                  </a:cubicBezTo>
                  <a:cubicBezTo>
                    <a:pt x="46983" y="2665"/>
                    <a:pt x="47005" y="2630"/>
                    <a:pt x="47111" y="2550"/>
                  </a:cubicBezTo>
                  <a:cubicBezTo>
                    <a:pt x="47205" y="2480"/>
                    <a:pt x="47199" y="2471"/>
                    <a:pt x="47042" y="2426"/>
                  </a:cubicBezTo>
                  <a:cubicBezTo>
                    <a:pt x="46948" y="2400"/>
                    <a:pt x="46872" y="2365"/>
                    <a:pt x="46872" y="2348"/>
                  </a:cubicBezTo>
                  <a:cubicBezTo>
                    <a:pt x="46872" y="2339"/>
                    <a:pt x="46879" y="2334"/>
                    <a:pt x="46891" y="2334"/>
                  </a:cubicBezTo>
                  <a:cubicBezTo>
                    <a:pt x="46902" y="2334"/>
                    <a:pt x="46917" y="2338"/>
                    <a:pt x="46934" y="2345"/>
                  </a:cubicBezTo>
                  <a:cubicBezTo>
                    <a:pt x="46945" y="2349"/>
                    <a:pt x="46956" y="2351"/>
                    <a:pt x="46967" y="2351"/>
                  </a:cubicBezTo>
                  <a:cubicBezTo>
                    <a:pt x="46997" y="2351"/>
                    <a:pt x="47026" y="2338"/>
                    <a:pt x="47045" y="2312"/>
                  </a:cubicBezTo>
                  <a:cubicBezTo>
                    <a:pt x="47062" y="2290"/>
                    <a:pt x="47067" y="2277"/>
                    <a:pt x="47060" y="2277"/>
                  </a:cubicBezTo>
                  <a:cubicBezTo>
                    <a:pt x="47056" y="2277"/>
                    <a:pt x="47050" y="2279"/>
                    <a:pt x="47042" y="2286"/>
                  </a:cubicBezTo>
                  <a:cubicBezTo>
                    <a:pt x="47029" y="2294"/>
                    <a:pt x="47011" y="2298"/>
                    <a:pt x="46989" y="2298"/>
                  </a:cubicBezTo>
                  <a:cubicBezTo>
                    <a:pt x="46895" y="2298"/>
                    <a:pt x="46740" y="2229"/>
                    <a:pt x="46740" y="2171"/>
                  </a:cubicBezTo>
                  <a:cubicBezTo>
                    <a:pt x="46740" y="2153"/>
                    <a:pt x="46755" y="2143"/>
                    <a:pt x="46777" y="2143"/>
                  </a:cubicBezTo>
                  <a:cubicBezTo>
                    <a:pt x="46790" y="2143"/>
                    <a:pt x="46806" y="2147"/>
                    <a:pt x="46823" y="2154"/>
                  </a:cubicBezTo>
                  <a:cubicBezTo>
                    <a:pt x="46830" y="2157"/>
                    <a:pt x="46834" y="2159"/>
                    <a:pt x="46837" y="2159"/>
                  </a:cubicBezTo>
                  <a:cubicBezTo>
                    <a:pt x="46850" y="2159"/>
                    <a:pt x="46805" y="2119"/>
                    <a:pt x="46715" y="2054"/>
                  </a:cubicBezTo>
                  <a:cubicBezTo>
                    <a:pt x="46527" y="1920"/>
                    <a:pt x="46527" y="1920"/>
                    <a:pt x="46649" y="1814"/>
                  </a:cubicBezTo>
                  <a:cubicBezTo>
                    <a:pt x="46712" y="1759"/>
                    <a:pt x="46739" y="1734"/>
                    <a:pt x="46731" y="1734"/>
                  </a:cubicBezTo>
                  <a:cubicBezTo>
                    <a:pt x="46725" y="1734"/>
                    <a:pt x="46699" y="1748"/>
                    <a:pt x="46655" y="1774"/>
                  </a:cubicBezTo>
                  <a:cubicBezTo>
                    <a:pt x="46610" y="1800"/>
                    <a:pt x="46583" y="1813"/>
                    <a:pt x="46571" y="1813"/>
                  </a:cubicBezTo>
                  <a:cubicBezTo>
                    <a:pt x="46557" y="1813"/>
                    <a:pt x="46564" y="1794"/>
                    <a:pt x="46584" y="1754"/>
                  </a:cubicBezTo>
                  <a:cubicBezTo>
                    <a:pt x="46610" y="1703"/>
                    <a:pt x="46602" y="1682"/>
                    <a:pt x="46549" y="1682"/>
                  </a:cubicBezTo>
                  <a:cubicBezTo>
                    <a:pt x="46536" y="1682"/>
                    <a:pt x="46520" y="1683"/>
                    <a:pt x="46502" y="1686"/>
                  </a:cubicBezTo>
                  <a:cubicBezTo>
                    <a:pt x="46488" y="1688"/>
                    <a:pt x="46476" y="1689"/>
                    <a:pt x="46464" y="1689"/>
                  </a:cubicBezTo>
                  <a:cubicBezTo>
                    <a:pt x="46403" y="1689"/>
                    <a:pt x="46376" y="1660"/>
                    <a:pt x="46376" y="1596"/>
                  </a:cubicBezTo>
                  <a:cubicBezTo>
                    <a:pt x="46376" y="1539"/>
                    <a:pt x="46323" y="1445"/>
                    <a:pt x="46261" y="1395"/>
                  </a:cubicBezTo>
                  <a:cubicBezTo>
                    <a:pt x="46199" y="1344"/>
                    <a:pt x="46167" y="1281"/>
                    <a:pt x="46196" y="1257"/>
                  </a:cubicBezTo>
                  <a:cubicBezTo>
                    <a:pt x="46203" y="1251"/>
                    <a:pt x="46204" y="1248"/>
                    <a:pt x="46200" y="1248"/>
                  </a:cubicBezTo>
                  <a:cubicBezTo>
                    <a:pt x="46188" y="1248"/>
                    <a:pt x="46137" y="1269"/>
                    <a:pt x="46063" y="1305"/>
                  </a:cubicBezTo>
                  <a:cubicBezTo>
                    <a:pt x="45993" y="1340"/>
                    <a:pt x="45945" y="1358"/>
                    <a:pt x="45914" y="1358"/>
                  </a:cubicBezTo>
                  <a:cubicBezTo>
                    <a:pt x="45874" y="1358"/>
                    <a:pt x="45866" y="1326"/>
                    <a:pt x="45882" y="1262"/>
                  </a:cubicBezTo>
                  <a:cubicBezTo>
                    <a:pt x="45888" y="1237"/>
                    <a:pt x="45802" y="1144"/>
                    <a:pt x="45684" y="1054"/>
                  </a:cubicBezTo>
                  <a:cubicBezTo>
                    <a:pt x="45568" y="965"/>
                    <a:pt x="45491" y="871"/>
                    <a:pt x="45515" y="844"/>
                  </a:cubicBezTo>
                  <a:cubicBezTo>
                    <a:pt x="45538" y="816"/>
                    <a:pt x="45499" y="783"/>
                    <a:pt x="45424" y="768"/>
                  </a:cubicBezTo>
                  <a:cubicBezTo>
                    <a:pt x="45408" y="765"/>
                    <a:pt x="45391" y="763"/>
                    <a:pt x="45375" y="763"/>
                  </a:cubicBezTo>
                  <a:cubicBezTo>
                    <a:pt x="45316" y="763"/>
                    <a:pt x="45263" y="783"/>
                    <a:pt x="45239" y="816"/>
                  </a:cubicBezTo>
                  <a:cubicBezTo>
                    <a:pt x="45223" y="837"/>
                    <a:pt x="45207" y="849"/>
                    <a:pt x="45183" y="849"/>
                  </a:cubicBezTo>
                  <a:cubicBezTo>
                    <a:pt x="45143" y="849"/>
                    <a:pt x="45083" y="814"/>
                    <a:pt x="44975" y="737"/>
                  </a:cubicBezTo>
                  <a:cubicBezTo>
                    <a:pt x="44863" y="656"/>
                    <a:pt x="44784" y="586"/>
                    <a:pt x="44806" y="586"/>
                  </a:cubicBezTo>
                  <a:cubicBezTo>
                    <a:pt x="44827" y="586"/>
                    <a:pt x="44811" y="553"/>
                    <a:pt x="44766" y="510"/>
                  </a:cubicBezTo>
                  <a:cubicBezTo>
                    <a:pt x="44723" y="471"/>
                    <a:pt x="44660" y="441"/>
                    <a:pt x="44617" y="441"/>
                  </a:cubicBezTo>
                  <a:cubicBezTo>
                    <a:pt x="44614" y="441"/>
                    <a:pt x="44611" y="441"/>
                    <a:pt x="44608" y="441"/>
                  </a:cubicBezTo>
                  <a:cubicBezTo>
                    <a:pt x="44577" y="444"/>
                    <a:pt x="44550" y="446"/>
                    <a:pt x="44526" y="446"/>
                  </a:cubicBezTo>
                  <a:cubicBezTo>
                    <a:pt x="44413" y="446"/>
                    <a:pt x="44371" y="413"/>
                    <a:pt x="44371" y="335"/>
                  </a:cubicBezTo>
                  <a:cubicBezTo>
                    <a:pt x="44371" y="229"/>
                    <a:pt x="44169" y="76"/>
                    <a:pt x="44007" y="58"/>
                  </a:cubicBezTo>
                  <a:cubicBezTo>
                    <a:pt x="44001" y="57"/>
                    <a:pt x="43995" y="57"/>
                    <a:pt x="43990" y="57"/>
                  </a:cubicBezTo>
                  <a:cubicBezTo>
                    <a:pt x="43935" y="57"/>
                    <a:pt x="43909" y="91"/>
                    <a:pt x="43914" y="155"/>
                  </a:cubicBezTo>
                  <a:cubicBezTo>
                    <a:pt x="43916" y="198"/>
                    <a:pt x="43925" y="222"/>
                    <a:pt x="43936" y="222"/>
                  </a:cubicBezTo>
                  <a:cubicBezTo>
                    <a:pt x="43940" y="222"/>
                    <a:pt x="43946" y="217"/>
                    <a:pt x="43951" y="207"/>
                  </a:cubicBezTo>
                  <a:cubicBezTo>
                    <a:pt x="43964" y="184"/>
                    <a:pt x="44005" y="170"/>
                    <a:pt x="44054" y="170"/>
                  </a:cubicBezTo>
                  <a:cubicBezTo>
                    <a:pt x="44071" y="170"/>
                    <a:pt x="44090" y="172"/>
                    <a:pt x="44108" y="175"/>
                  </a:cubicBezTo>
                  <a:cubicBezTo>
                    <a:pt x="44320" y="217"/>
                    <a:pt x="44251" y="272"/>
                    <a:pt x="43975" y="280"/>
                  </a:cubicBezTo>
                  <a:cubicBezTo>
                    <a:pt x="43962" y="280"/>
                    <a:pt x="43949" y="281"/>
                    <a:pt x="43937" y="281"/>
                  </a:cubicBezTo>
                  <a:cubicBezTo>
                    <a:pt x="43811" y="281"/>
                    <a:pt x="43713" y="261"/>
                    <a:pt x="43713" y="235"/>
                  </a:cubicBezTo>
                  <a:cubicBezTo>
                    <a:pt x="43713" y="215"/>
                    <a:pt x="43725" y="203"/>
                    <a:pt x="43742" y="203"/>
                  </a:cubicBezTo>
                  <a:cubicBezTo>
                    <a:pt x="43749" y="203"/>
                    <a:pt x="43758" y="205"/>
                    <a:pt x="43766" y="210"/>
                  </a:cubicBezTo>
                  <a:cubicBezTo>
                    <a:pt x="43772" y="213"/>
                    <a:pt x="43778" y="214"/>
                    <a:pt x="43783" y="214"/>
                  </a:cubicBezTo>
                  <a:cubicBezTo>
                    <a:pt x="43804" y="214"/>
                    <a:pt x="43819" y="195"/>
                    <a:pt x="43819" y="165"/>
                  </a:cubicBezTo>
                  <a:cubicBezTo>
                    <a:pt x="43819" y="124"/>
                    <a:pt x="43776" y="106"/>
                    <a:pt x="43669" y="106"/>
                  </a:cubicBezTo>
                  <a:cubicBezTo>
                    <a:pt x="43640" y="106"/>
                    <a:pt x="43607" y="107"/>
                    <a:pt x="43568" y="110"/>
                  </a:cubicBezTo>
                  <a:cubicBezTo>
                    <a:pt x="43525" y="113"/>
                    <a:pt x="43489" y="114"/>
                    <a:pt x="43459" y="114"/>
                  </a:cubicBezTo>
                  <a:cubicBezTo>
                    <a:pt x="43352" y="114"/>
                    <a:pt x="43317" y="95"/>
                    <a:pt x="43317" y="46"/>
                  </a:cubicBezTo>
                  <a:cubicBezTo>
                    <a:pt x="43317" y="16"/>
                    <a:pt x="43311" y="0"/>
                    <a:pt x="43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767925" y="1898525"/>
              <a:ext cx="4475" cy="2525"/>
            </a:xfrm>
            <a:custGeom>
              <a:avLst/>
              <a:gdLst/>
              <a:ahLst/>
              <a:cxnLst/>
              <a:rect l="l" t="t" r="r" b="b"/>
              <a:pathLst>
                <a:path w="179" h="101" extrusionOk="0">
                  <a:moveTo>
                    <a:pt x="130" y="1"/>
                  </a:moveTo>
                  <a:cubicBezTo>
                    <a:pt x="90" y="2"/>
                    <a:pt x="51" y="20"/>
                    <a:pt x="24" y="51"/>
                  </a:cubicBezTo>
                  <a:cubicBezTo>
                    <a:pt x="1" y="80"/>
                    <a:pt x="11" y="101"/>
                    <a:pt x="48" y="101"/>
                  </a:cubicBezTo>
                  <a:cubicBezTo>
                    <a:pt x="90" y="99"/>
                    <a:pt x="129" y="81"/>
                    <a:pt x="156" y="51"/>
                  </a:cubicBezTo>
                  <a:cubicBezTo>
                    <a:pt x="178" y="23"/>
                    <a:pt x="168" y="1"/>
                    <a:pt x="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45150" y="1843525"/>
              <a:ext cx="16325" cy="7225"/>
            </a:xfrm>
            <a:custGeom>
              <a:avLst/>
              <a:gdLst/>
              <a:ahLst/>
              <a:cxnLst/>
              <a:rect l="l" t="t" r="r" b="b"/>
              <a:pathLst>
                <a:path w="653" h="289" extrusionOk="0">
                  <a:moveTo>
                    <a:pt x="505" y="0"/>
                  </a:moveTo>
                  <a:cubicBezTo>
                    <a:pt x="464" y="0"/>
                    <a:pt x="351" y="54"/>
                    <a:pt x="236" y="129"/>
                  </a:cubicBezTo>
                  <a:cubicBezTo>
                    <a:pt x="4" y="282"/>
                    <a:pt x="1" y="289"/>
                    <a:pt x="151" y="289"/>
                  </a:cubicBezTo>
                  <a:cubicBezTo>
                    <a:pt x="239" y="289"/>
                    <a:pt x="296" y="271"/>
                    <a:pt x="277" y="247"/>
                  </a:cubicBezTo>
                  <a:cubicBezTo>
                    <a:pt x="233" y="193"/>
                    <a:pt x="420" y="95"/>
                    <a:pt x="545" y="95"/>
                  </a:cubicBezTo>
                  <a:cubicBezTo>
                    <a:pt x="560" y="95"/>
                    <a:pt x="574" y="96"/>
                    <a:pt x="587" y="99"/>
                  </a:cubicBezTo>
                  <a:cubicBezTo>
                    <a:pt x="609" y="105"/>
                    <a:pt x="626" y="107"/>
                    <a:pt x="635" y="107"/>
                  </a:cubicBezTo>
                  <a:cubicBezTo>
                    <a:pt x="652" y="107"/>
                    <a:pt x="648" y="99"/>
                    <a:pt x="621" y="82"/>
                  </a:cubicBezTo>
                  <a:cubicBezTo>
                    <a:pt x="586" y="58"/>
                    <a:pt x="551" y="32"/>
                    <a:pt x="518" y="4"/>
                  </a:cubicBezTo>
                  <a:cubicBezTo>
                    <a:pt x="516" y="1"/>
                    <a:pt x="511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63125" y="1842600"/>
              <a:ext cx="3325" cy="2500"/>
            </a:xfrm>
            <a:custGeom>
              <a:avLst/>
              <a:gdLst/>
              <a:ahLst/>
              <a:cxnLst/>
              <a:rect l="l" t="t" r="r" b="b"/>
              <a:pathLst>
                <a:path w="133" h="100" extrusionOk="0">
                  <a:moveTo>
                    <a:pt x="67" y="1"/>
                  </a:moveTo>
                  <a:cubicBezTo>
                    <a:pt x="28" y="1"/>
                    <a:pt x="1" y="22"/>
                    <a:pt x="1" y="50"/>
                  </a:cubicBezTo>
                  <a:cubicBezTo>
                    <a:pt x="1" y="78"/>
                    <a:pt x="28" y="99"/>
                    <a:pt x="67" y="99"/>
                  </a:cubicBezTo>
                  <a:cubicBezTo>
                    <a:pt x="104" y="99"/>
                    <a:pt x="132" y="78"/>
                    <a:pt x="132" y="50"/>
                  </a:cubicBezTo>
                  <a:cubicBezTo>
                    <a:pt x="132" y="22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63125" y="1838900"/>
              <a:ext cx="3325" cy="2075"/>
            </a:xfrm>
            <a:custGeom>
              <a:avLst/>
              <a:gdLst/>
              <a:ahLst/>
              <a:cxnLst/>
              <a:rect l="l" t="t" r="r" b="b"/>
              <a:pathLst>
                <a:path w="133" h="83" extrusionOk="0">
                  <a:moveTo>
                    <a:pt x="67" y="1"/>
                  </a:moveTo>
                  <a:cubicBezTo>
                    <a:pt x="28" y="1"/>
                    <a:pt x="1" y="25"/>
                    <a:pt x="1" y="53"/>
                  </a:cubicBezTo>
                  <a:cubicBezTo>
                    <a:pt x="1" y="72"/>
                    <a:pt x="15" y="83"/>
                    <a:pt x="35" y="83"/>
                  </a:cubicBezTo>
                  <a:cubicBezTo>
                    <a:pt x="44" y="83"/>
                    <a:pt x="55" y="80"/>
                    <a:pt x="67" y="76"/>
                  </a:cubicBezTo>
                  <a:cubicBezTo>
                    <a:pt x="104" y="58"/>
                    <a:pt x="132" y="35"/>
                    <a:pt x="132" y="23"/>
                  </a:cubicBezTo>
                  <a:cubicBezTo>
                    <a:pt x="132" y="1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874850" y="1831475"/>
              <a:ext cx="4475" cy="2500"/>
            </a:xfrm>
            <a:custGeom>
              <a:avLst/>
              <a:gdLst/>
              <a:ahLst/>
              <a:cxnLst/>
              <a:rect l="l" t="t" r="r" b="b"/>
              <a:pathLst>
                <a:path w="179" h="100" extrusionOk="0">
                  <a:moveTo>
                    <a:pt x="129" y="1"/>
                  </a:moveTo>
                  <a:cubicBezTo>
                    <a:pt x="89" y="2"/>
                    <a:pt x="51" y="20"/>
                    <a:pt x="24" y="50"/>
                  </a:cubicBezTo>
                  <a:cubicBezTo>
                    <a:pt x="0" y="79"/>
                    <a:pt x="11" y="99"/>
                    <a:pt x="48" y="99"/>
                  </a:cubicBezTo>
                  <a:cubicBezTo>
                    <a:pt x="89" y="98"/>
                    <a:pt x="127" y="80"/>
                    <a:pt x="154" y="50"/>
                  </a:cubicBezTo>
                  <a:cubicBezTo>
                    <a:pt x="178" y="22"/>
                    <a:pt x="166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1700" y="1797300"/>
              <a:ext cx="7300" cy="3100"/>
            </a:xfrm>
            <a:custGeom>
              <a:avLst/>
              <a:gdLst/>
              <a:ahLst/>
              <a:cxnLst/>
              <a:rect l="l" t="t" r="r" b="b"/>
              <a:pathLst>
                <a:path w="292" h="124" extrusionOk="0">
                  <a:moveTo>
                    <a:pt x="251" y="0"/>
                  </a:moveTo>
                  <a:cubicBezTo>
                    <a:pt x="223" y="0"/>
                    <a:pt x="175" y="17"/>
                    <a:pt x="116" y="50"/>
                  </a:cubicBezTo>
                  <a:cubicBezTo>
                    <a:pt x="2" y="116"/>
                    <a:pt x="1" y="123"/>
                    <a:pt x="101" y="123"/>
                  </a:cubicBezTo>
                  <a:cubicBezTo>
                    <a:pt x="163" y="123"/>
                    <a:pt x="229" y="101"/>
                    <a:pt x="253" y="71"/>
                  </a:cubicBezTo>
                  <a:cubicBezTo>
                    <a:pt x="291" y="24"/>
                    <a:pt x="286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955325" y="1784800"/>
              <a:ext cx="6575" cy="2600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38" y="1"/>
                  </a:moveTo>
                  <a:cubicBezTo>
                    <a:pt x="215" y="1"/>
                    <a:pt x="176" y="6"/>
                    <a:pt x="130" y="15"/>
                  </a:cubicBezTo>
                  <a:cubicBezTo>
                    <a:pt x="56" y="29"/>
                    <a:pt x="0" y="61"/>
                    <a:pt x="0" y="86"/>
                  </a:cubicBezTo>
                  <a:cubicBezTo>
                    <a:pt x="0" y="98"/>
                    <a:pt x="12" y="103"/>
                    <a:pt x="31" y="103"/>
                  </a:cubicBezTo>
                  <a:cubicBezTo>
                    <a:pt x="54" y="103"/>
                    <a:pt x="89" y="95"/>
                    <a:pt x="130" y="79"/>
                  </a:cubicBezTo>
                  <a:cubicBezTo>
                    <a:pt x="205" y="49"/>
                    <a:pt x="263" y="19"/>
                    <a:pt x="263" y="7"/>
                  </a:cubicBezTo>
                  <a:cubicBezTo>
                    <a:pt x="263" y="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4875" y="177840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246" y="0"/>
                  </a:moveTo>
                  <a:cubicBezTo>
                    <a:pt x="234" y="0"/>
                    <a:pt x="207" y="14"/>
                    <a:pt x="160" y="41"/>
                  </a:cubicBezTo>
                  <a:cubicBezTo>
                    <a:pt x="97" y="77"/>
                    <a:pt x="32" y="114"/>
                    <a:pt x="17" y="121"/>
                  </a:cubicBezTo>
                  <a:cubicBezTo>
                    <a:pt x="0" y="129"/>
                    <a:pt x="35" y="136"/>
                    <a:pt x="91" y="136"/>
                  </a:cubicBezTo>
                  <a:cubicBezTo>
                    <a:pt x="145" y="136"/>
                    <a:pt x="214" y="99"/>
                    <a:pt x="235" y="56"/>
                  </a:cubicBezTo>
                  <a:cubicBezTo>
                    <a:pt x="254" y="18"/>
                    <a:pt x="260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21125" y="1747025"/>
              <a:ext cx="3350" cy="2025"/>
            </a:xfrm>
            <a:custGeom>
              <a:avLst/>
              <a:gdLst/>
              <a:ahLst/>
              <a:cxnLst/>
              <a:rect l="l" t="t" r="r" b="b"/>
              <a:pathLst>
                <a:path w="134" h="81" extrusionOk="0">
                  <a:moveTo>
                    <a:pt x="68" y="0"/>
                  </a:moveTo>
                  <a:cubicBezTo>
                    <a:pt x="29" y="0"/>
                    <a:pt x="1" y="23"/>
                    <a:pt x="1" y="51"/>
                  </a:cubicBezTo>
                  <a:cubicBezTo>
                    <a:pt x="1" y="70"/>
                    <a:pt x="14" y="81"/>
                    <a:pt x="35" y="81"/>
                  </a:cubicBezTo>
                  <a:cubicBezTo>
                    <a:pt x="45" y="81"/>
                    <a:pt x="56" y="78"/>
                    <a:pt x="68" y="74"/>
                  </a:cubicBezTo>
                  <a:cubicBezTo>
                    <a:pt x="105" y="56"/>
                    <a:pt x="134" y="33"/>
                    <a:pt x="134" y="21"/>
                  </a:cubicBezTo>
                  <a:cubicBezTo>
                    <a:pt x="134" y="9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59250" y="1728800"/>
              <a:ext cx="5400" cy="3325"/>
            </a:xfrm>
            <a:custGeom>
              <a:avLst/>
              <a:gdLst/>
              <a:ahLst/>
              <a:cxnLst/>
              <a:rect l="l" t="t" r="r" b="b"/>
              <a:pathLst>
                <a:path w="216" h="133" extrusionOk="0">
                  <a:moveTo>
                    <a:pt x="156" y="0"/>
                  </a:moveTo>
                  <a:cubicBezTo>
                    <a:pt x="133" y="0"/>
                    <a:pt x="94" y="23"/>
                    <a:pt x="58" y="56"/>
                  </a:cubicBezTo>
                  <a:cubicBezTo>
                    <a:pt x="5" y="104"/>
                    <a:pt x="1" y="133"/>
                    <a:pt x="44" y="133"/>
                  </a:cubicBezTo>
                  <a:cubicBezTo>
                    <a:pt x="125" y="133"/>
                    <a:pt x="216" y="40"/>
                    <a:pt x="169" y="4"/>
                  </a:cubicBezTo>
                  <a:cubicBezTo>
                    <a:pt x="166" y="2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68775" y="1716350"/>
              <a:ext cx="3350" cy="2050"/>
            </a:xfrm>
            <a:custGeom>
              <a:avLst/>
              <a:gdLst/>
              <a:ahLst/>
              <a:cxnLst/>
              <a:rect l="l" t="t" r="r" b="b"/>
              <a:pathLst>
                <a:path w="134" h="82" extrusionOk="0">
                  <a:moveTo>
                    <a:pt x="101" y="0"/>
                  </a:moveTo>
                  <a:cubicBezTo>
                    <a:pt x="91" y="0"/>
                    <a:pt x="80" y="3"/>
                    <a:pt x="68" y="8"/>
                  </a:cubicBezTo>
                  <a:cubicBezTo>
                    <a:pt x="32" y="25"/>
                    <a:pt x="0" y="49"/>
                    <a:pt x="0" y="60"/>
                  </a:cubicBezTo>
                  <a:cubicBezTo>
                    <a:pt x="0" y="72"/>
                    <a:pt x="29" y="81"/>
                    <a:pt x="68" y="81"/>
                  </a:cubicBezTo>
                  <a:cubicBezTo>
                    <a:pt x="103" y="81"/>
                    <a:pt x="133" y="57"/>
                    <a:pt x="133" y="29"/>
                  </a:cubicBezTo>
                  <a:cubicBezTo>
                    <a:pt x="133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091825" y="18430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02" y="1"/>
                  </a:moveTo>
                  <a:cubicBezTo>
                    <a:pt x="92" y="1"/>
                    <a:pt x="80" y="4"/>
                    <a:pt x="66" y="10"/>
                  </a:cubicBezTo>
                  <a:cubicBezTo>
                    <a:pt x="29" y="28"/>
                    <a:pt x="1" y="62"/>
                    <a:pt x="1" y="91"/>
                  </a:cubicBezTo>
                  <a:cubicBezTo>
                    <a:pt x="1" y="109"/>
                    <a:pt x="13" y="119"/>
                    <a:pt x="31" y="119"/>
                  </a:cubicBezTo>
                  <a:cubicBezTo>
                    <a:pt x="41" y="119"/>
                    <a:pt x="53" y="116"/>
                    <a:pt x="66" y="110"/>
                  </a:cubicBezTo>
                  <a:cubicBezTo>
                    <a:pt x="104" y="92"/>
                    <a:pt x="132" y="58"/>
                    <a:pt x="132" y="29"/>
                  </a:cubicBezTo>
                  <a:cubicBezTo>
                    <a:pt x="132" y="11"/>
                    <a:pt x="121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97650" y="1837725"/>
              <a:ext cx="7375" cy="6550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282" y="1"/>
                  </a:moveTo>
                  <a:cubicBezTo>
                    <a:pt x="281" y="1"/>
                    <a:pt x="279" y="2"/>
                    <a:pt x="278" y="3"/>
                  </a:cubicBezTo>
                  <a:cubicBezTo>
                    <a:pt x="271" y="15"/>
                    <a:pt x="205" y="76"/>
                    <a:pt x="132" y="143"/>
                  </a:cubicBezTo>
                  <a:lnTo>
                    <a:pt x="0" y="261"/>
                  </a:lnTo>
                  <a:lnTo>
                    <a:pt x="147" y="202"/>
                  </a:lnTo>
                  <a:cubicBezTo>
                    <a:pt x="229" y="170"/>
                    <a:pt x="294" y="108"/>
                    <a:pt x="294" y="63"/>
                  </a:cubicBezTo>
                  <a:cubicBezTo>
                    <a:pt x="294" y="25"/>
                    <a:pt x="289" y="1"/>
                    <a:pt x="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101725" y="16948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8" y="1"/>
                    <a:pt x="0" y="25"/>
                    <a:pt x="0" y="53"/>
                  </a:cubicBezTo>
                  <a:cubicBezTo>
                    <a:pt x="0" y="72"/>
                    <a:pt x="13" y="82"/>
                    <a:pt x="32" y="82"/>
                  </a:cubicBezTo>
                  <a:cubicBezTo>
                    <a:pt x="42" y="82"/>
                    <a:pt x="54" y="79"/>
                    <a:pt x="66" y="74"/>
                  </a:cubicBezTo>
                  <a:cubicBezTo>
                    <a:pt x="103" y="57"/>
                    <a:pt x="131" y="35"/>
                    <a:pt x="131" y="22"/>
                  </a:cubicBezTo>
                  <a:cubicBezTo>
                    <a:pt x="131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127800" y="1682900"/>
              <a:ext cx="6475" cy="2725"/>
            </a:xfrm>
            <a:custGeom>
              <a:avLst/>
              <a:gdLst/>
              <a:ahLst/>
              <a:cxnLst/>
              <a:rect l="l" t="t" r="r" b="b"/>
              <a:pathLst>
                <a:path w="259" h="109" extrusionOk="0">
                  <a:moveTo>
                    <a:pt x="42" y="0"/>
                  </a:moveTo>
                  <a:cubicBezTo>
                    <a:pt x="0" y="0"/>
                    <a:pt x="23" y="24"/>
                    <a:pt x="106" y="76"/>
                  </a:cubicBezTo>
                  <a:lnTo>
                    <a:pt x="105" y="76"/>
                  </a:lnTo>
                  <a:cubicBezTo>
                    <a:pt x="136" y="98"/>
                    <a:pt x="167" y="108"/>
                    <a:pt x="192" y="108"/>
                  </a:cubicBezTo>
                  <a:cubicBezTo>
                    <a:pt x="211" y="108"/>
                    <a:pt x="226" y="102"/>
                    <a:pt x="236" y="90"/>
                  </a:cubicBezTo>
                  <a:cubicBezTo>
                    <a:pt x="258" y="61"/>
                    <a:pt x="218" y="32"/>
                    <a:pt x="143" y="15"/>
                  </a:cubicBezTo>
                  <a:cubicBezTo>
                    <a:pt x="95" y="6"/>
                    <a:pt x="61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161300" y="1655100"/>
              <a:ext cx="6275" cy="2475"/>
            </a:xfrm>
            <a:custGeom>
              <a:avLst/>
              <a:gdLst/>
              <a:ahLst/>
              <a:cxnLst/>
              <a:rect l="l" t="t" r="r" b="b"/>
              <a:pathLst>
                <a:path w="251" h="99" extrusionOk="0">
                  <a:moveTo>
                    <a:pt x="157" y="0"/>
                  </a:moveTo>
                  <a:cubicBezTo>
                    <a:pt x="108" y="0"/>
                    <a:pt x="44" y="23"/>
                    <a:pt x="23" y="50"/>
                  </a:cubicBezTo>
                  <a:cubicBezTo>
                    <a:pt x="0" y="77"/>
                    <a:pt x="41" y="99"/>
                    <a:pt x="115" y="99"/>
                  </a:cubicBezTo>
                  <a:cubicBezTo>
                    <a:pt x="190" y="99"/>
                    <a:pt x="251" y="78"/>
                    <a:pt x="251" y="50"/>
                  </a:cubicBezTo>
                  <a:cubicBezTo>
                    <a:pt x="251" y="21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169900" y="1653150"/>
              <a:ext cx="5500" cy="7550"/>
            </a:xfrm>
            <a:custGeom>
              <a:avLst/>
              <a:gdLst/>
              <a:ahLst/>
              <a:cxnLst/>
              <a:rect l="l" t="t" r="r" b="b"/>
              <a:pathLst>
                <a:path w="220" h="302" extrusionOk="0">
                  <a:moveTo>
                    <a:pt x="192" y="1"/>
                  </a:moveTo>
                  <a:cubicBezTo>
                    <a:pt x="181" y="1"/>
                    <a:pt x="163" y="5"/>
                    <a:pt x="138" y="11"/>
                  </a:cubicBezTo>
                  <a:cubicBezTo>
                    <a:pt x="35" y="40"/>
                    <a:pt x="31" y="46"/>
                    <a:pt x="8" y="217"/>
                  </a:cubicBezTo>
                  <a:cubicBezTo>
                    <a:pt x="1" y="269"/>
                    <a:pt x="13" y="301"/>
                    <a:pt x="38" y="301"/>
                  </a:cubicBezTo>
                  <a:cubicBezTo>
                    <a:pt x="43" y="301"/>
                    <a:pt x="48" y="300"/>
                    <a:pt x="53" y="298"/>
                  </a:cubicBezTo>
                  <a:lnTo>
                    <a:pt x="53" y="296"/>
                  </a:lnTo>
                  <a:cubicBezTo>
                    <a:pt x="89" y="278"/>
                    <a:pt x="98" y="256"/>
                    <a:pt x="76" y="240"/>
                  </a:cubicBezTo>
                  <a:cubicBezTo>
                    <a:pt x="53" y="223"/>
                    <a:pt x="85" y="159"/>
                    <a:pt x="138" y="98"/>
                  </a:cubicBezTo>
                  <a:cubicBezTo>
                    <a:pt x="201" y="26"/>
                    <a:pt x="219" y="1"/>
                    <a:pt x="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188275" y="1634350"/>
              <a:ext cx="5375" cy="3400"/>
            </a:xfrm>
            <a:custGeom>
              <a:avLst/>
              <a:gdLst/>
              <a:ahLst/>
              <a:cxnLst/>
              <a:rect l="l" t="t" r="r" b="b"/>
              <a:pathLst>
                <a:path w="215" h="136" extrusionOk="0">
                  <a:moveTo>
                    <a:pt x="202" y="0"/>
                  </a:moveTo>
                  <a:cubicBezTo>
                    <a:pt x="191" y="0"/>
                    <a:pt x="169" y="12"/>
                    <a:pt x="131" y="35"/>
                  </a:cubicBezTo>
                  <a:cubicBezTo>
                    <a:pt x="12" y="108"/>
                    <a:pt x="0" y="135"/>
                    <a:pt x="87" y="135"/>
                  </a:cubicBezTo>
                  <a:cubicBezTo>
                    <a:pt x="120" y="135"/>
                    <a:pt x="169" y="98"/>
                    <a:pt x="191" y="54"/>
                  </a:cubicBezTo>
                  <a:cubicBezTo>
                    <a:pt x="209" y="18"/>
                    <a:pt x="21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15850" y="1609050"/>
              <a:ext cx="12700" cy="11075"/>
            </a:xfrm>
            <a:custGeom>
              <a:avLst/>
              <a:gdLst/>
              <a:ahLst/>
              <a:cxnLst/>
              <a:rect l="l" t="t" r="r" b="b"/>
              <a:pathLst>
                <a:path w="508" h="443" extrusionOk="0">
                  <a:moveTo>
                    <a:pt x="470" y="1"/>
                  </a:moveTo>
                  <a:cubicBezTo>
                    <a:pt x="367" y="1"/>
                    <a:pt x="22" y="290"/>
                    <a:pt x="7" y="389"/>
                  </a:cubicBezTo>
                  <a:cubicBezTo>
                    <a:pt x="2" y="424"/>
                    <a:pt x="1" y="442"/>
                    <a:pt x="9" y="442"/>
                  </a:cubicBezTo>
                  <a:cubicBezTo>
                    <a:pt x="17" y="442"/>
                    <a:pt x="35" y="422"/>
                    <a:pt x="69" y="380"/>
                  </a:cubicBezTo>
                  <a:cubicBezTo>
                    <a:pt x="109" y="329"/>
                    <a:pt x="234" y="220"/>
                    <a:pt x="342" y="143"/>
                  </a:cubicBezTo>
                  <a:cubicBezTo>
                    <a:pt x="448" y="67"/>
                    <a:pt x="507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230100" y="1603400"/>
              <a:ext cx="6575" cy="5075"/>
            </a:xfrm>
            <a:custGeom>
              <a:avLst/>
              <a:gdLst/>
              <a:ahLst/>
              <a:cxnLst/>
              <a:rect l="l" t="t" r="r" b="b"/>
              <a:pathLst>
                <a:path w="263" h="203" extrusionOk="0">
                  <a:moveTo>
                    <a:pt x="241" y="1"/>
                  </a:moveTo>
                  <a:cubicBezTo>
                    <a:pt x="221" y="1"/>
                    <a:pt x="187" y="19"/>
                    <a:pt x="133" y="57"/>
                  </a:cubicBezTo>
                  <a:cubicBezTo>
                    <a:pt x="58" y="109"/>
                    <a:pt x="0" y="164"/>
                    <a:pt x="0" y="190"/>
                  </a:cubicBezTo>
                  <a:cubicBezTo>
                    <a:pt x="0" y="199"/>
                    <a:pt x="8" y="203"/>
                    <a:pt x="22" y="203"/>
                  </a:cubicBezTo>
                  <a:cubicBezTo>
                    <a:pt x="45" y="203"/>
                    <a:pt x="85" y="191"/>
                    <a:pt x="133" y="169"/>
                  </a:cubicBezTo>
                  <a:cubicBezTo>
                    <a:pt x="207" y="131"/>
                    <a:pt x="263" y="75"/>
                    <a:pt x="263" y="36"/>
                  </a:cubicBezTo>
                  <a:cubicBezTo>
                    <a:pt x="263" y="13"/>
                    <a:pt x="256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45600" y="1584975"/>
              <a:ext cx="17450" cy="11450"/>
            </a:xfrm>
            <a:custGeom>
              <a:avLst/>
              <a:gdLst/>
              <a:ahLst/>
              <a:cxnLst/>
              <a:rect l="l" t="t" r="r" b="b"/>
              <a:pathLst>
                <a:path w="698" h="458" extrusionOk="0">
                  <a:moveTo>
                    <a:pt x="672" y="0"/>
                  </a:moveTo>
                  <a:cubicBezTo>
                    <a:pt x="586" y="0"/>
                    <a:pt x="306" y="156"/>
                    <a:pt x="278" y="236"/>
                  </a:cubicBezTo>
                  <a:cubicBezTo>
                    <a:pt x="263" y="280"/>
                    <a:pt x="234" y="309"/>
                    <a:pt x="208" y="309"/>
                  </a:cubicBezTo>
                  <a:cubicBezTo>
                    <a:pt x="203" y="309"/>
                    <a:pt x="198" y="308"/>
                    <a:pt x="193" y="306"/>
                  </a:cubicBezTo>
                  <a:cubicBezTo>
                    <a:pt x="187" y="303"/>
                    <a:pt x="179" y="302"/>
                    <a:pt x="171" y="302"/>
                  </a:cubicBezTo>
                  <a:cubicBezTo>
                    <a:pt x="138" y="302"/>
                    <a:pt x="94" y="320"/>
                    <a:pt x="58" y="349"/>
                  </a:cubicBezTo>
                  <a:cubicBezTo>
                    <a:pt x="11" y="386"/>
                    <a:pt x="1" y="427"/>
                    <a:pt x="32" y="443"/>
                  </a:cubicBezTo>
                  <a:lnTo>
                    <a:pt x="32" y="442"/>
                  </a:lnTo>
                  <a:cubicBezTo>
                    <a:pt x="55" y="452"/>
                    <a:pt x="80" y="457"/>
                    <a:pt x="105" y="457"/>
                  </a:cubicBezTo>
                  <a:cubicBezTo>
                    <a:pt x="196" y="457"/>
                    <a:pt x="296" y="391"/>
                    <a:pt x="353" y="283"/>
                  </a:cubicBezTo>
                  <a:lnTo>
                    <a:pt x="428" y="146"/>
                  </a:lnTo>
                  <a:lnTo>
                    <a:pt x="393" y="295"/>
                  </a:lnTo>
                  <a:cubicBezTo>
                    <a:pt x="377" y="368"/>
                    <a:pt x="375" y="401"/>
                    <a:pt x="389" y="401"/>
                  </a:cubicBezTo>
                  <a:cubicBezTo>
                    <a:pt x="398" y="401"/>
                    <a:pt x="411" y="391"/>
                    <a:pt x="431" y="370"/>
                  </a:cubicBezTo>
                  <a:cubicBezTo>
                    <a:pt x="468" y="331"/>
                    <a:pt x="502" y="255"/>
                    <a:pt x="502" y="207"/>
                  </a:cubicBezTo>
                  <a:cubicBezTo>
                    <a:pt x="502" y="160"/>
                    <a:pt x="548" y="104"/>
                    <a:pt x="601" y="89"/>
                  </a:cubicBezTo>
                  <a:cubicBezTo>
                    <a:pt x="656" y="73"/>
                    <a:pt x="698" y="43"/>
                    <a:pt x="698" y="18"/>
                  </a:cubicBezTo>
                  <a:cubicBezTo>
                    <a:pt x="698" y="6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76200" y="15706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9" y="1"/>
                    <a:pt x="0" y="25"/>
                    <a:pt x="0" y="53"/>
                  </a:cubicBezTo>
                  <a:cubicBezTo>
                    <a:pt x="0" y="72"/>
                    <a:pt x="14" y="82"/>
                    <a:pt x="33" y="82"/>
                  </a:cubicBezTo>
                  <a:cubicBezTo>
                    <a:pt x="43" y="82"/>
                    <a:pt x="54" y="80"/>
                    <a:pt x="66" y="74"/>
                  </a:cubicBezTo>
                  <a:cubicBezTo>
                    <a:pt x="103" y="56"/>
                    <a:pt x="132" y="34"/>
                    <a:pt x="132" y="22"/>
                  </a:cubicBezTo>
                  <a:cubicBezTo>
                    <a:pt x="132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81200" y="1568200"/>
              <a:ext cx="2925" cy="3250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34" y="1"/>
                  </a:moveTo>
                  <a:cubicBezTo>
                    <a:pt x="13" y="1"/>
                    <a:pt x="0" y="27"/>
                    <a:pt x="0" y="79"/>
                  </a:cubicBezTo>
                  <a:cubicBezTo>
                    <a:pt x="0" y="110"/>
                    <a:pt x="17" y="130"/>
                    <a:pt x="41" y="130"/>
                  </a:cubicBezTo>
                  <a:cubicBezTo>
                    <a:pt x="48" y="130"/>
                    <a:pt x="57" y="128"/>
                    <a:pt x="66" y="123"/>
                  </a:cubicBezTo>
                  <a:cubicBezTo>
                    <a:pt x="103" y="105"/>
                    <a:pt x="117" y="73"/>
                    <a:pt x="94" y="46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6650" y="1563325"/>
              <a:ext cx="5125" cy="4275"/>
            </a:xfrm>
            <a:custGeom>
              <a:avLst/>
              <a:gdLst/>
              <a:ahLst/>
              <a:cxnLst/>
              <a:rect l="l" t="t" r="r" b="b"/>
              <a:pathLst>
                <a:path w="205" h="171" extrusionOk="0">
                  <a:moveTo>
                    <a:pt x="136" y="0"/>
                  </a:moveTo>
                  <a:cubicBezTo>
                    <a:pt x="126" y="0"/>
                    <a:pt x="115" y="2"/>
                    <a:pt x="102" y="5"/>
                  </a:cubicBezTo>
                  <a:cubicBezTo>
                    <a:pt x="62" y="14"/>
                    <a:pt x="18" y="63"/>
                    <a:pt x="9" y="111"/>
                  </a:cubicBezTo>
                  <a:cubicBezTo>
                    <a:pt x="1" y="151"/>
                    <a:pt x="1" y="170"/>
                    <a:pt x="18" y="170"/>
                  </a:cubicBezTo>
                  <a:cubicBezTo>
                    <a:pt x="30" y="170"/>
                    <a:pt x="51" y="160"/>
                    <a:pt x="84" y="139"/>
                  </a:cubicBezTo>
                  <a:cubicBezTo>
                    <a:pt x="182" y="79"/>
                    <a:pt x="205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547825" y="1391825"/>
              <a:ext cx="9275" cy="2375"/>
            </a:xfrm>
            <a:custGeom>
              <a:avLst/>
              <a:gdLst/>
              <a:ahLst/>
              <a:cxnLst/>
              <a:rect l="l" t="t" r="r" b="b"/>
              <a:pathLst>
                <a:path w="371" h="95" extrusionOk="0">
                  <a:moveTo>
                    <a:pt x="265" y="0"/>
                  </a:moveTo>
                  <a:cubicBezTo>
                    <a:pt x="196" y="2"/>
                    <a:pt x="129" y="18"/>
                    <a:pt x="68" y="48"/>
                  </a:cubicBezTo>
                  <a:cubicBezTo>
                    <a:pt x="13" y="75"/>
                    <a:pt x="0" y="94"/>
                    <a:pt x="35" y="94"/>
                  </a:cubicBezTo>
                  <a:cubicBezTo>
                    <a:pt x="37" y="94"/>
                    <a:pt x="38" y="94"/>
                    <a:pt x="40" y="94"/>
                  </a:cubicBezTo>
                  <a:cubicBezTo>
                    <a:pt x="165" y="88"/>
                    <a:pt x="371" y="3"/>
                    <a:pt x="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555900" y="1389275"/>
              <a:ext cx="13850" cy="6200"/>
            </a:xfrm>
            <a:custGeom>
              <a:avLst/>
              <a:gdLst/>
              <a:ahLst/>
              <a:cxnLst/>
              <a:rect l="l" t="t" r="r" b="b"/>
              <a:pathLst>
                <a:path w="554" h="248" extrusionOk="0">
                  <a:moveTo>
                    <a:pt x="409" y="1"/>
                  </a:moveTo>
                  <a:cubicBezTo>
                    <a:pt x="327" y="1"/>
                    <a:pt x="278" y="22"/>
                    <a:pt x="300" y="47"/>
                  </a:cubicBezTo>
                  <a:cubicBezTo>
                    <a:pt x="328" y="81"/>
                    <a:pt x="318" y="98"/>
                    <a:pt x="288" y="98"/>
                  </a:cubicBezTo>
                  <a:cubicBezTo>
                    <a:pt x="255" y="98"/>
                    <a:pt x="198" y="77"/>
                    <a:pt x="142" y="38"/>
                  </a:cubicBezTo>
                  <a:cubicBezTo>
                    <a:pt x="109" y="15"/>
                    <a:pt x="90" y="3"/>
                    <a:pt x="81" y="3"/>
                  </a:cubicBezTo>
                  <a:cubicBezTo>
                    <a:pt x="70" y="3"/>
                    <a:pt x="76" y="20"/>
                    <a:pt x="93" y="56"/>
                  </a:cubicBezTo>
                  <a:cubicBezTo>
                    <a:pt x="111" y="105"/>
                    <a:pt x="96" y="159"/>
                    <a:pt x="55" y="192"/>
                  </a:cubicBezTo>
                  <a:cubicBezTo>
                    <a:pt x="0" y="231"/>
                    <a:pt x="11" y="246"/>
                    <a:pt x="93" y="246"/>
                  </a:cubicBezTo>
                  <a:lnTo>
                    <a:pt x="93" y="247"/>
                  </a:lnTo>
                  <a:cubicBezTo>
                    <a:pt x="155" y="247"/>
                    <a:pt x="206" y="223"/>
                    <a:pt x="206" y="195"/>
                  </a:cubicBezTo>
                  <a:cubicBezTo>
                    <a:pt x="206" y="175"/>
                    <a:pt x="218" y="163"/>
                    <a:pt x="235" y="163"/>
                  </a:cubicBezTo>
                  <a:cubicBezTo>
                    <a:pt x="243" y="163"/>
                    <a:pt x="252" y="166"/>
                    <a:pt x="261" y="171"/>
                  </a:cubicBezTo>
                  <a:cubicBezTo>
                    <a:pt x="266" y="174"/>
                    <a:pt x="273" y="175"/>
                    <a:pt x="281" y="175"/>
                  </a:cubicBezTo>
                  <a:cubicBezTo>
                    <a:pt x="318" y="175"/>
                    <a:pt x="381" y="146"/>
                    <a:pt x="437" y="99"/>
                  </a:cubicBezTo>
                  <a:cubicBezTo>
                    <a:pt x="554" y="2"/>
                    <a:pt x="552" y="1"/>
                    <a:pt x="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569225" y="1386975"/>
              <a:ext cx="4925" cy="950"/>
            </a:xfrm>
            <a:custGeom>
              <a:avLst/>
              <a:gdLst/>
              <a:ahLst/>
              <a:cxnLst/>
              <a:rect l="l" t="t" r="r" b="b"/>
              <a:pathLst>
                <a:path w="197" h="38" extrusionOk="0">
                  <a:moveTo>
                    <a:pt x="80" y="0"/>
                  </a:moveTo>
                  <a:cubicBezTo>
                    <a:pt x="55" y="0"/>
                    <a:pt x="32" y="4"/>
                    <a:pt x="21" y="12"/>
                  </a:cubicBezTo>
                  <a:cubicBezTo>
                    <a:pt x="1" y="25"/>
                    <a:pt x="32" y="38"/>
                    <a:pt x="94" y="38"/>
                  </a:cubicBezTo>
                  <a:cubicBezTo>
                    <a:pt x="97" y="38"/>
                    <a:pt x="101" y="38"/>
                    <a:pt x="104" y="38"/>
                  </a:cubicBezTo>
                  <a:cubicBezTo>
                    <a:pt x="179" y="36"/>
                    <a:pt x="197" y="26"/>
                    <a:pt x="146" y="9"/>
                  </a:cubicBezTo>
                  <a:cubicBezTo>
                    <a:pt x="125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583100" y="1384425"/>
              <a:ext cx="3900" cy="2975"/>
            </a:xfrm>
            <a:custGeom>
              <a:avLst/>
              <a:gdLst/>
              <a:ahLst/>
              <a:cxnLst/>
              <a:rect l="l" t="t" r="r" b="b"/>
              <a:pathLst>
                <a:path w="156" h="119" extrusionOk="0">
                  <a:moveTo>
                    <a:pt x="79" y="1"/>
                  </a:moveTo>
                  <a:cubicBezTo>
                    <a:pt x="59" y="1"/>
                    <a:pt x="40" y="23"/>
                    <a:pt x="18" y="67"/>
                  </a:cubicBezTo>
                  <a:cubicBezTo>
                    <a:pt x="1" y="101"/>
                    <a:pt x="6" y="119"/>
                    <a:pt x="34" y="119"/>
                  </a:cubicBezTo>
                  <a:cubicBezTo>
                    <a:pt x="45" y="119"/>
                    <a:pt x="59" y="116"/>
                    <a:pt x="76" y="111"/>
                  </a:cubicBezTo>
                  <a:cubicBezTo>
                    <a:pt x="127" y="98"/>
                    <a:pt x="155" y="65"/>
                    <a:pt x="136" y="43"/>
                  </a:cubicBezTo>
                  <a:cubicBezTo>
                    <a:pt x="113" y="15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590750" y="1381825"/>
              <a:ext cx="13750" cy="4425"/>
            </a:xfrm>
            <a:custGeom>
              <a:avLst/>
              <a:gdLst/>
              <a:ahLst/>
              <a:cxnLst/>
              <a:rect l="l" t="t" r="r" b="b"/>
              <a:pathLst>
                <a:path w="550" h="177" extrusionOk="0">
                  <a:moveTo>
                    <a:pt x="407" y="0"/>
                  </a:moveTo>
                  <a:cubicBezTo>
                    <a:pt x="325" y="0"/>
                    <a:pt x="260" y="24"/>
                    <a:pt x="260" y="53"/>
                  </a:cubicBezTo>
                  <a:cubicBezTo>
                    <a:pt x="260" y="76"/>
                    <a:pt x="228" y="92"/>
                    <a:pt x="182" y="92"/>
                  </a:cubicBezTo>
                  <a:cubicBezTo>
                    <a:pt x="172" y="92"/>
                    <a:pt x="162" y="92"/>
                    <a:pt x="151" y="90"/>
                  </a:cubicBezTo>
                  <a:cubicBezTo>
                    <a:pt x="141" y="89"/>
                    <a:pt x="131" y="88"/>
                    <a:pt x="122" y="88"/>
                  </a:cubicBezTo>
                  <a:cubicBezTo>
                    <a:pt x="70" y="88"/>
                    <a:pt x="26" y="107"/>
                    <a:pt x="12" y="136"/>
                  </a:cubicBezTo>
                  <a:cubicBezTo>
                    <a:pt x="0" y="163"/>
                    <a:pt x="9" y="176"/>
                    <a:pt x="38" y="176"/>
                  </a:cubicBezTo>
                  <a:cubicBezTo>
                    <a:pt x="54" y="176"/>
                    <a:pt x="77" y="172"/>
                    <a:pt x="106" y="163"/>
                  </a:cubicBezTo>
                  <a:cubicBezTo>
                    <a:pt x="172" y="145"/>
                    <a:pt x="304" y="99"/>
                    <a:pt x="391" y="65"/>
                  </a:cubicBezTo>
                  <a:cubicBezTo>
                    <a:pt x="549" y="3"/>
                    <a:pt x="549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679850" y="1389750"/>
              <a:ext cx="3200" cy="3175"/>
            </a:xfrm>
            <a:custGeom>
              <a:avLst/>
              <a:gdLst/>
              <a:ahLst/>
              <a:cxnLst/>
              <a:rect l="l" t="t" r="r" b="b"/>
              <a:pathLst>
                <a:path w="128" h="127" extrusionOk="0">
                  <a:moveTo>
                    <a:pt x="95" y="0"/>
                  </a:moveTo>
                  <a:cubicBezTo>
                    <a:pt x="74" y="0"/>
                    <a:pt x="45" y="28"/>
                    <a:pt x="26" y="67"/>
                  </a:cubicBezTo>
                  <a:cubicBezTo>
                    <a:pt x="6" y="107"/>
                    <a:pt x="0" y="126"/>
                    <a:pt x="11" y="126"/>
                  </a:cubicBezTo>
                  <a:cubicBezTo>
                    <a:pt x="19" y="126"/>
                    <a:pt x="36" y="116"/>
                    <a:pt x="64" y="95"/>
                  </a:cubicBezTo>
                  <a:cubicBezTo>
                    <a:pt x="107" y="61"/>
                    <a:pt x="128" y="21"/>
                    <a:pt x="107" y="4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1175" y="1571075"/>
              <a:ext cx="3375" cy="5525"/>
            </a:xfrm>
            <a:custGeom>
              <a:avLst/>
              <a:gdLst/>
              <a:ahLst/>
              <a:cxnLst/>
              <a:rect l="l" t="t" r="r" b="b"/>
              <a:pathLst>
                <a:path w="135" h="221" extrusionOk="0">
                  <a:moveTo>
                    <a:pt x="15" y="1"/>
                  </a:moveTo>
                  <a:cubicBezTo>
                    <a:pt x="7" y="1"/>
                    <a:pt x="3" y="11"/>
                    <a:pt x="2" y="32"/>
                  </a:cubicBezTo>
                  <a:cubicBezTo>
                    <a:pt x="0" y="74"/>
                    <a:pt x="27" y="138"/>
                    <a:pt x="64" y="181"/>
                  </a:cubicBezTo>
                  <a:cubicBezTo>
                    <a:pt x="88" y="209"/>
                    <a:pt x="104" y="221"/>
                    <a:pt x="113" y="221"/>
                  </a:cubicBezTo>
                  <a:cubicBezTo>
                    <a:pt x="135" y="221"/>
                    <a:pt x="118" y="154"/>
                    <a:pt x="63" y="58"/>
                  </a:cubicBezTo>
                  <a:cubicBezTo>
                    <a:pt x="41" y="20"/>
                    <a:pt x="25" y="1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691950" y="1395450"/>
              <a:ext cx="5400" cy="3500"/>
            </a:xfrm>
            <a:custGeom>
              <a:avLst/>
              <a:gdLst/>
              <a:ahLst/>
              <a:cxnLst/>
              <a:rect l="l" t="t" r="r" b="b"/>
              <a:pathLst>
                <a:path w="216" h="140" extrusionOk="0">
                  <a:moveTo>
                    <a:pt x="87" y="0"/>
                  </a:moveTo>
                  <a:cubicBezTo>
                    <a:pt x="0" y="0"/>
                    <a:pt x="12" y="27"/>
                    <a:pt x="130" y="102"/>
                  </a:cubicBezTo>
                  <a:cubicBezTo>
                    <a:pt x="170" y="126"/>
                    <a:pt x="193" y="139"/>
                    <a:pt x="204" y="139"/>
                  </a:cubicBezTo>
                  <a:cubicBezTo>
                    <a:pt x="216" y="139"/>
                    <a:pt x="209" y="121"/>
                    <a:pt x="190" y="82"/>
                  </a:cubicBezTo>
                  <a:cubicBezTo>
                    <a:pt x="168" y="34"/>
                    <a:pt x="12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733050" y="1429050"/>
              <a:ext cx="5875" cy="3650"/>
            </a:xfrm>
            <a:custGeom>
              <a:avLst/>
              <a:gdLst/>
              <a:ahLst/>
              <a:cxnLst/>
              <a:rect l="l" t="t" r="r" b="b"/>
              <a:pathLst>
                <a:path w="235" h="146" extrusionOk="0">
                  <a:moveTo>
                    <a:pt x="227" y="1"/>
                  </a:moveTo>
                  <a:cubicBezTo>
                    <a:pt x="221" y="1"/>
                    <a:pt x="196" y="14"/>
                    <a:pt x="150" y="41"/>
                  </a:cubicBezTo>
                  <a:cubicBezTo>
                    <a:pt x="37" y="107"/>
                    <a:pt x="1" y="145"/>
                    <a:pt x="56" y="145"/>
                  </a:cubicBezTo>
                  <a:cubicBezTo>
                    <a:pt x="70" y="145"/>
                    <a:pt x="120" y="108"/>
                    <a:pt x="171" y="60"/>
                  </a:cubicBezTo>
                  <a:cubicBezTo>
                    <a:pt x="215" y="20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73400" y="1799200"/>
              <a:ext cx="6500" cy="2225"/>
            </a:xfrm>
            <a:custGeom>
              <a:avLst/>
              <a:gdLst/>
              <a:ahLst/>
              <a:cxnLst/>
              <a:rect l="l" t="t" r="r" b="b"/>
              <a:pathLst>
                <a:path w="260" h="89" extrusionOk="0">
                  <a:moveTo>
                    <a:pt x="214" y="1"/>
                  </a:moveTo>
                  <a:cubicBezTo>
                    <a:pt x="180" y="1"/>
                    <a:pt x="129" y="16"/>
                    <a:pt x="64" y="47"/>
                  </a:cubicBezTo>
                  <a:cubicBezTo>
                    <a:pt x="2" y="78"/>
                    <a:pt x="0" y="89"/>
                    <a:pt x="67" y="89"/>
                  </a:cubicBezTo>
                  <a:cubicBezTo>
                    <a:pt x="80" y="89"/>
                    <a:pt x="96" y="88"/>
                    <a:pt x="115" y="88"/>
                  </a:cubicBezTo>
                  <a:cubicBezTo>
                    <a:pt x="197" y="83"/>
                    <a:pt x="260" y="61"/>
                    <a:pt x="260" y="37"/>
                  </a:cubicBezTo>
                  <a:cubicBezTo>
                    <a:pt x="260" y="13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778325" y="1806750"/>
              <a:ext cx="6050" cy="6825"/>
            </a:xfrm>
            <a:custGeom>
              <a:avLst/>
              <a:gdLst/>
              <a:ahLst/>
              <a:cxnLst/>
              <a:rect l="l" t="t" r="r" b="b"/>
              <a:pathLst>
                <a:path w="242" h="273" extrusionOk="0">
                  <a:moveTo>
                    <a:pt x="7" y="1"/>
                  </a:moveTo>
                  <a:cubicBezTo>
                    <a:pt x="4" y="1"/>
                    <a:pt x="2" y="2"/>
                    <a:pt x="2" y="5"/>
                  </a:cubicBezTo>
                  <a:cubicBezTo>
                    <a:pt x="0" y="23"/>
                    <a:pt x="27" y="51"/>
                    <a:pt x="64" y="69"/>
                  </a:cubicBezTo>
                  <a:lnTo>
                    <a:pt x="66" y="69"/>
                  </a:lnTo>
                  <a:cubicBezTo>
                    <a:pt x="103" y="89"/>
                    <a:pt x="120" y="117"/>
                    <a:pt x="103" y="138"/>
                  </a:cubicBezTo>
                  <a:cubicBezTo>
                    <a:pt x="85" y="159"/>
                    <a:pt x="100" y="207"/>
                    <a:pt x="127" y="239"/>
                  </a:cubicBezTo>
                  <a:cubicBezTo>
                    <a:pt x="146" y="261"/>
                    <a:pt x="167" y="273"/>
                    <a:pt x="185" y="273"/>
                  </a:cubicBezTo>
                  <a:cubicBezTo>
                    <a:pt x="199" y="273"/>
                    <a:pt x="211" y="267"/>
                    <a:pt x="221" y="254"/>
                  </a:cubicBezTo>
                  <a:cubicBezTo>
                    <a:pt x="242" y="227"/>
                    <a:pt x="202" y="150"/>
                    <a:pt x="133" y="89"/>
                  </a:cubicBezTo>
                  <a:cubicBezTo>
                    <a:pt x="77" y="36"/>
                    <a:pt x="24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88175" y="1816575"/>
              <a:ext cx="18700" cy="18475"/>
            </a:xfrm>
            <a:custGeom>
              <a:avLst/>
              <a:gdLst/>
              <a:ahLst/>
              <a:cxnLst/>
              <a:rect l="l" t="t" r="r" b="b"/>
              <a:pathLst>
                <a:path w="748" h="739" extrusionOk="0">
                  <a:moveTo>
                    <a:pt x="31" y="0"/>
                  </a:moveTo>
                  <a:cubicBezTo>
                    <a:pt x="0" y="0"/>
                    <a:pt x="3" y="28"/>
                    <a:pt x="51" y="175"/>
                  </a:cubicBezTo>
                  <a:cubicBezTo>
                    <a:pt x="69" y="231"/>
                    <a:pt x="106" y="285"/>
                    <a:pt x="139" y="300"/>
                  </a:cubicBezTo>
                  <a:cubicBezTo>
                    <a:pt x="170" y="315"/>
                    <a:pt x="203" y="369"/>
                    <a:pt x="215" y="425"/>
                  </a:cubicBezTo>
                  <a:cubicBezTo>
                    <a:pt x="247" y="596"/>
                    <a:pt x="416" y="739"/>
                    <a:pt x="575" y="739"/>
                  </a:cubicBezTo>
                  <a:cubicBezTo>
                    <a:pt x="585" y="739"/>
                    <a:pt x="594" y="738"/>
                    <a:pt x="603" y="737"/>
                  </a:cubicBezTo>
                  <a:cubicBezTo>
                    <a:pt x="748" y="721"/>
                    <a:pt x="743" y="715"/>
                    <a:pt x="543" y="646"/>
                  </a:cubicBezTo>
                  <a:cubicBezTo>
                    <a:pt x="424" y="606"/>
                    <a:pt x="327" y="548"/>
                    <a:pt x="327" y="515"/>
                  </a:cubicBezTo>
                  <a:cubicBezTo>
                    <a:pt x="327" y="445"/>
                    <a:pt x="72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806000" y="1844600"/>
              <a:ext cx="8525" cy="2300"/>
            </a:xfrm>
            <a:custGeom>
              <a:avLst/>
              <a:gdLst/>
              <a:ahLst/>
              <a:cxnLst/>
              <a:rect l="l" t="t" r="r" b="b"/>
              <a:pathLst>
                <a:path w="341" h="92" extrusionOk="0">
                  <a:moveTo>
                    <a:pt x="240" y="0"/>
                  </a:moveTo>
                  <a:cubicBezTo>
                    <a:pt x="205" y="0"/>
                    <a:pt x="163" y="7"/>
                    <a:pt x="115" y="21"/>
                  </a:cubicBezTo>
                  <a:cubicBezTo>
                    <a:pt x="0" y="53"/>
                    <a:pt x="5" y="61"/>
                    <a:pt x="162" y="83"/>
                  </a:cubicBezTo>
                  <a:cubicBezTo>
                    <a:pt x="197" y="89"/>
                    <a:pt x="230" y="91"/>
                    <a:pt x="257" y="91"/>
                  </a:cubicBezTo>
                  <a:cubicBezTo>
                    <a:pt x="308" y="91"/>
                    <a:pt x="341" y="82"/>
                    <a:pt x="341" y="67"/>
                  </a:cubicBezTo>
                  <a:cubicBezTo>
                    <a:pt x="341" y="23"/>
                    <a:pt x="303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806250" y="1840750"/>
              <a:ext cx="7150" cy="3075"/>
            </a:xfrm>
            <a:custGeom>
              <a:avLst/>
              <a:gdLst/>
              <a:ahLst/>
              <a:cxnLst/>
              <a:rect l="l" t="t" r="r" b="b"/>
              <a:pathLst>
                <a:path w="286" h="123" extrusionOk="0">
                  <a:moveTo>
                    <a:pt x="113" y="0"/>
                  </a:moveTo>
                  <a:cubicBezTo>
                    <a:pt x="92" y="0"/>
                    <a:pt x="86" y="9"/>
                    <a:pt x="99" y="25"/>
                  </a:cubicBezTo>
                  <a:cubicBezTo>
                    <a:pt x="120" y="51"/>
                    <a:pt x="96" y="82"/>
                    <a:pt x="52" y="94"/>
                  </a:cubicBezTo>
                  <a:cubicBezTo>
                    <a:pt x="1" y="109"/>
                    <a:pt x="11" y="119"/>
                    <a:pt x="80" y="122"/>
                  </a:cubicBezTo>
                  <a:lnTo>
                    <a:pt x="80" y="121"/>
                  </a:lnTo>
                  <a:cubicBezTo>
                    <a:pt x="85" y="121"/>
                    <a:pt x="90" y="121"/>
                    <a:pt x="95" y="121"/>
                  </a:cubicBezTo>
                  <a:cubicBezTo>
                    <a:pt x="235" y="121"/>
                    <a:pt x="286" y="44"/>
                    <a:pt x="162" y="9"/>
                  </a:cubicBezTo>
                  <a:cubicBezTo>
                    <a:pt x="142" y="3"/>
                    <a:pt x="125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937125" y="1643200"/>
              <a:ext cx="5300" cy="1975"/>
            </a:xfrm>
            <a:custGeom>
              <a:avLst/>
              <a:gdLst/>
              <a:ahLst/>
              <a:cxnLst/>
              <a:rect l="l" t="t" r="r" b="b"/>
              <a:pathLst>
                <a:path w="212" h="79" extrusionOk="0">
                  <a:moveTo>
                    <a:pt x="185" y="0"/>
                  </a:moveTo>
                  <a:cubicBezTo>
                    <a:pt x="173" y="0"/>
                    <a:pt x="157" y="3"/>
                    <a:pt x="138" y="9"/>
                  </a:cubicBezTo>
                  <a:cubicBezTo>
                    <a:pt x="25" y="42"/>
                    <a:pt x="1" y="78"/>
                    <a:pt x="93" y="78"/>
                  </a:cubicBezTo>
                  <a:cubicBezTo>
                    <a:pt x="134" y="77"/>
                    <a:pt x="171" y="59"/>
                    <a:pt x="196" y="29"/>
                  </a:cubicBezTo>
                  <a:cubicBezTo>
                    <a:pt x="212" y="10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939625" y="1662550"/>
              <a:ext cx="2750" cy="3700"/>
            </a:xfrm>
            <a:custGeom>
              <a:avLst/>
              <a:gdLst/>
              <a:ahLst/>
              <a:cxnLst/>
              <a:rect l="l" t="t" r="r" b="b"/>
              <a:pathLst>
                <a:path w="110" h="148" extrusionOk="0">
                  <a:moveTo>
                    <a:pt x="25" y="1"/>
                  </a:moveTo>
                  <a:cubicBezTo>
                    <a:pt x="10" y="1"/>
                    <a:pt x="1" y="31"/>
                    <a:pt x="1" y="74"/>
                  </a:cubicBezTo>
                  <a:cubicBezTo>
                    <a:pt x="1" y="116"/>
                    <a:pt x="26" y="147"/>
                    <a:pt x="63" y="147"/>
                  </a:cubicBezTo>
                  <a:lnTo>
                    <a:pt x="63" y="147"/>
                  </a:lnTo>
                  <a:cubicBezTo>
                    <a:pt x="99" y="147"/>
                    <a:pt x="110" y="116"/>
                    <a:pt x="87" y="74"/>
                  </a:cubicBezTo>
                  <a:cubicBezTo>
                    <a:pt x="66" y="31"/>
                    <a:pt x="40" y="1"/>
                    <a:pt x="25" y="1"/>
                  </a:cubicBezTo>
                  <a:close/>
                  <a:moveTo>
                    <a:pt x="63" y="147"/>
                  </a:moveTo>
                  <a:cubicBezTo>
                    <a:pt x="62" y="147"/>
                    <a:pt x="62" y="147"/>
                    <a:pt x="62" y="147"/>
                  </a:cubicBezTo>
                  <a:lnTo>
                    <a:pt x="63" y="147"/>
                  </a:lnTo>
                  <a:cubicBezTo>
                    <a:pt x="63" y="147"/>
                    <a:pt x="63" y="147"/>
                    <a:pt x="63" y="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962650" y="1722175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29" y="1"/>
                  </a:moveTo>
                  <a:cubicBezTo>
                    <a:pt x="12" y="1"/>
                    <a:pt x="1" y="21"/>
                    <a:pt x="1" y="50"/>
                  </a:cubicBezTo>
                  <a:cubicBezTo>
                    <a:pt x="1" y="78"/>
                    <a:pt x="32" y="99"/>
                    <a:pt x="69" y="99"/>
                  </a:cubicBezTo>
                  <a:cubicBezTo>
                    <a:pt x="106" y="99"/>
                    <a:pt x="120" y="77"/>
                    <a:pt x="98" y="50"/>
                  </a:cubicBezTo>
                  <a:cubicBezTo>
                    <a:pt x="75" y="23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009650" y="1719175"/>
              <a:ext cx="8400" cy="3700"/>
            </a:xfrm>
            <a:custGeom>
              <a:avLst/>
              <a:gdLst/>
              <a:ahLst/>
              <a:cxnLst/>
              <a:rect l="l" t="t" r="r" b="b"/>
              <a:pathLst>
                <a:path w="336" h="148" extrusionOk="0">
                  <a:moveTo>
                    <a:pt x="281" y="0"/>
                  </a:moveTo>
                  <a:cubicBezTo>
                    <a:pt x="261" y="0"/>
                    <a:pt x="231" y="3"/>
                    <a:pt x="190" y="9"/>
                  </a:cubicBezTo>
                  <a:cubicBezTo>
                    <a:pt x="2" y="34"/>
                    <a:pt x="1" y="37"/>
                    <a:pt x="128" y="118"/>
                  </a:cubicBezTo>
                  <a:cubicBezTo>
                    <a:pt x="158" y="137"/>
                    <a:pt x="182" y="148"/>
                    <a:pt x="203" y="148"/>
                  </a:cubicBezTo>
                  <a:cubicBezTo>
                    <a:pt x="233" y="148"/>
                    <a:pt x="257" y="127"/>
                    <a:pt x="287" y="82"/>
                  </a:cubicBezTo>
                  <a:cubicBezTo>
                    <a:pt x="329" y="21"/>
                    <a:pt x="336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018575" y="1718600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41" y="0"/>
                  </a:moveTo>
                  <a:cubicBezTo>
                    <a:pt x="194" y="0"/>
                    <a:pt x="128" y="26"/>
                    <a:pt x="78" y="64"/>
                  </a:cubicBezTo>
                  <a:cubicBezTo>
                    <a:pt x="24" y="107"/>
                    <a:pt x="1" y="126"/>
                    <a:pt x="19" y="126"/>
                  </a:cubicBezTo>
                  <a:cubicBezTo>
                    <a:pt x="35" y="126"/>
                    <a:pt x="79" y="113"/>
                    <a:pt x="159" y="87"/>
                  </a:cubicBezTo>
                  <a:cubicBezTo>
                    <a:pt x="266" y="51"/>
                    <a:pt x="311" y="15"/>
                    <a:pt x="266" y="3"/>
                  </a:cubicBezTo>
                  <a:cubicBezTo>
                    <a:pt x="259" y="1"/>
                    <a:pt x="250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040550" y="1712775"/>
              <a:ext cx="11650" cy="5625"/>
            </a:xfrm>
            <a:custGeom>
              <a:avLst/>
              <a:gdLst/>
              <a:ahLst/>
              <a:cxnLst/>
              <a:rect l="l" t="t" r="r" b="b"/>
              <a:pathLst>
                <a:path w="466" h="225" extrusionOk="0">
                  <a:moveTo>
                    <a:pt x="345" y="1"/>
                  </a:moveTo>
                  <a:cubicBezTo>
                    <a:pt x="228" y="1"/>
                    <a:pt x="0" y="91"/>
                    <a:pt x="0" y="154"/>
                  </a:cubicBezTo>
                  <a:cubicBezTo>
                    <a:pt x="0" y="192"/>
                    <a:pt x="26" y="224"/>
                    <a:pt x="54" y="224"/>
                  </a:cubicBezTo>
                  <a:cubicBezTo>
                    <a:pt x="55" y="224"/>
                    <a:pt x="56" y="224"/>
                    <a:pt x="57" y="224"/>
                  </a:cubicBezTo>
                  <a:cubicBezTo>
                    <a:pt x="84" y="224"/>
                    <a:pt x="106" y="203"/>
                    <a:pt x="108" y="175"/>
                  </a:cubicBezTo>
                  <a:cubicBezTo>
                    <a:pt x="108" y="147"/>
                    <a:pt x="163" y="126"/>
                    <a:pt x="239" y="126"/>
                  </a:cubicBezTo>
                  <a:cubicBezTo>
                    <a:pt x="370" y="126"/>
                    <a:pt x="466" y="60"/>
                    <a:pt x="402" y="14"/>
                  </a:cubicBezTo>
                  <a:cubicBezTo>
                    <a:pt x="390" y="5"/>
                    <a:pt x="370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053075" y="1707925"/>
              <a:ext cx="13200" cy="5225"/>
            </a:xfrm>
            <a:custGeom>
              <a:avLst/>
              <a:gdLst/>
              <a:ahLst/>
              <a:cxnLst/>
              <a:rect l="l" t="t" r="r" b="b"/>
              <a:pathLst>
                <a:path w="528" h="209" extrusionOk="0">
                  <a:moveTo>
                    <a:pt x="474" y="1"/>
                  </a:moveTo>
                  <a:cubicBezTo>
                    <a:pt x="453" y="1"/>
                    <a:pt x="426" y="4"/>
                    <a:pt x="396" y="9"/>
                  </a:cubicBezTo>
                  <a:cubicBezTo>
                    <a:pt x="322" y="24"/>
                    <a:pt x="265" y="56"/>
                    <a:pt x="265" y="83"/>
                  </a:cubicBezTo>
                  <a:cubicBezTo>
                    <a:pt x="265" y="100"/>
                    <a:pt x="254" y="109"/>
                    <a:pt x="236" y="109"/>
                  </a:cubicBezTo>
                  <a:cubicBezTo>
                    <a:pt x="226" y="109"/>
                    <a:pt x="213" y="106"/>
                    <a:pt x="199" y="99"/>
                  </a:cubicBezTo>
                  <a:cubicBezTo>
                    <a:pt x="189" y="94"/>
                    <a:pt x="178" y="92"/>
                    <a:pt x="169" y="92"/>
                  </a:cubicBezTo>
                  <a:cubicBezTo>
                    <a:pt x="149" y="92"/>
                    <a:pt x="134" y="103"/>
                    <a:pt x="134" y="123"/>
                  </a:cubicBezTo>
                  <a:cubicBezTo>
                    <a:pt x="134" y="142"/>
                    <a:pt x="119" y="154"/>
                    <a:pt x="98" y="154"/>
                  </a:cubicBezTo>
                  <a:cubicBezTo>
                    <a:pt x="88" y="154"/>
                    <a:pt x="78" y="152"/>
                    <a:pt x="66" y="147"/>
                  </a:cubicBezTo>
                  <a:cubicBezTo>
                    <a:pt x="48" y="138"/>
                    <a:pt x="31" y="133"/>
                    <a:pt x="20" y="133"/>
                  </a:cubicBezTo>
                  <a:cubicBezTo>
                    <a:pt x="8" y="133"/>
                    <a:pt x="1" y="138"/>
                    <a:pt x="1" y="147"/>
                  </a:cubicBezTo>
                  <a:cubicBezTo>
                    <a:pt x="1" y="165"/>
                    <a:pt x="46" y="190"/>
                    <a:pt x="95" y="205"/>
                  </a:cubicBezTo>
                  <a:lnTo>
                    <a:pt x="96" y="205"/>
                  </a:lnTo>
                  <a:cubicBezTo>
                    <a:pt x="104" y="207"/>
                    <a:pt x="114" y="208"/>
                    <a:pt x="125" y="208"/>
                  </a:cubicBezTo>
                  <a:cubicBezTo>
                    <a:pt x="243" y="208"/>
                    <a:pt x="528" y="83"/>
                    <a:pt x="528" y="21"/>
                  </a:cubicBezTo>
                  <a:cubicBezTo>
                    <a:pt x="528" y="8"/>
                    <a:pt x="507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04325" y="1696325"/>
              <a:ext cx="1525" cy="3050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26" y="0"/>
                  </a:moveTo>
                  <a:cubicBezTo>
                    <a:pt x="11" y="0"/>
                    <a:pt x="0" y="27"/>
                    <a:pt x="3" y="69"/>
                  </a:cubicBezTo>
                  <a:cubicBezTo>
                    <a:pt x="5" y="104"/>
                    <a:pt x="11" y="122"/>
                    <a:pt x="21" y="122"/>
                  </a:cubicBezTo>
                  <a:cubicBezTo>
                    <a:pt x="27" y="122"/>
                    <a:pt x="35" y="114"/>
                    <a:pt x="43" y="99"/>
                  </a:cubicBezTo>
                  <a:cubicBezTo>
                    <a:pt x="61" y="66"/>
                    <a:pt x="58" y="21"/>
                    <a:pt x="37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109075" y="1694000"/>
              <a:ext cx="13100" cy="3775"/>
            </a:xfrm>
            <a:custGeom>
              <a:avLst/>
              <a:gdLst/>
              <a:ahLst/>
              <a:cxnLst/>
              <a:rect l="l" t="t" r="r" b="b"/>
              <a:pathLst>
                <a:path w="524" h="151" extrusionOk="0">
                  <a:moveTo>
                    <a:pt x="320" y="1"/>
                  </a:moveTo>
                  <a:cubicBezTo>
                    <a:pt x="290" y="1"/>
                    <a:pt x="258" y="9"/>
                    <a:pt x="217" y="26"/>
                  </a:cubicBezTo>
                  <a:cubicBezTo>
                    <a:pt x="170" y="46"/>
                    <a:pt x="120" y="57"/>
                    <a:pt x="84" y="57"/>
                  </a:cubicBezTo>
                  <a:cubicBezTo>
                    <a:pt x="66" y="57"/>
                    <a:pt x="52" y="55"/>
                    <a:pt x="44" y="49"/>
                  </a:cubicBezTo>
                  <a:cubicBezTo>
                    <a:pt x="31" y="38"/>
                    <a:pt x="20" y="33"/>
                    <a:pt x="12" y="33"/>
                  </a:cubicBezTo>
                  <a:cubicBezTo>
                    <a:pt x="5" y="33"/>
                    <a:pt x="1" y="38"/>
                    <a:pt x="1" y="49"/>
                  </a:cubicBezTo>
                  <a:cubicBezTo>
                    <a:pt x="1" y="68"/>
                    <a:pt x="56" y="104"/>
                    <a:pt x="119" y="129"/>
                  </a:cubicBezTo>
                  <a:cubicBezTo>
                    <a:pt x="156" y="143"/>
                    <a:pt x="198" y="151"/>
                    <a:pt x="238" y="151"/>
                  </a:cubicBezTo>
                  <a:cubicBezTo>
                    <a:pt x="274" y="151"/>
                    <a:pt x="307" y="145"/>
                    <a:pt x="332" y="134"/>
                  </a:cubicBezTo>
                  <a:cubicBezTo>
                    <a:pt x="365" y="119"/>
                    <a:pt x="408" y="111"/>
                    <a:pt x="445" y="111"/>
                  </a:cubicBezTo>
                  <a:cubicBezTo>
                    <a:pt x="465" y="111"/>
                    <a:pt x="483" y="114"/>
                    <a:pt x="496" y="119"/>
                  </a:cubicBezTo>
                  <a:cubicBezTo>
                    <a:pt x="503" y="122"/>
                    <a:pt x="508" y="123"/>
                    <a:pt x="511" y="123"/>
                  </a:cubicBezTo>
                  <a:cubicBezTo>
                    <a:pt x="523" y="123"/>
                    <a:pt x="502" y="98"/>
                    <a:pt x="454" y="61"/>
                  </a:cubicBezTo>
                  <a:cubicBezTo>
                    <a:pt x="404" y="20"/>
                    <a:pt x="36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22150" y="1686475"/>
              <a:ext cx="8450" cy="8350"/>
            </a:xfrm>
            <a:custGeom>
              <a:avLst/>
              <a:gdLst/>
              <a:ahLst/>
              <a:cxnLst/>
              <a:rect l="l" t="t" r="r" b="b"/>
              <a:pathLst>
                <a:path w="338" h="334" extrusionOk="0">
                  <a:moveTo>
                    <a:pt x="302" y="0"/>
                  </a:moveTo>
                  <a:cubicBezTo>
                    <a:pt x="282" y="0"/>
                    <a:pt x="260" y="35"/>
                    <a:pt x="246" y="103"/>
                  </a:cubicBezTo>
                  <a:cubicBezTo>
                    <a:pt x="237" y="147"/>
                    <a:pt x="172" y="217"/>
                    <a:pt x="101" y="257"/>
                  </a:cubicBezTo>
                  <a:cubicBezTo>
                    <a:pt x="33" y="296"/>
                    <a:pt x="0" y="332"/>
                    <a:pt x="30" y="333"/>
                  </a:cubicBezTo>
                  <a:cubicBezTo>
                    <a:pt x="34" y="333"/>
                    <a:pt x="37" y="333"/>
                    <a:pt x="41" y="333"/>
                  </a:cubicBezTo>
                  <a:cubicBezTo>
                    <a:pt x="188" y="333"/>
                    <a:pt x="337" y="218"/>
                    <a:pt x="337" y="103"/>
                  </a:cubicBezTo>
                  <a:cubicBezTo>
                    <a:pt x="337" y="35"/>
                    <a:pt x="321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155275" y="1675150"/>
              <a:ext cx="6500" cy="900"/>
            </a:xfrm>
            <a:custGeom>
              <a:avLst/>
              <a:gdLst/>
              <a:ahLst/>
              <a:cxnLst/>
              <a:rect l="l" t="t" r="r" b="b"/>
              <a:pathLst>
                <a:path w="260" h="36" extrusionOk="0">
                  <a:moveTo>
                    <a:pt x="129" y="0"/>
                  </a:moveTo>
                  <a:cubicBezTo>
                    <a:pt x="101" y="0"/>
                    <a:pt x="73" y="4"/>
                    <a:pt x="46" y="10"/>
                  </a:cubicBezTo>
                  <a:cubicBezTo>
                    <a:pt x="0" y="24"/>
                    <a:pt x="36" y="36"/>
                    <a:pt x="130" y="36"/>
                  </a:cubicBezTo>
                  <a:cubicBezTo>
                    <a:pt x="224" y="36"/>
                    <a:pt x="260" y="24"/>
                    <a:pt x="212" y="10"/>
                  </a:cubicBezTo>
                  <a:cubicBezTo>
                    <a:pt x="184" y="4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202450" y="1655775"/>
              <a:ext cx="11275" cy="3050"/>
            </a:xfrm>
            <a:custGeom>
              <a:avLst/>
              <a:gdLst/>
              <a:ahLst/>
              <a:cxnLst/>
              <a:rect l="l" t="t" r="r" b="b"/>
              <a:pathLst>
                <a:path w="451" h="122" extrusionOk="0">
                  <a:moveTo>
                    <a:pt x="370" y="1"/>
                  </a:moveTo>
                  <a:cubicBezTo>
                    <a:pt x="351" y="1"/>
                    <a:pt x="328" y="2"/>
                    <a:pt x="299" y="3"/>
                  </a:cubicBezTo>
                  <a:cubicBezTo>
                    <a:pt x="199" y="8"/>
                    <a:pt x="98" y="15"/>
                    <a:pt x="71" y="18"/>
                  </a:cubicBezTo>
                  <a:cubicBezTo>
                    <a:pt x="1" y="18"/>
                    <a:pt x="4" y="122"/>
                    <a:pt x="69" y="122"/>
                  </a:cubicBezTo>
                  <a:cubicBezTo>
                    <a:pt x="71" y="122"/>
                    <a:pt x="74" y="122"/>
                    <a:pt x="77" y="121"/>
                  </a:cubicBezTo>
                  <a:cubicBezTo>
                    <a:pt x="117" y="117"/>
                    <a:pt x="153" y="93"/>
                    <a:pt x="176" y="59"/>
                  </a:cubicBezTo>
                  <a:cubicBezTo>
                    <a:pt x="189" y="34"/>
                    <a:pt x="200" y="22"/>
                    <a:pt x="213" y="22"/>
                  </a:cubicBezTo>
                  <a:cubicBezTo>
                    <a:pt x="227" y="22"/>
                    <a:pt x="244" y="35"/>
                    <a:pt x="268" y="61"/>
                  </a:cubicBezTo>
                  <a:cubicBezTo>
                    <a:pt x="291" y="87"/>
                    <a:pt x="310" y="99"/>
                    <a:pt x="330" y="99"/>
                  </a:cubicBezTo>
                  <a:cubicBezTo>
                    <a:pt x="350" y="99"/>
                    <a:pt x="372" y="85"/>
                    <a:pt x="402" y="59"/>
                  </a:cubicBezTo>
                  <a:cubicBezTo>
                    <a:pt x="450" y="17"/>
                    <a:pt x="448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203575" y="1659425"/>
              <a:ext cx="9850" cy="2375"/>
            </a:xfrm>
            <a:custGeom>
              <a:avLst/>
              <a:gdLst/>
              <a:ahLst/>
              <a:cxnLst/>
              <a:rect l="l" t="t" r="r" b="b"/>
              <a:pathLst>
                <a:path w="394" h="95" extrusionOk="0">
                  <a:moveTo>
                    <a:pt x="197" y="0"/>
                  </a:moveTo>
                  <a:cubicBezTo>
                    <a:pt x="93" y="0"/>
                    <a:pt x="1" y="50"/>
                    <a:pt x="83" y="87"/>
                  </a:cubicBezTo>
                  <a:cubicBezTo>
                    <a:pt x="95" y="92"/>
                    <a:pt x="116" y="94"/>
                    <a:pt x="141" y="94"/>
                  </a:cubicBezTo>
                  <a:cubicBezTo>
                    <a:pt x="179" y="94"/>
                    <a:pt x="227" y="89"/>
                    <a:pt x="268" y="78"/>
                  </a:cubicBezTo>
                  <a:cubicBezTo>
                    <a:pt x="393" y="45"/>
                    <a:pt x="393" y="44"/>
                    <a:pt x="277" y="11"/>
                  </a:cubicBezTo>
                  <a:cubicBezTo>
                    <a:pt x="251" y="3"/>
                    <a:pt x="224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211125" y="1650450"/>
              <a:ext cx="5050" cy="3375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78" y="0"/>
                  </a:moveTo>
                  <a:cubicBezTo>
                    <a:pt x="163" y="0"/>
                    <a:pt x="138" y="13"/>
                    <a:pt x="100" y="37"/>
                  </a:cubicBezTo>
                  <a:cubicBezTo>
                    <a:pt x="45" y="73"/>
                    <a:pt x="0" y="109"/>
                    <a:pt x="0" y="118"/>
                  </a:cubicBezTo>
                  <a:cubicBezTo>
                    <a:pt x="0" y="127"/>
                    <a:pt x="45" y="134"/>
                    <a:pt x="100" y="134"/>
                  </a:cubicBezTo>
                  <a:cubicBezTo>
                    <a:pt x="154" y="134"/>
                    <a:pt x="202" y="97"/>
                    <a:pt x="202" y="54"/>
                  </a:cubicBezTo>
                  <a:cubicBezTo>
                    <a:pt x="202" y="18"/>
                    <a:pt x="196" y="0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14475" y="1658950"/>
              <a:ext cx="4900" cy="1025"/>
            </a:xfrm>
            <a:custGeom>
              <a:avLst/>
              <a:gdLst/>
              <a:ahLst/>
              <a:cxnLst/>
              <a:rect l="l" t="t" r="r" b="b"/>
              <a:pathLst>
                <a:path w="196" h="41" extrusionOk="0">
                  <a:moveTo>
                    <a:pt x="84" y="1"/>
                  </a:moveTo>
                  <a:cubicBezTo>
                    <a:pt x="57" y="1"/>
                    <a:pt x="32" y="5"/>
                    <a:pt x="20" y="14"/>
                  </a:cubicBezTo>
                  <a:cubicBezTo>
                    <a:pt x="0" y="29"/>
                    <a:pt x="32" y="41"/>
                    <a:pt x="94" y="41"/>
                  </a:cubicBezTo>
                  <a:cubicBezTo>
                    <a:pt x="97" y="41"/>
                    <a:pt x="101" y="41"/>
                    <a:pt x="105" y="40"/>
                  </a:cubicBezTo>
                  <a:cubicBezTo>
                    <a:pt x="179" y="37"/>
                    <a:pt x="196" y="26"/>
                    <a:pt x="145" y="9"/>
                  </a:cubicBezTo>
                  <a:cubicBezTo>
                    <a:pt x="126" y="3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219775" y="1644550"/>
              <a:ext cx="10625" cy="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08" y="0"/>
                  </a:moveTo>
                  <a:cubicBezTo>
                    <a:pt x="273" y="0"/>
                    <a:pt x="250" y="18"/>
                    <a:pt x="250" y="51"/>
                  </a:cubicBezTo>
                  <a:cubicBezTo>
                    <a:pt x="250" y="93"/>
                    <a:pt x="211" y="124"/>
                    <a:pt x="157" y="124"/>
                  </a:cubicBezTo>
                  <a:cubicBezTo>
                    <a:pt x="106" y="124"/>
                    <a:pt x="44" y="146"/>
                    <a:pt x="21" y="173"/>
                  </a:cubicBezTo>
                  <a:cubicBezTo>
                    <a:pt x="0" y="200"/>
                    <a:pt x="12" y="222"/>
                    <a:pt x="57" y="222"/>
                  </a:cubicBezTo>
                  <a:lnTo>
                    <a:pt x="56" y="224"/>
                  </a:lnTo>
                  <a:cubicBezTo>
                    <a:pt x="97" y="224"/>
                    <a:pt x="200" y="182"/>
                    <a:pt x="287" y="128"/>
                  </a:cubicBezTo>
                  <a:cubicBezTo>
                    <a:pt x="414" y="52"/>
                    <a:pt x="424" y="28"/>
                    <a:pt x="347" y="6"/>
                  </a:cubicBezTo>
                  <a:cubicBezTo>
                    <a:pt x="333" y="2"/>
                    <a:pt x="320" y="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36450" y="1632850"/>
              <a:ext cx="13375" cy="7825"/>
            </a:xfrm>
            <a:custGeom>
              <a:avLst/>
              <a:gdLst/>
              <a:ahLst/>
              <a:cxnLst/>
              <a:rect l="l" t="t" r="r" b="b"/>
              <a:pathLst>
                <a:path w="535" h="313" extrusionOk="0">
                  <a:moveTo>
                    <a:pt x="461" y="0"/>
                  </a:moveTo>
                  <a:cubicBezTo>
                    <a:pt x="446" y="0"/>
                    <a:pt x="436" y="22"/>
                    <a:pt x="436" y="55"/>
                  </a:cubicBezTo>
                  <a:cubicBezTo>
                    <a:pt x="436" y="97"/>
                    <a:pt x="348" y="158"/>
                    <a:pt x="242" y="186"/>
                  </a:cubicBezTo>
                  <a:cubicBezTo>
                    <a:pt x="15" y="247"/>
                    <a:pt x="0" y="274"/>
                    <a:pt x="172" y="305"/>
                  </a:cubicBezTo>
                  <a:lnTo>
                    <a:pt x="172" y="307"/>
                  </a:lnTo>
                  <a:cubicBezTo>
                    <a:pt x="191" y="310"/>
                    <a:pt x="209" y="312"/>
                    <a:pt x="225" y="312"/>
                  </a:cubicBezTo>
                  <a:cubicBezTo>
                    <a:pt x="269" y="312"/>
                    <a:pt x="295" y="299"/>
                    <a:pt x="288" y="276"/>
                  </a:cubicBezTo>
                  <a:cubicBezTo>
                    <a:pt x="281" y="248"/>
                    <a:pt x="303" y="229"/>
                    <a:pt x="336" y="229"/>
                  </a:cubicBezTo>
                  <a:cubicBezTo>
                    <a:pt x="342" y="229"/>
                    <a:pt x="348" y="230"/>
                    <a:pt x="354" y="231"/>
                  </a:cubicBezTo>
                  <a:cubicBezTo>
                    <a:pt x="357" y="231"/>
                    <a:pt x="359" y="231"/>
                    <a:pt x="362" y="231"/>
                  </a:cubicBezTo>
                  <a:cubicBezTo>
                    <a:pt x="442" y="231"/>
                    <a:pt x="534" y="52"/>
                    <a:pt x="473" y="6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53075" y="1627475"/>
              <a:ext cx="10750" cy="3625"/>
            </a:xfrm>
            <a:custGeom>
              <a:avLst/>
              <a:gdLst/>
              <a:ahLst/>
              <a:cxnLst/>
              <a:rect l="l" t="t" r="r" b="b"/>
              <a:pathLst>
                <a:path w="430" h="145" extrusionOk="0">
                  <a:moveTo>
                    <a:pt x="404" y="1"/>
                  </a:moveTo>
                  <a:cubicBezTo>
                    <a:pt x="370" y="1"/>
                    <a:pt x="306" y="16"/>
                    <a:pt x="234" y="43"/>
                  </a:cubicBezTo>
                  <a:cubicBezTo>
                    <a:pt x="56" y="111"/>
                    <a:pt x="1" y="145"/>
                    <a:pt x="69" y="145"/>
                  </a:cubicBezTo>
                  <a:cubicBezTo>
                    <a:pt x="90" y="145"/>
                    <a:pt x="122" y="142"/>
                    <a:pt x="165" y="135"/>
                  </a:cubicBezTo>
                  <a:cubicBezTo>
                    <a:pt x="335" y="112"/>
                    <a:pt x="429" y="67"/>
                    <a:pt x="429" y="12"/>
                  </a:cubicBezTo>
                  <a:cubicBezTo>
                    <a:pt x="429" y="4"/>
                    <a:pt x="420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70850" y="1617525"/>
              <a:ext cx="6725" cy="3750"/>
            </a:xfrm>
            <a:custGeom>
              <a:avLst/>
              <a:gdLst/>
              <a:ahLst/>
              <a:cxnLst/>
              <a:rect l="l" t="t" r="r" b="b"/>
              <a:pathLst>
                <a:path w="269" h="150" extrusionOk="0">
                  <a:moveTo>
                    <a:pt x="199" y="1"/>
                  </a:moveTo>
                  <a:cubicBezTo>
                    <a:pt x="173" y="1"/>
                    <a:pt x="138" y="13"/>
                    <a:pt x="94" y="37"/>
                  </a:cubicBezTo>
                  <a:cubicBezTo>
                    <a:pt x="14" y="81"/>
                    <a:pt x="0" y="114"/>
                    <a:pt x="51" y="138"/>
                  </a:cubicBezTo>
                  <a:cubicBezTo>
                    <a:pt x="68" y="146"/>
                    <a:pt x="87" y="149"/>
                    <a:pt x="105" y="149"/>
                  </a:cubicBezTo>
                  <a:cubicBezTo>
                    <a:pt x="186" y="149"/>
                    <a:pt x="268" y="83"/>
                    <a:pt x="239" y="22"/>
                  </a:cubicBezTo>
                  <a:cubicBezTo>
                    <a:pt x="232" y="7"/>
                    <a:pt x="218" y="1"/>
                    <a:pt x="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276975" y="1620325"/>
              <a:ext cx="4725" cy="2500"/>
            </a:xfrm>
            <a:custGeom>
              <a:avLst/>
              <a:gdLst/>
              <a:ahLst/>
              <a:cxnLst/>
              <a:rect l="l" t="t" r="r" b="b"/>
              <a:pathLst>
                <a:path w="189" h="100" extrusionOk="0">
                  <a:moveTo>
                    <a:pt x="63" y="1"/>
                  </a:moveTo>
                  <a:cubicBezTo>
                    <a:pt x="27" y="1"/>
                    <a:pt x="0" y="22"/>
                    <a:pt x="0" y="50"/>
                  </a:cubicBezTo>
                  <a:cubicBezTo>
                    <a:pt x="0" y="78"/>
                    <a:pt x="46" y="99"/>
                    <a:pt x="103" y="99"/>
                  </a:cubicBezTo>
                  <a:cubicBezTo>
                    <a:pt x="160" y="99"/>
                    <a:pt x="188" y="77"/>
                    <a:pt x="166" y="50"/>
                  </a:cubicBezTo>
                  <a:cubicBezTo>
                    <a:pt x="140" y="20"/>
                    <a:pt x="103" y="2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8975" y="1615875"/>
              <a:ext cx="4850" cy="2700"/>
            </a:xfrm>
            <a:custGeom>
              <a:avLst/>
              <a:gdLst/>
              <a:ahLst/>
              <a:cxnLst/>
              <a:rect l="l" t="t" r="r" b="b"/>
              <a:pathLst>
                <a:path w="194" h="108" extrusionOk="0">
                  <a:moveTo>
                    <a:pt x="145" y="0"/>
                  </a:moveTo>
                  <a:cubicBezTo>
                    <a:pt x="125" y="0"/>
                    <a:pt x="98" y="8"/>
                    <a:pt x="65" y="23"/>
                  </a:cubicBezTo>
                  <a:cubicBezTo>
                    <a:pt x="8" y="50"/>
                    <a:pt x="1" y="76"/>
                    <a:pt x="45" y="98"/>
                  </a:cubicBezTo>
                  <a:cubicBezTo>
                    <a:pt x="58" y="104"/>
                    <a:pt x="73" y="107"/>
                    <a:pt x="87" y="107"/>
                  </a:cubicBezTo>
                  <a:cubicBezTo>
                    <a:pt x="114" y="107"/>
                    <a:pt x="140" y="97"/>
                    <a:pt x="154" y="79"/>
                  </a:cubicBezTo>
                  <a:cubicBezTo>
                    <a:pt x="193" y="30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285700" y="1608400"/>
              <a:ext cx="15775" cy="5325"/>
            </a:xfrm>
            <a:custGeom>
              <a:avLst/>
              <a:gdLst/>
              <a:ahLst/>
              <a:cxnLst/>
              <a:rect l="l" t="t" r="r" b="b"/>
              <a:pathLst>
                <a:path w="631" h="213" extrusionOk="0">
                  <a:moveTo>
                    <a:pt x="571" y="1"/>
                  </a:moveTo>
                  <a:cubicBezTo>
                    <a:pt x="567" y="1"/>
                    <a:pt x="564" y="1"/>
                    <a:pt x="560" y="2"/>
                  </a:cubicBezTo>
                  <a:cubicBezTo>
                    <a:pt x="323" y="39"/>
                    <a:pt x="0" y="179"/>
                    <a:pt x="152" y="179"/>
                  </a:cubicBezTo>
                  <a:cubicBezTo>
                    <a:pt x="173" y="179"/>
                    <a:pt x="252" y="154"/>
                    <a:pt x="328" y="124"/>
                  </a:cubicBezTo>
                  <a:cubicBezTo>
                    <a:pt x="379" y="104"/>
                    <a:pt x="410" y="94"/>
                    <a:pt x="427" y="94"/>
                  </a:cubicBezTo>
                  <a:cubicBezTo>
                    <a:pt x="449" y="94"/>
                    <a:pt x="444" y="113"/>
                    <a:pt x="423" y="155"/>
                  </a:cubicBezTo>
                  <a:cubicBezTo>
                    <a:pt x="402" y="194"/>
                    <a:pt x="397" y="212"/>
                    <a:pt x="410" y="212"/>
                  </a:cubicBezTo>
                  <a:cubicBezTo>
                    <a:pt x="419" y="212"/>
                    <a:pt x="437" y="203"/>
                    <a:pt x="466" y="185"/>
                  </a:cubicBezTo>
                  <a:cubicBezTo>
                    <a:pt x="505" y="162"/>
                    <a:pt x="543" y="148"/>
                    <a:pt x="568" y="148"/>
                  </a:cubicBezTo>
                  <a:cubicBezTo>
                    <a:pt x="575" y="148"/>
                    <a:pt x="581" y="150"/>
                    <a:pt x="585" y="152"/>
                  </a:cubicBezTo>
                  <a:cubicBezTo>
                    <a:pt x="588" y="154"/>
                    <a:pt x="590" y="155"/>
                    <a:pt x="593" y="155"/>
                  </a:cubicBezTo>
                  <a:cubicBezTo>
                    <a:pt x="608" y="155"/>
                    <a:pt x="622" y="127"/>
                    <a:pt x="625" y="82"/>
                  </a:cubicBezTo>
                  <a:cubicBezTo>
                    <a:pt x="631" y="35"/>
                    <a:pt x="608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301150" y="1604325"/>
              <a:ext cx="6900" cy="5250"/>
            </a:xfrm>
            <a:custGeom>
              <a:avLst/>
              <a:gdLst/>
              <a:ahLst/>
              <a:cxnLst/>
              <a:rect l="l" t="t" r="r" b="b"/>
              <a:pathLst>
                <a:path w="276" h="210" extrusionOk="0">
                  <a:moveTo>
                    <a:pt x="237" y="1"/>
                  </a:moveTo>
                  <a:cubicBezTo>
                    <a:pt x="216" y="1"/>
                    <a:pt x="179" y="10"/>
                    <a:pt x="124" y="26"/>
                  </a:cubicBezTo>
                  <a:cubicBezTo>
                    <a:pt x="9" y="59"/>
                    <a:pt x="0" y="91"/>
                    <a:pt x="79" y="185"/>
                  </a:cubicBezTo>
                  <a:cubicBezTo>
                    <a:pt x="92" y="202"/>
                    <a:pt x="105" y="210"/>
                    <a:pt x="118" y="210"/>
                  </a:cubicBezTo>
                  <a:cubicBezTo>
                    <a:pt x="143" y="210"/>
                    <a:pt x="171" y="181"/>
                    <a:pt x="207" y="120"/>
                  </a:cubicBezTo>
                  <a:cubicBezTo>
                    <a:pt x="260" y="33"/>
                    <a:pt x="276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310050" y="1601175"/>
              <a:ext cx="9725" cy="5000"/>
            </a:xfrm>
            <a:custGeom>
              <a:avLst/>
              <a:gdLst/>
              <a:ahLst/>
              <a:cxnLst/>
              <a:rect l="l" t="t" r="r" b="b"/>
              <a:pathLst>
                <a:path w="389" h="200" extrusionOk="0">
                  <a:moveTo>
                    <a:pt x="274" y="0"/>
                  </a:moveTo>
                  <a:cubicBezTo>
                    <a:pt x="176" y="0"/>
                    <a:pt x="45" y="17"/>
                    <a:pt x="11" y="43"/>
                  </a:cubicBezTo>
                  <a:cubicBezTo>
                    <a:pt x="1" y="50"/>
                    <a:pt x="48" y="95"/>
                    <a:pt x="125" y="146"/>
                  </a:cubicBezTo>
                  <a:cubicBezTo>
                    <a:pt x="178" y="182"/>
                    <a:pt x="216" y="200"/>
                    <a:pt x="241" y="200"/>
                  </a:cubicBezTo>
                  <a:cubicBezTo>
                    <a:pt x="272" y="200"/>
                    <a:pt x="279" y="170"/>
                    <a:pt x="265" y="109"/>
                  </a:cubicBezTo>
                  <a:cubicBezTo>
                    <a:pt x="260" y="86"/>
                    <a:pt x="284" y="71"/>
                    <a:pt x="321" y="71"/>
                  </a:cubicBezTo>
                  <a:cubicBezTo>
                    <a:pt x="360" y="71"/>
                    <a:pt x="389" y="50"/>
                    <a:pt x="389" y="23"/>
                  </a:cubicBezTo>
                  <a:cubicBezTo>
                    <a:pt x="389" y="7"/>
                    <a:pt x="338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318350" y="1593850"/>
              <a:ext cx="17100" cy="4800"/>
            </a:xfrm>
            <a:custGeom>
              <a:avLst/>
              <a:gdLst/>
              <a:ahLst/>
              <a:cxnLst/>
              <a:rect l="l" t="t" r="r" b="b"/>
              <a:pathLst>
                <a:path w="684" h="192" extrusionOk="0">
                  <a:moveTo>
                    <a:pt x="442" y="0"/>
                  </a:moveTo>
                  <a:cubicBezTo>
                    <a:pt x="407" y="0"/>
                    <a:pt x="376" y="7"/>
                    <a:pt x="358" y="20"/>
                  </a:cubicBezTo>
                  <a:cubicBezTo>
                    <a:pt x="321" y="46"/>
                    <a:pt x="245" y="66"/>
                    <a:pt x="182" y="66"/>
                  </a:cubicBezTo>
                  <a:cubicBezTo>
                    <a:pt x="119" y="66"/>
                    <a:pt x="48" y="91"/>
                    <a:pt x="22" y="121"/>
                  </a:cubicBezTo>
                  <a:cubicBezTo>
                    <a:pt x="1" y="148"/>
                    <a:pt x="13" y="161"/>
                    <a:pt x="61" y="161"/>
                  </a:cubicBezTo>
                  <a:cubicBezTo>
                    <a:pt x="83" y="161"/>
                    <a:pt x="113" y="158"/>
                    <a:pt x="151" y="152"/>
                  </a:cubicBezTo>
                  <a:cubicBezTo>
                    <a:pt x="182" y="148"/>
                    <a:pt x="215" y="146"/>
                    <a:pt x="244" y="146"/>
                  </a:cubicBezTo>
                  <a:cubicBezTo>
                    <a:pt x="301" y="146"/>
                    <a:pt x="348" y="154"/>
                    <a:pt x="361" y="169"/>
                  </a:cubicBezTo>
                  <a:cubicBezTo>
                    <a:pt x="372" y="183"/>
                    <a:pt x="398" y="191"/>
                    <a:pt x="430" y="191"/>
                  </a:cubicBezTo>
                  <a:cubicBezTo>
                    <a:pt x="450" y="191"/>
                    <a:pt x="473" y="188"/>
                    <a:pt x="495" y="181"/>
                  </a:cubicBezTo>
                  <a:cubicBezTo>
                    <a:pt x="577" y="157"/>
                    <a:pt x="579" y="142"/>
                    <a:pt x="509" y="108"/>
                  </a:cubicBezTo>
                  <a:cubicBezTo>
                    <a:pt x="442" y="75"/>
                    <a:pt x="452" y="64"/>
                    <a:pt x="552" y="63"/>
                  </a:cubicBezTo>
                  <a:lnTo>
                    <a:pt x="683" y="60"/>
                  </a:lnTo>
                  <a:lnTo>
                    <a:pt x="552" y="18"/>
                  </a:lnTo>
                  <a:cubicBezTo>
                    <a:pt x="515" y="6"/>
                    <a:pt x="476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369150" y="1577200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101" y="0"/>
                  </a:moveTo>
                  <a:cubicBezTo>
                    <a:pt x="91" y="0"/>
                    <a:pt x="79" y="3"/>
                    <a:pt x="66" y="10"/>
                  </a:cubicBezTo>
                  <a:cubicBezTo>
                    <a:pt x="29" y="29"/>
                    <a:pt x="0" y="62"/>
                    <a:pt x="0" y="90"/>
                  </a:cubicBezTo>
                  <a:cubicBezTo>
                    <a:pt x="0" y="109"/>
                    <a:pt x="12" y="119"/>
                    <a:pt x="31" y="119"/>
                  </a:cubicBezTo>
                  <a:cubicBezTo>
                    <a:pt x="41" y="119"/>
                    <a:pt x="53" y="116"/>
                    <a:pt x="66" y="109"/>
                  </a:cubicBezTo>
                  <a:cubicBezTo>
                    <a:pt x="103" y="92"/>
                    <a:pt x="132" y="57"/>
                    <a:pt x="132" y="29"/>
                  </a:cubicBezTo>
                  <a:cubicBezTo>
                    <a:pt x="132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385650" y="1559725"/>
              <a:ext cx="12325" cy="7575"/>
            </a:xfrm>
            <a:custGeom>
              <a:avLst/>
              <a:gdLst/>
              <a:ahLst/>
              <a:cxnLst/>
              <a:rect l="l" t="t" r="r" b="b"/>
              <a:pathLst>
                <a:path w="493" h="303" extrusionOk="0">
                  <a:moveTo>
                    <a:pt x="418" y="1"/>
                  </a:moveTo>
                  <a:cubicBezTo>
                    <a:pt x="324" y="1"/>
                    <a:pt x="6" y="206"/>
                    <a:pt x="2" y="276"/>
                  </a:cubicBezTo>
                  <a:cubicBezTo>
                    <a:pt x="1" y="293"/>
                    <a:pt x="10" y="302"/>
                    <a:pt x="29" y="302"/>
                  </a:cubicBezTo>
                  <a:cubicBezTo>
                    <a:pt x="59" y="302"/>
                    <a:pt x="113" y="281"/>
                    <a:pt x="193" y="238"/>
                  </a:cubicBezTo>
                  <a:lnTo>
                    <a:pt x="193" y="240"/>
                  </a:lnTo>
                  <a:cubicBezTo>
                    <a:pt x="412" y="124"/>
                    <a:pt x="492" y="47"/>
                    <a:pt x="437" y="6"/>
                  </a:cubicBezTo>
                  <a:cubicBezTo>
                    <a:pt x="433" y="2"/>
                    <a:pt x="426" y="1"/>
                    <a:pt x="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412325" y="1547250"/>
              <a:ext cx="8550" cy="5275"/>
            </a:xfrm>
            <a:custGeom>
              <a:avLst/>
              <a:gdLst/>
              <a:ahLst/>
              <a:cxnLst/>
              <a:rect l="l" t="t" r="r" b="b"/>
              <a:pathLst>
                <a:path w="342" h="211" extrusionOk="0">
                  <a:moveTo>
                    <a:pt x="140" y="0"/>
                  </a:moveTo>
                  <a:cubicBezTo>
                    <a:pt x="118" y="0"/>
                    <a:pt x="100" y="25"/>
                    <a:pt x="63" y="76"/>
                  </a:cubicBezTo>
                  <a:cubicBezTo>
                    <a:pt x="0" y="166"/>
                    <a:pt x="10" y="181"/>
                    <a:pt x="154" y="202"/>
                  </a:cubicBezTo>
                  <a:cubicBezTo>
                    <a:pt x="195" y="208"/>
                    <a:pt x="227" y="211"/>
                    <a:pt x="252" y="211"/>
                  </a:cubicBezTo>
                  <a:cubicBezTo>
                    <a:pt x="341" y="211"/>
                    <a:pt x="328" y="170"/>
                    <a:pt x="224" y="64"/>
                  </a:cubicBezTo>
                  <a:cubicBezTo>
                    <a:pt x="182" y="22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443425" y="1514900"/>
              <a:ext cx="39425" cy="21500"/>
            </a:xfrm>
            <a:custGeom>
              <a:avLst/>
              <a:gdLst/>
              <a:ahLst/>
              <a:cxnLst/>
              <a:rect l="l" t="t" r="r" b="b"/>
              <a:pathLst>
                <a:path w="1577" h="860" extrusionOk="0">
                  <a:moveTo>
                    <a:pt x="1514" y="0"/>
                  </a:moveTo>
                  <a:cubicBezTo>
                    <a:pt x="1461" y="0"/>
                    <a:pt x="1368" y="33"/>
                    <a:pt x="1218" y="99"/>
                  </a:cubicBezTo>
                  <a:cubicBezTo>
                    <a:pt x="1068" y="166"/>
                    <a:pt x="980" y="242"/>
                    <a:pt x="980" y="305"/>
                  </a:cubicBezTo>
                  <a:cubicBezTo>
                    <a:pt x="980" y="352"/>
                    <a:pt x="973" y="374"/>
                    <a:pt x="952" y="374"/>
                  </a:cubicBezTo>
                  <a:cubicBezTo>
                    <a:pt x="938" y="374"/>
                    <a:pt x="915" y="363"/>
                    <a:pt x="883" y="342"/>
                  </a:cubicBezTo>
                  <a:cubicBezTo>
                    <a:pt x="847" y="319"/>
                    <a:pt x="822" y="307"/>
                    <a:pt x="803" y="307"/>
                  </a:cubicBezTo>
                  <a:cubicBezTo>
                    <a:pt x="779" y="307"/>
                    <a:pt x="763" y="324"/>
                    <a:pt x="745" y="360"/>
                  </a:cubicBezTo>
                  <a:cubicBezTo>
                    <a:pt x="717" y="408"/>
                    <a:pt x="668" y="438"/>
                    <a:pt x="614" y="441"/>
                  </a:cubicBezTo>
                  <a:cubicBezTo>
                    <a:pt x="563" y="441"/>
                    <a:pt x="523" y="463"/>
                    <a:pt x="523" y="491"/>
                  </a:cubicBezTo>
                  <a:cubicBezTo>
                    <a:pt x="523" y="518"/>
                    <a:pt x="415" y="573"/>
                    <a:pt x="290" y="614"/>
                  </a:cubicBezTo>
                  <a:cubicBezTo>
                    <a:pt x="71" y="682"/>
                    <a:pt x="1" y="732"/>
                    <a:pt x="108" y="744"/>
                  </a:cubicBezTo>
                  <a:cubicBezTo>
                    <a:pt x="121" y="745"/>
                    <a:pt x="133" y="745"/>
                    <a:pt x="146" y="745"/>
                  </a:cubicBezTo>
                  <a:cubicBezTo>
                    <a:pt x="168" y="745"/>
                    <a:pt x="191" y="744"/>
                    <a:pt x="214" y="741"/>
                  </a:cubicBezTo>
                  <a:cubicBezTo>
                    <a:pt x="216" y="740"/>
                    <a:pt x="219" y="740"/>
                    <a:pt x="221" y="740"/>
                  </a:cubicBezTo>
                  <a:cubicBezTo>
                    <a:pt x="248" y="740"/>
                    <a:pt x="251" y="758"/>
                    <a:pt x="230" y="784"/>
                  </a:cubicBezTo>
                  <a:cubicBezTo>
                    <a:pt x="207" y="812"/>
                    <a:pt x="212" y="844"/>
                    <a:pt x="242" y="857"/>
                  </a:cubicBezTo>
                  <a:cubicBezTo>
                    <a:pt x="246" y="858"/>
                    <a:pt x="250" y="859"/>
                    <a:pt x="254" y="859"/>
                  </a:cubicBezTo>
                  <a:cubicBezTo>
                    <a:pt x="290" y="859"/>
                    <a:pt x="357" y="811"/>
                    <a:pt x="421" y="739"/>
                  </a:cubicBezTo>
                  <a:cubicBezTo>
                    <a:pt x="563" y="580"/>
                    <a:pt x="783" y="476"/>
                    <a:pt x="971" y="476"/>
                  </a:cubicBezTo>
                  <a:cubicBezTo>
                    <a:pt x="984" y="476"/>
                    <a:pt x="998" y="477"/>
                    <a:pt x="1011" y="478"/>
                  </a:cubicBezTo>
                  <a:cubicBezTo>
                    <a:pt x="1030" y="480"/>
                    <a:pt x="1046" y="480"/>
                    <a:pt x="1059" y="480"/>
                  </a:cubicBezTo>
                  <a:cubicBezTo>
                    <a:pt x="1095" y="480"/>
                    <a:pt x="1103" y="474"/>
                    <a:pt x="1071" y="463"/>
                  </a:cubicBezTo>
                  <a:cubicBezTo>
                    <a:pt x="1029" y="451"/>
                    <a:pt x="1008" y="405"/>
                    <a:pt x="1026" y="366"/>
                  </a:cubicBezTo>
                  <a:cubicBezTo>
                    <a:pt x="1041" y="337"/>
                    <a:pt x="1071" y="318"/>
                    <a:pt x="1100" y="318"/>
                  </a:cubicBezTo>
                  <a:cubicBezTo>
                    <a:pt x="1109" y="318"/>
                    <a:pt x="1117" y="319"/>
                    <a:pt x="1124" y="323"/>
                  </a:cubicBezTo>
                  <a:cubicBezTo>
                    <a:pt x="1131" y="326"/>
                    <a:pt x="1138" y="327"/>
                    <a:pt x="1144" y="327"/>
                  </a:cubicBezTo>
                  <a:cubicBezTo>
                    <a:pt x="1184" y="327"/>
                    <a:pt x="1207" y="264"/>
                    <a:pt x="1188" y="181"/>
                  </a:cubicBezTo>
                  <a:cubicBezTo>
                    <a:pt x="1184" y="162"/>
                    <a:pt x="1224" y="144"/>
                    <a:pt x="1273" y="144"/>
                  </a:cubicBezTo>
                  <a:cubicBezTo>
                    <a:pt x="1324" y="144"/>
                    <a:pt x="1382" y="115"/>
                    <a:pt x="1399" y="83"/>
                  </a:cubicBezTo>
                  <a:cubicBezTo>
                    <a:pt x="1412" y="59"/>
                    <a:pt x="1420" y="47"/>
                    <a:pt x="1425" y="47"/>
                  </a:cubicBezTo>
                  <a:cubicBezTo>
                    <a:pt x="1431" y="47"/>
                    <a:pt x="1434" y="59"/>
                    <a:pt x="1436" y="83"/>
                  </a:cubicBezTo>
                  <a:cubicBezTo>
                    <a:pt x="1440" y="124"/>
                    <a:pt x="1470" y="143"/>
                    <a:pt x="1501" y="143"/>
                  </a:cubicBezTo>
                  <a:cubicBezTo>
                    <a:pt x="1538" y="143"/>
                    <a:pt x="1576" y="117"/>
                    <a:pt x="1576" y="69"/>
                  </a:cubicBezTo>
                  <a:cubicBezTo>
                    <a:pt x="1576" y="23"/>
                    <a:pt x="1559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482425" y="1508525"/>
              <a:ext cx="8750" cy="5600"/>
            </a:xfrm>
            <a:custGeom>
              <a:avLst/>
              <a:gdLst/>
              <a:ahLst/>
              <a:cxnLst/>
              <a:rect l="l" t="t" r="r" b="b"/>
              <a:pathLst>
                <a:path w="350" h="224" extrusionOk="0">
                  <a:moveTo>
                    <a:pt x="310" y="0"/>
                  </a:moveTo>
                  <a:cubicBezTo>
                    <a:pt x="203" y="0"/>
                    <a:pt x="0" y="185"/>
                    <a:pt x="72" y="218"/>
                  </a:cubicBezTo>
                  <a:cubicBezTo>
                    <a:pt x="80" y="222"/>
                    <a:pt x="90" y="224"/>
                    <a:pt x="101" y="224"/>
                  </a:cubicBezTo>
                  <a:cubicBezTo>
                    <a:pt x="136" y="224"/>
                    <a:pt x="180" y="205"/>
                    <a:pt x="216" y="173"/>
                  </a:cubicBezTo>
                  <a:cubicBezTo>
                    <a:pt x="263" y="130"/>
                    <a:pt x="272" y="100"/>
                    <a:pt x="237" y="100"/>
                  </a:cubicBezTo>
                  <a:cubicBezTo>
                    <a:pt x="203" y="100"/>
                    <a:pt x="222" y="78"/>
                    <a:pt x="278" y="50"/>
                  </a:cubicBezTo>
                  <a:cubicBezTo>
                    <a:pt x="334" y="23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495950" y="1500400"/>
              <a:ext cx="13975" cy="11300"/>
            </a:xfrm>
            <a:custGeom>
              <a:avLst/>
              <a:gdLst/>
              <a:ahLst/>
              <a:cxnLst/>
              <a:rect l="l" t="t" r="r" b="b"/>
              <a:pathLst>
                <a:path w="559" h="452" extrusionOk="0">
                  <a:moveTo>
                    <a:pt x="502" y="0"/>
                  </a:moveTo>
                  <a:cubicBezTo>
                    <a:pt x="418" y="0"/>
                    <a:pt x="1" y="239"/>
                    <a:pt x="1" y="292"/>
                  </a:cubicBezTo>
                  <a:cubicBezTo>
                    <a:pt x="1" y="302"/>
                    <a:pt x="8" y="307"/>
                    <a:pt x="20" y="307"/>
                  </a:cubicBezTo>
                  <a:cubicBezTo>
                    <a:pt x="38" y="307"/>
                    <a:pt x="65" y="297"/>
                    <a:pt x="95" y="279"/>
                  </a:cubicBezTo>
                  <a:cubicBezTo>
                    <a:pt x="127" y="259"/>
                    <a:pt x="154" y="249"/>
                    <a:pt x="176" y="249"/>
                  </a:cubicBezTo>
                  <a:cubicBezTo>
                    <a:pt x="225" y="249"/>
                    <a:pt x="246" y="298"/>
                    <a:pt x="228" y="386"/>
                  </a:cubicBezTo>
                  <a:cubicBezTo>
                    <a:pt x="218" y="426"/>
                    <a:pt x="230" y="452"/>
                    <a:pt x="253" y="452"/>
                  </a:cubicBezTo>
                  <a:cubicBezTo>
                    <a:pt x="258" y="452"/>
                    <a:pt x="263" y="450"/>
                    <a:pt x="269" y="448"/>
                  </a:cubicBezTo>
                  <a:cubicBezTo>
                    <a:pt x="356" y="407"/>
                    <a:pt x="338" y="236"/>
                    <a:pt x="244" y="207"/>
                  </a:cubicBezTo>
                  <a:cubicBezTo>
                    <a:pt x="181" y="189"/>
                    <a:pt x="181" y="182"/>
                    <a:pt x="251" y="179"/>
                  </a:cubicBezTo>
                  <a:cubicBezTo>
                    <a:pt x="351" y="176"/>
                    <a:pt x="559" y="37"/>
                    <a:pt x="514" y="3"/>
                  </a:cubicBezTo>
                  <a:cubicBezTo>
                    <a:pt x="512" y="1"/>
                    <a:pt x="508" y="0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518300" y="1500250"/>
              <a:ext cx="3450" cy="3325"/>
            </a:xfrm>
            <a:custGeom>
              <a:avLst/>
              <a:gdLst/>
              <a:ahLst/>
              <a:cxnLst/>
              <a:rect l="l" t="t" r="r" b="b"/>
              <a:pathLst>
                <a:path w="138" h="133" extrusionOk="0">
                  <a:moveTo>
                    <a:pt x="117" y="1"/>
                  </a:moveTo>
                  <a:cubicBezTo>
                    <a:pt x="112" y="1"/>
                    <a:pt x="105" y="2"/>
                    <a:pt x="98" y="6"/>
                  </a:cubicBezTo>
                  <a:cubicBezTo>
                    <a:pt x="35" y="34"/>
                    <a:pt x="1" y="133"/>
                    <a:pt x="54" y="133"/>
                  </a:cubicBezTo>
                  <a:cubicBezTo>
                    <a:pt x="68" y="133"/>
                    <a:pt x="98" y="97"/>
                    <a:pt x="120" y="54"/>
                  </a:cubicBezTo>
                  <a:cubicBezTo>
                    <a:pt x="137" y="21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527625" y="1487775"/>
              <a:ext cx="6000" cy="3375"/>
            </a:xfrm>
            <a:custGeom>
              <a:avLst/>
              <a:gdLst/>
              <a:ahLst/>
              <a:cxnLst/>
              <a:rect l="l" t="t" r="r" b="b"/>
              <a:pathLst>
                <a:path w="240" h="135" extrusionOk="0">
                  <a:moveTo>
                    <a:pt x="219" y="0"/>
                  </a:moveTo>
                  <a:cubicBezTo>
                    <a:pt x="208" y="0"/>
                    <a:pt x="188" y="5"/>
                    <a:pt x="157" y="14"/>
                  </a:cubicBezTo>
                  <a:cubicBezTo>
                    <a:pt x="63" y="42"/>
                    <a:pt x="1" y="135"/>
                    <a:pt x="75" y="135"/>
                  </a:cubicBezTo>
                  <a:cubicBezTo>
                    <a:pt x="90" y="135"/>
                    <a:pt x="136" y="102"/>
                    <a:pt x="183" y="59"/>
                  </a:cubicBezTo>
                  <a:cubicBezTo>
                    <a:pt x="227" y="18"/>
                    <a:pt x="240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588775" y="1470150"/>
              <a:ext cx="7825" cy="3625"/>
            </a:xfrm>
            <a:custGeom>
              <a:avLst/>
              <a:gdLst/>
              <a:ahLst/>
              <a:cxnLst/>
              <a:rect l="l" t="t" r="r" b="b"/>
              <a:pathLst>
                <a:path w="313" h="145" extrusionOk="0">
                  <a:moveTo>
                    <a:pt x="298" y="0"/>
                  </a:moveTo>
                  <a:cubicBezTo>
                    <a:pt x="286" y="0"/>
                    <a:pt x="251" y="13"/>
                    <a:pt x="189" y="39"/>
                  </a:cubicBezTo>
                  <a:cubicBezTo>
                    <a:pt x="38" y="98"/>
                    <a:pt x="1" y="144"/>
                    <a:pt x="100" y="144"/>
                  </a:cubicBezTo>
                  <a:cubicBezTo>
                    <a:pt x="132" y="144"/>
                    <a:pt x="196" y="109"/>
                    <a:pt x="248" y="61"/>
                  </a:cubicBezTo>
                  <a:cubicBezTo>
                    <a:pt x="293" y="19"/>
                    <a:pt x="312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596275" y="1472450"/>
              <a:ext cx="3150" cy="2475"/>
            </a:xfrm>
            <a:custGeom>
              <a:avLst/>
              <a:gdLst/>
              <a:ahLst/>
              <a:cxnLst/>
              <a:rect l="l" t="t" r="r" b="b"/>
              <a:pathLst>
                <a:path w="126" h="99" extrusionOk="0">
                  <a:moveTo>
                    <a:pt x="32" y="0"/>
                  </a:moveTo>
                  <a:cubicBezTo>
                    <a:pt x="14" y="0"/>
                    <a:pt x="0" y="21"/>
                    <a:pt x="0" y="49"/>
                  </a:cubicBezTo>
                  <a:cubicBezTo>
                    <a:pt x="0" y="78"/>
                    <a:pt x="35" y="99"/>
                    <a:pt x="74" y="99"/>
                  </a:cubicBezTo>
                  <a:cubicBezTo>
                    <a:pt x="111" y="99"/>
                    <a:pt x="126" y="76"/>
                    <a:pt x="105" y="49"/>
                  </a:cubicBezTo>
                  <a:cubicBezTo>
                    <a:pt x="83" y="23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600875" y="1478700"/>
              <a:ext cx="10275" cy="6200"/>
            </a:xfrm>
            <a:custGeom>
              <a:avLst/>
              <a:gdLst/>
              <a:ahLst/>
              <a:cxnLst/>
              <a:rect l="l" t="t" r="r" b="b"/>
              <a:pathLst>
                <a:path w="411" h="248" extrusionOk="0">
                  <a:moveTo>
                    <a:pt x="112" y="1"/>
                  </a:moveTo>
                  <a:cubicBezTo>
                    <a:pt x="0" y="1"/>
                    <a:pt x="0" y="8"/>
                    <a:pt x="112" y="84"/>
                  </a:cubicBezTo>
                  <a:cubicBezTo>
                    <a:pt x="161" y="117"/>
                    <a:pt x="213" y="171"/>
                    <a:pt x="231" y="208"/>
                  </a:cubicBezTo>
                  <a:cubicBezTo>
                    <a:pt x="243" y="234"/>
                    <a:pt x="255" y="248"/>
                    <a:pt x="273" y="248"/>
                  </a:cubicBezTo>
                  <a:cubicBezTo>
                    <a:pt x="291" y="248"/>
                    <a:pt x="316" y="233"/>
                    <a:pt x="354" y="204"/>
                  </a:cubicBezTo>
                  <a:cubicBezTo>
                    <a:pt x="395" y="171"/>
                    <a:pt x="411" y="155"/>
                    <a:pt x="402" y="155"/>
                  </a:cubicBezTo>
                  <a:cubicBezTo>
                    <a:pt x="396" y="155"/>
                    <a:pt x="382" y="161"/>
                    <a:pt x="360" y="171"/>
                  </a:cubicBezTo>
                  <a:cubicBezTo>
                    <a:pt x="346" y="177"/>
                    <a:pt x="333" y="180"/>
                    <a:pt x="321" y="180"/>
                  </a:cubicBezTo>
                  <a:cubicBezTo>
                    <a:pt x="285" y="180"/>
                    <a:pt x="255" y="154"/>
                    <a:pt x="237" y="105"/>
                  </a:cubicBezTo>
                  <a:cubicBezTo>
                    <a:pt x="216" y="49"/>
                    <a:pt x="16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606150" y="1487775"/>
              <a:ext cx="3325" cy="2950"/>
            </a:xfrm>
            <a:custGeom>
              <a:avLst/>
              <a:gdLst/>
              <a:ahLst/>
              <a:cxnLst/>
              <a:rect l="l" t="t" r="r" b="b"/>
              <a:pathLst>
                <a:path w="133" h="118" extrusionOk="0">
                  <a:moveTo>
                    <a:pt x="31" y="0"/>
                  </a:moveTo>
                  <a:cubicBezTo>
                    <a:pt x="13" y="0"/>
                    <a:pt x="1" y="10"/>
                    <a:pt x="1" y="27"/>
                  </a:cubicBezTo>
                  <a:cubicBezTo>
                    <a:pt x="1" y="56"/>
                    <a:pt x="29" y="92"/>
                    <a:pt x="67" y="108"/>
                  </a:cubicBezTo>
                  <a:cubicBezTo>
                    <a:pt x="80" y="115"/>
                    <a:pt x="93" y="118"/>
                    <a:pt x="103" y="118"/>
                  </a:cubicBezTo>
                  <a:cubicBezTo>
                    <a:pt x="121" y="118"/>
                    <a:pt x="132" y="108"/>
                    <a:pt x="132" y="90"/>
                  </a:cubicBezTo>
                  <a:cubicBezTo>
                    <a:pt x="132" y="62"/>
                    <a:pt x="104" y="27"/>
                    <a:pt x="67" y="10"/>
                  </a:cubicBezTo>
                  <a:cubicBezTo>
                    <a:pt x="53" y="3"/>
                    <a:pt x="41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615700" y="1491100"/>
              <a:ext cx="3650" cy="4725"/>
            </a:xfrm>
            <a:custGeom>
              <a:avLst/>
              <a:gdLst/>
              <a:ahLst/>
              <a:cxnLst/>
              <a:rect l="l" t="t" r="r" b="b"/>
              <a:pathLst>
                <a:path w="146" h="189" extrusionOk="0">
                  <a:moveTo>
                    <a:pt x="83" y="0"/>
                  </a:moveTo>
                  <a:cubicBezTo>
                    <a:pt x="2" y="0"/>
                    <a:pt x="1" y="53"/>
                    <a:pt x="82" y="148"/>
                  </a:cubicBezTo>
                  <a:cubicBezTo>
                    <a:pt x="104" y="174"/>
                    <a:pt x="119" y="188"/>
                    <a:pt x="129" y="188"/>
                  </a:cubicBezTo>
                  <a:cubicBezTo>
                    <a:pt x="142" y="188"/>
                    <a:pt x="146" y="164"/>
                    <a:pt x="146" y="112"/>
                  </a:cubicBezTo>
                  <a:cubicBezTo>
                    <a:pt x="146" y="51"/>
                    <a:pt x="11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8"/>
          <p:cNvSpPr/>
          <p:nvPr/>
        </p:nvSpPr>
        <p:spPr>
          <a:xfrm rot="-1433162" flipH="1">
            <a:off x="-860699" y="368318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8"/>
          <p:cNvSpPr/>
          <p:nvPr/>
        </p:nvSpPr>
        <p:spPr>
          <a:xfrm rot="-3140963">
            <a:off x="-666884" y="539285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8"/>
          <p:cNvGrpSpPr/>
          <p:nvPr/>
        </p:nvGrpSpPr>
        <p:grpSpPr>
          <a:xfrm>
            <a:off x="1027534" y="162467"/>
            <a:ext cx="755900" cy="625300"/>
            <a:chOff x="3260400" y="2722725"/>
            <a:chExt cx="566925" cy="468975"/>
          </a:xfrm>
        </p:grpSpPr>
        <p:sp>
          <p:nvSpPr>
            <p:cNvPr id="212" name="Google Shape;212;p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8"/>
          <p:cNvSpPr/>
          <p:nvPr/>
        </p:nvSpPr>
        <p:spPr>
          <a:xfrm>
            <a:off x="-186400" y="5885633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8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223" name="Google Shape;223;p8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1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547800" y="485600"/>
            <a:ext cx="70964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 rot="290802" flipH="1">
            <a:off x="-964693" y="-110353"/>
            <a:ext cx="2127967" cy="2999324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9"/>
          <p:cNvSpPr/>
          <p:nvPr/>
        </p:nvSpPr>
        <p:spPr>
          <a:xfrm rot="-3140963">
            <a:off x="-791784" y="580918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9"/>
          <p:cNvGrpSpPr/>
          <p:nvPr/>
        </p:nvGrpSpPr>
        <p:grpSpPr>
          <a:xfrm>
            <a:off x="81134" y="2618434"/>
            <a:ext cx="755900" cy="625300"/>
            <a:chOff x="3260400" y="2722725"/>
            <a:chExt cx="566925" cy="468975"/>
          </a:xfrm>
        </p:grpSpPr>
        <p:sp>
          <p:nvSpPr>
            <p:cNvPr id="245" name="Google Shape;245;p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" name="Google Shape;253;p9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9"/>
          <p:cNvSpPr/>
          <p:nvPr/>
        </p:nvSpPr>
        <p:spPr>
          <a:xfrm rot="2840342" flipH="1">
            <a:off x="11093117" y="4133734"/>
            <a:ext cx="2127963" cy="2999319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9"/>
          <p:cNvSpPr/>
          <p:nvPr/>
        </p:nvSpPr>
        <p:spPr>
          <a:xfrm rot="2954746">
            <a:off x="10688585" y="4709744"/>
            <a:ext cx="2242992" cy="1253376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9"/>
          <p:cNvSpPr/>
          <p:nvPr/>
        </p:nvSpPr>
        <p:spPr>
          <a:xfrm rot="10800000">
            <a:off x="11245616" y="559341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6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subTitle" idx="1"/>
          </p:nvPr>
        </p:nvSpPr>
        <p:spPr>
          <a:xfrm>
            <a:off x="1093800" y="1494500"/>
            <a:ext cx="45664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2"/>
          </p:nvPr>
        </p:nvSpPr>
        <p:spPr>
          <a:xfrm>
            <a:off x="1093800" y="2675700"/>
            <a:ext cx="4746000" cy="3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72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arck Script"/>
              <a:buNone/>
              <a:defRPr sz="2800">
                <a:solidFill>
                  <a:schemeClr val="lt2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0" r:id="rId27"/>
    <p:sldLayoutId id="2147483921" r:id="rId28"/>
    <p:sldLayoutId id="2147483922" r:id="rId29"/>
    <p:sldLayoutId id="2147483923" r:id="rId30"/>
    <p:sldLayoutId id="2147483924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09" name="Google Shape;1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47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6600" y="967202"/>
            <a:ext cx="6885399" cy="3635658"/>
          </a:xfrm>
        </p:spPr>
        <p:txBody>
          <a:bodyPr>
            <a:noAutofit/>
          </a:bodyPr>
          <a:lstStyle/>
          <a:p>
            <a:pPr algn="ctr"/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Ibadat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Tobat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b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</a:b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&amp; 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/>
            </a:r>
            <a:b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</a:br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Absolusi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Umum</a:t>
            </a:r>
            <a:endParaRPr lang="en-US" sz="6600" dirty="0">
              <a:solidFill>
                <a:srgbClr val="FFFF00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88517" y="5424830"/>
            <a:ext cx="4521566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Rabu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23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Desember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2020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786079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Dialah penghibur dan penolong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Kau utus </a:t>
            </a: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dalam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nama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786079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Dialah Roh Kebenaran yang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memimpin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kami kepada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seluruh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kebenaran.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34386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Semoga Dia mengajarkan segala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sesuatu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kepada kami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mengingatkan kami akan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sabda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yang telah dikatakan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oleh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Yesus,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34386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i-FI" sz="4800" dirty="0">
                <a:solidFill>
                  <a:srgbClr val="FFFF00"/>
                </a:solidFill>
                <a:latin typeface="Arial Black" panose="020B0A04020102020204" pitchFamily="34" charset="0"/>
              </a:rPr>
              <a:t>agar kami selalu di tuntun </a:t>
            </a:r>
            <a:endParaRPr lang="fi-FI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i-FI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oleh </a:t>
            </a:r>
            <a:r>
              <a:rPr lang="fi-FI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sabda-Nya</a:t>
            </a:r>
            <a:r>
              <a:rPr lang="fi-FI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Melalui Roh Kudus-Mu ini,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sudilah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Engkau membimbing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Gereja-Mu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34386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para pemimpin dan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pembantu-pembantunya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berilah </a:t>
            </a: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mereka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kebijaksanaan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sejati.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34386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Semoga karena bimbingan-Nya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semua boleh menikmati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buah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Roh: kasih, sukacita,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damai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sejahtera, kesabaran,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34386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i-FI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kemurahan, kebaikan, kesetiaan, </a:t>
            </a:r>
            <a:endParaRPr lang="fi-FI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i-FI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kelemah </a:t>
            </a:r>
            <a:r>
              <a:rPr lang="fi-FI" sz="4800" dirty="0">
                <a:solidFill>
                  <a:srgbClr val="FFFF00"/>
                </a:solidFill>
                <a:latin typeface="Arial Black" panose="020B0A04020102020204" pitchFamily="34" charset="0"/>
              </a:rPr>
              <a:t>lembutan, </a:t>
            </a:r>
            <a:endParaRPr lang="fi-FI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i-FI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fi-FI" sz="4800" dirty="0">
                <a:solidFill>
                  <a:srgbClr val="FFFF00"/>
                </a:solidFill>
                <a:latin typeface="Arial Black" panose="020B0A04020102020204" pitchFamily="34" charset="0"/>
              </a:rPr>
              <a:t>penguasaan diri.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34386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Melalui Roh Kudus-Mu pula</a:t>
            </a: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sudilah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Engkau membimbing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umat-Mu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untuk peka dan setia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kepada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kehendak-Mu,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34386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untuk tetap tabah dalam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penderitaan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, berani menjadi saksi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Putra-Mu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, berani menjadi pelayan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sesama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dan menjadi terang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serta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garam dunia.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34386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Semoga Roh Kudus selalu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memimpin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kami dengan lemah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lembut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dan ramah,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serta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menuntun kami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dengan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cermat dan teguh.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11635407" cy="140053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HANYA PADAMU TUHAN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786079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Ketika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badai melanda hidupku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berlindung padaMu, Tuhan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Pabila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ombak menimpa jalanku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Ku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bersandar padaMu, Tuhan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34386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Semoga Ia menjadi daya Ilahi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dalam kehidupan beriman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bermasyarakat,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mengantar kami masuk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 surgawi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34386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mendapat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kebahagiaan abadi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bersama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Bapa dan Putra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Roh Kudus.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Amin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6600" y="967202"/>
            <a:ext cx="6885399" cy="3635658"/>
          </a:xfrm>
        </p:spPr>
        <p:txBody>
          <a:bodyPr>
            <a:noAutofit/>
          </a:bodyPr>
          <a:lstStyle/>
          <a:p>
            <a:pPr algn="ctr"/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Ibadat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Tobat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b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</a:b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&amp; 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/>
            </a:r>
            <a:b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</a:br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Absolusi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Umum</a:t>
            </a:r>
            <a:endParaRPr lang="en-US" sz="6600" dirty="0">
              <a:solidFill>
                <a:srgbClr val="FFFF00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88517" y="5424830"/>
            <a:ext cx="4521566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Rabu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23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Desember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2020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06251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maharahim,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Engkau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tidak menghendaki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kematian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orang berdosa.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Sebaliknya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Engkau menghendaki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supaya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kami bertobat dan hidup.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9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06251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Maka Engkau mengundang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orang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berdosa supaya bertobat,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kepada kami yang bertobat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Engkau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melimpahkan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pengampunan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06251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Kesalahan kami </a:t>
            </a: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Engkau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hapuskan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dosa kami tidak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Kau ingat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lagi. (Amin.)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617267"/>
            <a:ext cx="11635408" cy="353151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Terima kasih, ya Allah,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atas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yang </a:t>
            </a: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Kau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berikan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kepada kami.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617267"/>
            <a:ext cx="11635408" cy="353151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Semoga sukacita di surga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karena satu orang berdosa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bertobat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juga menjadi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sukacita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kami.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476590"/>
            <a:ext cx="11635408" cy="353151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Semoga sukacita pengampunan </a:t>
            </a:r>
            <a:endParaRPr lang="sv-SE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ini</a:t>
            </a:r>
            <a:r>
              <a:rPr lang="sv-SE" sz="4800" dirty="0">
                <a:solidFill>
                  <a:srgbClr val="FFFF00"/>
                </a:solidFill>
                <a:latin typeface="Arial Black" panose="020B0A04020102020204" pitchFamily="34" charset="0"/>
              </a:rPr>
              <a:t>, mendorong kami, </a:t>
            </a:r>
            <a:endParaRPr lang="sv-SE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sv-SE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selalu hidup rukun </a:t>
            </a:r>
            <a:endParaRPr lang="sv-SE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sv-SE" sz="4800" dirty="0">
                <a:solidFill>
                  <a:srgbClr val="FFFF00"/>
                </a:solidFill>
                <a:latin typeface="Arial Black" panose="020B0A04020102020204" pitchFamily="34" charset="0"/>
              </a:rPr>
              <a:t>damai dengan seluruh </a:t>
            </a:r>
            <a:endParaRPr lang="sv-SE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umat-Mu</a:t>
            </a:r>
            <a:r>
              <a:rPr lang="sv-SE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335913"/>
            <a:ext cx="11635408" cy="353151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Ya Allah, perkenankanlah kini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pergi dalam damai,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selalu ingat akan sabda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Putra-Mu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yang menghendaki kami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tidak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berbuat dosa lagi. (Amin.)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11635407" cy="1400530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Reff</a:t>
            </a:r>
            <a:r>
              <a:rPr lang="en-US" sz="4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endParaRPr lang="en-US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66" y="1589131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Hanya padaMu Tuhan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Harapku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tlah kupautkan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Hanya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padaMu Tuhan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Hidupku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akan ku srahkan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6600" y="967202"/>
            <a:ext cx="6885399" cy="3635658"/>
          </a:xfrm>
        </p:spPr>
        <p:txBody>
          <a:bodyPr>
            <a:noAutofit/>
          </a:bodyPr>
          <a:lstStyle/>
          <a:p>
            <a:pPr algn="ctr"/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Ibadat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Tobat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b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</a:b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&amp; 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/>
            </a:r>
            <a:b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</a:br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Absolusi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Umum</a:t>
            </a:r>
            <a:endParaRPr lang="en-US" sz="6600" dirty="0">
              <a:solidFill>
                <a:srgbClr val="FFFF00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88517" y="5424830"/>
            <a:ext cx="4521566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Rabu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23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Desember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2020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61" y="235525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YA TUHAN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22648" y="1772529"/>
            <a:ext cx="4460076" cy="914400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32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Reff : </a:t>
            </a:r>
            <a:endParaRPr lang="en-ID" sz="32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7077" y="3078480"/>
            <a:ext cx="11714923" cy="2165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Aft>
                <a:spcPts val="800"/>
              </a:spcAft>
              <a:buFont typeface="Wingdings 3" charset="2"/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 Dikau Tuhan Allahku </a:t>
            </a:r>
          </a:p>
          <a:p>
            <a:pPr marL="0" indent="0" algn="ctr">
              <a:spcAft>
                <a:spcPts val="800"/>
              </a:spcAft>
              <a:buFont typeface="Wingdings 3" charset="2"/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harapan hidupku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994" y="1370343"/>
            <a:ext cx="10944664" cy="4565219"/>
          </a:xfrm>
        </p:spPr>
        <p:txBody>
          <a:bodyPr>
            <a:noAutofit/>
          </a:bodyPr>
          <a:lstStyle/>
          <a:p>
            <a:pPr marL="0" lv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Tuhanku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tolonglah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Memusatkan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padaMu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Kudalami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citraMu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tawar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ingatan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77077" y="3078480"/>
            <a:ext cx="11714923" cy="2165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Aft>
                <a:spcPts val="800"/>
              </a:spcAft>
              <a:buFont typeface="Wingdings 3" charset="2"/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 Dikau Tuhan Allahku </a:t>
            </a:r>
          </a:p>
          <a:p>
            <a:pPr marL="0" indent="0" algn="ctr">
              <a:spcAft>
                <a:spcPts val="800"/>
              </a:spcAft>
              <a:buFont typeface="Wingdings 3" charset="2"/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harapan hidupku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422648" y="1772529"/>
            <a:ext cx="4460076" cy="914400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32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Reff : </a:t>
            </a:r>
            <a:endParaRPr lang="en-ID" sz="32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994" y="1370343"/>
            <a:ext cx="10944664" cy="4565219"/>
          </a:xfrm>
        </p:spPr>
        <p:txBody>
          <a:bodyPr>
            <a:noAutofit/>
          </a:bodyPr>
          <a:lstStyle/>
          <a:p>
            <a:pPr marL="0" lv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Tuhanku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kelam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diriku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Mimpikan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cahaya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sinarMu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Walau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hatiku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sepi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Kupercaya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Dikau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dihati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77077" y="3078480"/>
            <a:ext cx="11714923" cy="2165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Aft>
                <a:spcPts val="800"/>
              </a:spcAft>
              <a:buFont typeface="Wingdings 3" charset="2"/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 Dikau Tuhan Allahku </a:t>
            </a:r>
          </a:p>
          <a:p>
            <a:pPr marL="0" indent="0" algn="ctr">
              <a:spcAft>
                <a:spcPts val="800"/>
              </a:spcAft>
              <a:buFont typeface="Wingdings 3" charset="2"/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harapan hidupku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422648" y="1772529"/>
            <a:ext cx="4460076" cy="914400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32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Reff : </a:t>
            </a:r>
            <a:endParaRPr lang="en-ID" sz="32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315" y="1262624"/>
            <a:ext cx="7043686" cy="3635658"/>
          </a:xfrm>
        </p:spPr>
        <p:txBody>
          <a:bodyPr>
            <a:noAutofit/>
          </a:bodyPr>
          <a:lstStyle/>
          <a:p>
            <a:pPr algn="ctr"/>
            <a:r>
              <a:rPr lang="en-ID" sz="80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Ibadat</a:t>
            </a:r>
            <a:r>
              <a:rPr lang="en-ID" sz="80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r>
              <a:rPr lang="en-ID" sz="80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Tobat</a:t>
            </a:r>
            <a:r>
              <a:rPr lang="en-ID" sz="80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br>
              <a:rPr lang="en-ID" sz="80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</a:br>
            <a:r>
              <a:rPr lang="en-ID" sz="80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&amp; </a:t>
            </a:r>
            <a:r>
              <a:rPr lang="en-ID" sz="80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/>
            </a:r>
            <a:br>
              <a:rPr lang="en-ID" sz="80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</a:br>
            <a:r>
              <a:rPr lang="en-ID" sz="80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Absolusi</a:t>
            </a:r>
            <a:r>
              <a:rPr lang="en-ID" sz="80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r>
              <a:rPr lang="en-ID" sz="80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Umum</a:t>
            </a:r>
            <a:endParaRPr lang="en-US" sz="8000" dirty="0">
              <a:solidFill>
                <a:srgbClr val="FFFF00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603401" y="5467503"/>
            <a:ext cx="6133514" cy="4106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Rabu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23 </a:t>
            </a:r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Desember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2020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8" y="1786079"/>
            <a:ext cx="11812172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, Tuhan, cahaya jiwaku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Penerang di jalan hidupku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Engkaulah Tuhan, penghibur diriku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Kala sedih duka hatiku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11635407" cy="1400530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Reff</a:t>
            </a:r>
            <a:r>
              <a:rPr lang="en-US" sz="4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endParaRPr lang="en-US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66" y="1589131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Hanya padaMu Tuhan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Harapku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tlah kupautkan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Hanya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padaMu Tuhan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Hidupku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akan ku srahkan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6600" y="967202"/>
            <a:ext cx="6885399" cy="3635658"/>
          </a:xfrm>
        </p:spPr>
        <p:txBody>
          <a:bodyPr>
            <a:noAutofit/>
          </a:bodyPr>
          <a:lstStyle/>
          <a:p>
            <a:pPr algn="ctr"/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Ibadat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Tobat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b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</a:b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&amp; 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/>
            </a:r>
            <a:b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</a:br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Absolusi</a:t>
            </a:r>
            <a:r>
              <a:rPr lang="en-ID" sz="66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r>
              <a:rPr lang="en-ID" sz="6600" dirty="0" err="1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Umum</a:t>
            </a:r>
            <a:endParaRPr lang="en-US" sz="6600" dirty="0">
              <a:solidFill>
                <a:srgbClr val="FFFF00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488517" y="5424830"/>
            <a:ext cx="4521566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Rabu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23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Desember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2020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9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786079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Allah Bapa yang maha kudus</a:t>
            </a: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bersyukur </a:t>
            </a: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kepada-Mu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karena Roh Kudus yang telah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Kau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curahkan ke dalam hati kami.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786079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Kehadiran-Nya dalam hati </a:t>
            </a: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telah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membuat kami menjadi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bait </a:t>
            </a:r>
            <a:r>
              <a:rPr lang="pt-BR" sz="4800" dirty="0">
                <a:solidFill>
                  <a:srgbClr val="FFFF00"/>
                </a:solidFill>
                <a:latin typeface="Arial Black" panose="020B0A04020102020204" pitchFamily="34" charset="0"/>
              </a:rPr>
              <a:t>kehadiran-Mu sendiri, 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4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3" y="385549"/>
            <a:ext cx="5278445" cy="683596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Didoakan</a:t>
            </a:r>
            <a:r>
              <a:rPr lang="en-US" sz="3600" i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endParaRPr lang="en-US" sz="3600" i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1786079"/>
            <a:ext cx="11635408" cy="4675335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pl-PL" sz="4800" dirty="0">
                <a:solidFill>
                  <a:srgbClr val="FFFF00"/>
                </a:solidFill>
                <a:latin typeface="Arial Black" panose="020B0A04020102020204" pitchFamily="34" charset="0"/>
              </a:rPr>
              <a:t>bersama Dia pula </a:t>
            </a:r>
            <a:endParaRPr lang="en-ID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pl-PL" sz="4800" dirty="0">
                <a:solidFill>
                  <a:srgbClr val="FFFF00"/>
                </a:solidFill>
                <a:latin typeface="Arial Black" panose="020B0A04020102020204" pitchFamily="34" charset="0"/>
              </a:rPr>
              <a:t>telah Kau lahirkan kembali </a:t>
            </a:r>
            <a:endParaRPr lang="en-ID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menjadi </a:t>
            </a:r>
            <a:r>
              <a:rPr lang="pl-PL" sz="4800" dirty="0">
                <a:solidFill>
                  <a:srgbClr val="FFFF00"/>
                </a:solidFill>
                <a:latin typeface="Arial Black" panose="020B0A04020102020204" pitchFamily="34" charset="0"/>
              </a:rPr>
              <a:t>anak-anak-Mu.</a:t>
            </a:r>
            <a:endParaRPr lang="pt-BR" sz="4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urch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CE7C8"/>
      </a:lt2>
      <a:accent1>
        <a:srgbClr val="2E2E3C"/>
      </a:accent1>
      <a:accent2>
        <a:srgbClr val="514B4C"/>
      </a:accent2>
      <a:accent3>
        <a:srgbClr val="272838"/>
      </a:accent3>
      <a:accent4>
        <a:srgbClr val="8D806E"/>
      </a:accent4>
      <a:accent5>
        <a:srgbClr val="ECE7C8"/>
      </a:accent5>
      <a:accent6>
        <a:srgbClr val="BB844A"/>
      </a:accent6>
      <a:hlink>
        <a:srgbClr val="ECE7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Newsletter by Slidesgo</Template>
  <TotalTime>1624</TotalTime>
  <Words>572</Words>
  <Application>Microsoft Office PowerPoint</Application>
  <PresentationFormat>Widescreen</PresentationFormat>
  <Paragraphs>159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Arial Black</vt:lpstr>
      <vt:lpstr>Bernard MT Condensed</vt:lpstr>
      <vt:lpstr>Calibri</vt:lpstr>
      <vt:lpstr>Century Gothic</vt:lpstr>
      <vt:lpstr>DM Sans</vt:lpstr>
      <vt:lpstr>Marck Script</vt:lpstr>
      <vt:lpstr>Proxima Nova</vt:lpstr>
      <vt:lpstr>Proxima Nova Semibold</vt:lpstr>
      <vt:lpstr>Wingdings 3</vt:lpstr>
      <vt:lpstr>Church Newsletter by Slidesgo</vt:lpstr>
      <vt:lpstr>Slidesgo Final Pages</vt:lpstr>
      <vt:lpstr>Ion</vt:lpstr>
      <vt:lpstr>Ibadat Tobat  &amp;  Absolusi Umum</vt:lpstr>
      <vt:lpstr>HANYA PADAMU TUHAN</vt:lpstr>
      <vt:lpstr>Reff : </vt:lpstr>
      <vt:lpstr>PowerPoint Presentation</vt:lpstr>
      <vt:lpstr>Reff : </vt:lpstr>
      <vt:lpstr>Ibadat Tobat  &amp;  Absolusi Umum</vt:lpstr>
      <vt:lpstr>Didoakan bersama</vt:lpstr>
      <vt:lpstr>Didoakan bersama</vt:lpstr>
      <vt:lpstr>Didoakan bersama</vt:lpstr>
      <vt:lpstr>Didoakan bersama</vt:lpstr>
      <vt:lpstr>Didoakan bersama</vt:lpstr>
      <vt:lpstr>Didoakan bersama</vt:lpstr>
      <vt:lpstr>Didoakan bersama</vt:lpstr>
      <vt:lpstr>Didoakan bersama</vt:lpstr>
      <vt:lpstr>Didoakan bersama</vt:lpstr>
      <vt:lpstr>Didoakan bersama</vt:lpstr>
      <vt:lpstr>Didoakan bersama</vt:lpstr>
      <vt:lpstr>Didoakan bersama</vt:lpstr>
      <vt:lpstr>Didoakan bersama</vt:lpstr>
      <vt:lpstr>Didoakan bersama</vt:lpstr>
      <vt:lpstr>Didoakan bersama</vt:lpstr>
      <vt:lpstr>Ibadat Tobat  &amp;  Absolusi Umum</vt:lpstr>
      <vt:lpstr>Didoakan bersama</vt:lpstr>
      <vt:lpstr>Didoakan bersama</vt:lpstr>
      <vt:lpstr>Didoakan bersama</vt:lpstr>
      <vt:lpstr>Didoakan bersama</vt:lpstr>
      <vt:lpstr>Didoakan bersama</vt:lpstr>
      <vt:lpstr>Didoakan bersama</vt:lpstr>
      <vt:lpstr>Didoakan bersama</vt:lpstr>
      <vt:lpstr>Ibadat Tobat  &amp;  Absolusi Umum</vt:lpstr>
      <vt:lpstr>YA TUHAN </vt:lpstr>
      <vt:lpstr>PowerPoint Presentation</vt:lpstr>
      <vt:lpstr>PowerPoint Presentation</vt:lpstr>
      <vt:lpstr>PowerPoint Presentation</vt:lpstr>
      <vt:lpstr>PowerPoint Presentation</vt:lpstr>
      <vt:lpstr>Ibadat Tobat  &amp;  Absolusi Umum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211</cp:revision>
  <dcterms:created xsi:type="dcterms:W3CDTF">2020-10-09T04:32:44Z</dcterms:created>
  <dcterms:modified xsi:type="dcterms:W3CDTF">2020-12-23T09:44:45Z</dcterms:modified>
</cp:coreProperties>
</file>