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2"/>
  </p:notesMasterIdLst>
  <p:sldIdLst>
    <p:sldId id="256" r:id="rId2"/>
    <p:sldId id="275" r:id="rId3"/>
    <p:sldId id="276" r:id="rId4"/>
    <p:sldId id="340" r:id="rId5"/>
    <p:sldId id="341" r:id="rId6"/>
    <p:sldId id="342" r:id="rId7"/>
    <p:sldId id="343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8" r:id="rId39"/>
    <p:sldId id="344" r:id="rId40"/>
    <p:sldId id="345" r:id="rId41"/>
    <p:sldId id="346" r:id="rId42"/>
    <p:sldId id="347" r:id="rId43"/>
    <p:sldId id="348" r:id="rId44"/>
    <p:sldId id="323" r:id="rId45"/>
    <p:sldId id="328" r:id="rId46"/>
    <p:sldId id="329" r:id="rId47"/>
    <p:sldId id="330" r:id="rId48"/>
    <p:sldId id="331" r:id="rId49"/>
    <p:sldId id="322" r:id="rId50"/>
    <p:sldId id="324" r:id="rId51"/>
    <p:sldId id="349" r:id="rId52"/>
    <p:sldId id="350" r:id="rId53"/>
    <p:sldId id="351" r:id="rId54"/>
    <p:sldId id="352" r:id="rId55"/>
    <p:sldId id="332" r:id="rId56"/>
    <p:sldId id="333" r:id="rId57"/>
    <p:sldId id="353" r:id="rId58"/>
    <p:sldId id="354" r:id="rId59"/>
    <p:sldId id="355" r:id="rId60"/>
    <p:sldId id="356" r:id="rId61"/>
  </p:sldIdLst>
  <p:sldSz cx="9144000" cy="5143500" type="screen16x9"/>
  <p:notesSz cx="6858000" cy="9144000"/>
  <p:embeddedFontLst>
    <p:embeddedFont>
      <p:font typeface="Fredoka One" panose="020B0604020202020204" charset="0"/>
      <p:regular r:id="rId63"/>
    </p:embeddedFont>
    <p:embeddedFont>
      <p:font typeface="Arial Black" panose="020B0A04020102020204" pitchFamily="34" charset="0"/>
      <p:bold r:id="rId64"/>
    </p:embeddedFont>
    <p:embeddedFont>
      <p:font typeface="Comfortaa" panose="020B0604020202020204" charset="0"/>
      <p:regular r:id="rId65"/>
      <p:bold r:id="rId66"/>
    </p:embeddedFont>
    <p:embeddedFont>
      <p:font typeface="Holtwood One SC" panose="020B0604020202020204" charset="0"/>
      <p:regular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276"/>
            <p14:sldId id="340"/>
            <p14:sldId id="341"/>
            <p14:sldId id="342"/>
            <p14:sldId id="343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an" id="{A2DD96CC-BE01-43FA-B999-300CF48B492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1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44"/>
            <p14:sldId id="345"/>
            <p14:sldId id="346"/>
            <p14:sldId id="347"/>
            <p14:sldId id="348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24"/>
            <p14:sldId id="349"/>
            <p14:sldId id="350"/>
            <p14:sldId id="351"/>
            <p14:sldId id="352"/>
          </p14:sldIdLst>
        </p14:section>
        <p14:section name="Lagu Penutup" id="{A29E94CE-DBF3-4716-9FF7-96C4234AB8F9}">
          <p14:sldIdLst>
            <p14:sldId id="332"/>
            <p14:sldId id="333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62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0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12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159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9503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9076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7747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85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2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870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7121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28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4863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1430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246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5536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8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1634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95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9661" y="1576087"/>
            <a:ext cx="423852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DDC886"/>
                </a:solidFill>
              </a:rPr>
              <a:t>Misa</a:t>
            </a:r>
            <a:r>
              <a:rPr lang="en" sz="4000" dirty="0" smtClean="0"/>
              <a:t> </a:t>
            </a:r>
            <a:br>
              <a:rPr lang="en" sz="4000" dirty="0" smtClean="0"/>
            </a:br>
            <a:r>
              <a:rPr lang="en" sz="4000" dirty="0" smtClean="0"/>
              <a:t>Hari Raya </a:t>
            </a:r>
            <a:r>
              <a:rPr lang="en" sz="4000" dirty="0" smtClean="0"/>
              <a:t>Natal</a:t>
            </a:r>
            <a:endParaRPr sz="4000"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162029" y="3498714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Jumat, 25 </a:t>
            </a:r>
            <a:r>
              <a:rPr lang="en" sz="2400" b="1" dirty="0" smtClean="0"/>
              <a:t>Desember 2020</a:t>
            </a:r>
            <a:endParaRPr sz="2400" b="1" dirty="0"/>
          </a:p>
        </p:txBody>
      </p:sp>
      <p:pic>
        <p:nvPicPr>
          <p:cNvPr id="716" name="Google Shape;716;p30"/>
          <p:cNvPicPr preferRelativeResize="0"/>
          <p:nvPr/>
        </p:nvPicPr>
        <p:blipFill rotWithShape="1">
          <a:blip r:embed="rId3">
            <a:alphaModFix/>
          </a:blip>
          <a:srcRect l="12361" r="28551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601136" y="395395"/>
            <a:ext cx="596486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Slamat-slamat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Datang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2814" y="1242276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Slamat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slamat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Tuhanku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Betapa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kunjungan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>
                <a:solidFill>
                  <a:schemeClr val="accent4"/>
                </a:solidFill>
              </a:rPr>
              <a:t>Hendaklah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Langit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Bersukacita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Hendaklah langit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bersuka cita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bumi bersorak-sorai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hadapan wajah Tuhan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kar’na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Ia sudah datang.</a:t>
            </a: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alleluia.</a:t>
            </a: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surga tinggi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Dikau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 bagiku,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Walaupun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sekarang tak tampak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wujudMu 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Tuhanku!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Hai, Anak Semua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178480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anak semua,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cepat marilah!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Masukilah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kandang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segera,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11468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lihatlah Bayi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tidur nyenyak,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tergolek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palungan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ternak.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bergembira atas datangMu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menyanyikan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tembang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merdu.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Perhatikanlah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wajah-Nya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berseri,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bercahaya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malam sepi. 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Meski dalam lampin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lebih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mulia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Dibanding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cerah.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Terbaringlah Ia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rumput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kering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Yusuf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tenang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hening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gembala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sujud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menyembah,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atas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memuliakan-Nya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 Dengarkan, Kau Gembala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dengarkan,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gembala,  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indah bagimu. 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 dilahirkan 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malam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dara murni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mulia 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Tuhanku!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Datanglah menuju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menghadap Tuhanmu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bagi umat manusia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Jangan takut,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bimbang,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kabar yang cerah.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Kabut dosa akan musnah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sinar Sang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Terang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bagi umat manusia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Lahirlah Sang Jurus'lamat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kandang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sepi.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Damainya tadi bawa-Nya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 yang bersih.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umat manusia.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Gita Surga Bergema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Gita surga bergema,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sejahtera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dunia."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264083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Bangsa-bangsa, bangkitlah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permaklumkan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segera,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baik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cemerlang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Sang Terang!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 !"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3" y="774443"/>
            <a:ext cx="855920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 surga disembah Kristus,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baka,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dunia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 bundaNya.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327877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daging dikenal Firman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kekal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alam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yang kecil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nyatalah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Imanuel 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mulia!"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3" y="774443"/>
            <a:ext cx="855920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 Damai yang besar,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Surya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Hidup yang benar,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menyembuhkan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naungan sayapNya,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penggembala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mendengan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kabar: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sudah lahir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327877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memandang diriNya,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mautpun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dit'rimaNya,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untuk memberi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baru abadi 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mulia!"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Lalu bergegas menuju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kota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Bethlehem,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mereka lihat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Bayi Penebus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801</Words>
  <Application>Microsoft Office PowerPoint</Application>
  <PresentationFormat>On-screen Show (16:9)</PresentationFormat>
  <Paragraphs>221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Black Han Sans</vt:lpstr>
      <vt:lpstr>Comfortaa Regular</vt:lpstr>
      <vt:lpstr>Fredoka One</vt:lpstr>
      <vt:lpstr>Arial</vt:lpstr>
      <vt:lpstr>Arial Black</vt:lpstr>
      <vt:lpstr>Comfortaa</vt:lpstr>
      <vt:lpstr>Holtwood One SC</vt:lpstr>
      <vt:lpstr>Homemade Xmas Decoration</vt:lpstr>
      <vt:lpstr>Misa  Hari Raya Natal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64</cp:revision>
  <dcterms:modified xsi:type="dcterms:W3CDTF">2020-12-22T03:30:19Z</dcterms:modified>
</cp:coreProperties>
</file>