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4"/>
  </p:notesMasterIdLst>
  <p:sldIdLst>
    <p:sldId id="256" r:id="rId2"/>
    <p:sldId id="267" r:id="rId3"/>
    <p:sldId id="290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91" r:id="rId24"/>
    <p:sldId id="287" r:id="rId25"/>
    <p:sldId id="288" r:id="rId26"/>
    <p:sldId id="293" r:id="rId27"/>
    <p:sldId id="294" r:id="rId28"/>
    <p:sldId id="292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8" r:id="rId40"/>
    <p:sldId id="309" r:id="rId41"/>
    <p:sldId id="305" r:id="rId42"/>
    <p:sldId id="306" r:id="rId43"/>
    <p:sldId id="307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</p:sldIdLst>
  <p:sldSz cx="9144000" cy="5143500" type="screen16x9"/>
  <p:notesSz cx="6858000" cy="9144000"/>
  <p:embeddedFontLst>
    <p:embeddedFont>
      <p:font typeface="Fredoka One" panose="020B0604020202020204" charset="0"/>
      <p:regular r:id="rId75"/>
    </p:embeddedFont>
    <p:embeddedFont>
      <p:font typeface="Arial Black" panose="020B0A04020102020204" pitchFamily="34" charset="0"/>
      <p:bold r:id="rId76"/>
    </p:embeddedFont>
    <p:embeddedFont>
      <p:font typeface="Comfortaa" panose="020B0604020202020204" charset="0"/>
      <p:regular r:id="rId77"/>
      <p:bold r:id="rId78"/>
    </p:embeddedFont>
    <p:embeddedFont>
      <p:font typeface="Holtwood One SC" panose="020B0604020202020204" charset="0"/>
      <p:regular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Bubuka" id="{214D1F7C-3F04-4D9F-9D31-2878DCB44BDD}">
          <p14:sldIdLst>
            <p14:sldId id="267"/>
            <p14:sldId id="290"/>
            <p14:sldId id="268"/>
            <p14:sldId id="269"/>
          </p14:sldIdLst>
        </p14:section>
        <p14:section name="Laku Tobat" id="{B1F70BEE-2FF2-451C-9A9C-30A14FC22791}">
          <p14:sldIdLst>
            <p14:sldId id="270"/>
            <p14:sldId id="271"/>
            <p14:sldId id="272"/>
            <p14:sldId id="273"/>
            <p14:sldId id="274"/>
          </p14:sldIdLst>
        </p14:section>
        <p14:section name="Gusti Mugi Mikawelas" id="{D044CC22-70EF-459A-8A66-8867A183E7CC}">
          <p14:sldIdLst>
            <p14:sldId id="275"/>
            <p14:sldId id="276"/>
            <p14:sldId id="277"/>
          </p14:sldIdLst>
        </p14:section>
        <p14:section name="Kamuliaan" id="{096F0BC7-D871-4102-A9BC-B93419CF53D6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Mazmur Panempas Aosan" id="{D3FD697E-4E97-438A-8EEE-524A97F0384A}">
          <p14:sldIdLst>
            <p14:sldId id="284"/>
            <p14:sldId id="285"/>
            <p14:sldId id="286"/>
            <p14:sldId id="291"/>
            <p14:sldId id="287"/>
            <p14:sldId id="288"/>
          </p14:sldIdLst>
        </p14:section>
        <p14:section name="Alleluya" id="{D12C8A8F-7202-4B78-A0BE-0EB93522B016}">
          <p14:sldIdLst>
            <p14:sldId id="293"/>
            <p14:sldId id="294"/>
          </p14:sldIdLst>
        </p14:section>
        <p14:section name="Aosan Injil" id="{E6E5CB96-50BB-4386-962C-F277670A3420}">
          <p14:sldIdLst>
            <p14:sldId id="292"/>
            <p14:sldId id="295"/>
          </p14:sldIdLst>
        </p14:section>
        <p14:section name="Syahadat" id="{B7F3A6AE-91E0-4C97-9CD8-C2ADB5A6DCF9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Lagu Babakti Sasayagian" id="{37A2A4E6-1F5D-4946-8388-A71C2C9A43E5}">
          <p14:sldIdLst>
            <p14:sldId id="308"/>
            <p14:sldId id="309"/>
          </p14:sldIdLst>
        </p14:section>
        <p14:section name="Sasayagian Babakti" id="{E3084CFC-8BFD-4ADF-A898-DB6C6A9D975B}">
          <p14:sldIdLst>
            <p14:sldId id="305"/>
            <p14:sldId id="306"/>
            <p14:sldId id="307"/>
          </p14:sldIdLst>
        </p14:section>
        <p14:section name="Prefasi" id="{400088C2-1C42-401E-9EB9-AF1634EAEB0E}">
          <p14:sldIdLst>
            <p14:sldId id="310"/>
            <p14:sldId id="311"/>
            <p14:sldId id="312"/>
          </p14:sldIdLst>
        </p14:section>
        <p14:section name="Suci Suci" id="{5D89DCBA-D4D9-4733-9F26-0B4AF39E0FDE}">
          <p14:sldIdLst>
            <p14:sldId id="313"/>
            <p14:sldId id="314"/>
          </p14:sldIdLst>
        </p14:section>
        <p14:section name="Kanjeng Rama" id="{0E990F73-8F0D-4079-BC02-5F329A87E826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Sateuacan Komuni" id="{B771B1E6-6385-4F8C-AE12-0AD879779BF1}">
          <p14:sldIdLst>
            <p14:sldId id="321"/>
          </p14:sldIdLst>
        </p14:section>
        <p14:section name="Anak Domba Allah" id="{DB209E19-7F22-4A05-910A-187D4A364A2C}">
          <p14:sldIdLst>
            <p14:sldId id="322"/>
            <p14:sldId id="323"/>
            <p14:sldId id="324"/>
          </p14:sldIdLst>
        </p14:section>
        <p14:section name="Ajakan Nampi Komuni" id="{CBC4AF1A-7540-4983-86E8-0F7B82281367}">
          <p14:sldIdLst>
            <p14:sldId id="325"/>
            <p14:sldId id="326"/>
          </p14:sldIdLst>
        </p14:section>
        <p14:section name="Lagu Komuni" id="{70354477-3FD8-4F58-BEA8-C039E899DCE1}">
          <p14:sldIdLst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Lagu Panutup" id="{BCE3B911-964B-4B65-8C23-053FA6B8CFAC}">
          <p14:sldIdLst>
            <p14:sldId id="333"/>
            <p14:sldId id="334"/>
            <p14:sldId id="335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057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9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38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5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8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937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192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15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156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2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4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325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246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43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300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264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655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77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539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28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44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1690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50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823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798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6078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535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0548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5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147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77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13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9572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9079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25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199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301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495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381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316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5341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349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756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91722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0045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9786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0991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0359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7743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959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148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143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5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6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7449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084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1548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0504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568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5844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4908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59203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2853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96192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912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6513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03386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46505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304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228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31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428408" y="1576087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DC886"/>
                </a:solidFill>
              </a:rPr>
              <a:t>Misa</a:t>
            </a:r>
            <a:r>
              <a:rPr lang="en" dirty="0" smtClean="0"/>
              <a:t> </a:t>
            </a:r>
            <a:br>
              <a:rPr lang="en" dirty="0" smtClean="0"/>
            </a:br>
            <a:r>
              <a:rPr lang="en" dirty="0" smtClean="0"/>
              <a:t>Wengi Natal</a:t>
            </a:r>
            <a:endParaRPr dirty="0"/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162029" y="3498714"/>
            <a:ext cx="4199958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Kemis, 24 Desember 2020</a:t>
            </a:r>
            <a:endParaRPr sz="2400" b="1" dirty="0"/>
          </a:p>
        </p:txBody>
      </p:sp>
      <p:pic>
        <p:nvPicPr>
          <p:cNvPr id="716" name="Google Shape;716;p30"/>
          <p:cNvPicPr preferRelativeResize="0"/>
          <p:nvPr/>
        </p:nvPicPr>
        <p:blipFill rotWithShape="1">
          <a:blip r:embed="rId3">
            <a:alphaModFix/>
          </a:blip>
          <a:srcRect l="12361" r="28551"/>
          <a:stretch/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30"/>
          <p:cNvSpPr/>
          <p:nvPr/>
        </p:nvSpPr>
        <p:spPr>
          <a:xfrm>
            <a:off x="4400550" y="-100"/>
            <a:ext cx="109081" cy="514369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supados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mangdoakeun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6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smtClean="0">
                <a:solidFill>
                  <a:schemeClr val="accent4"/>
                </a:solidFill>
              </a:rPr>
              <a:t>GUSTI MUGI MIKAWELAS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PUJIAN KAMULAAAN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6" y="1975922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t-IT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	: Kamulyaan </a:t>
            </a:r>
            <a:r>
              <a:rPr lang="it-IT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 Allah Rama </a:t>
            </a:r>
            <a:endParaRPr lang="it-IT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it-IT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it-IT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di </a:t>
            </a:r>
            <a:r>
              <a:rPr lang="it-IT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Sawarga …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87876" y="551159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Rama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jumeneng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Agung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Mahakawasa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     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609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77244" y="508629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sembah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bala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dimulyakeun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mahluk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-Na   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piajrih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miwedi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asih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55978" y="55116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tengtrem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kamanah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Mantenna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janten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Putra-Na,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66611" y="497996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Nya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    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miasih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Sami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linggih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digedengeun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Rama </a:t>
            </a:r>
          </a:p>
        </p:txBody>
      </p:sp>
    </p:spTree>
    <p:extLst>
      <p:ext uri="{BB962C8B-B14F-4D97-AF65-F5344CB8AC3E}">
        <p14:creationId xmlns:p14="http://schemas.microsoft.com/office/powerpoint/2010/main" val="36365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77243" y="944564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Murbeng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alam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satara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Geusan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Kamulyaan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Rama</a:t>
            </a:r>
          </a:p>
        </p:txBody>
      </p:sp>
    </p:spTree>
    <p:extLst>
      <p:ext uri="{BB962C8B-B14F-4D97-AF65-F5344CB8AC3E}">
        <p14:creationId xmlns:p14="http://schemas.microsoft.com/office/powerpoint/2010/main" val="13725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370351" y="448557"/>
            <a:ext cx="4700299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smtClean="0">
                <a:solidFill>
                  <a:schemeClr val="accent4"/>
                </a:solidFill>
              </a:rPr>
              <a:t>CUNDUK WAKTU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Cunduk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waktu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ninggang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mangsa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Kiwari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babar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Peuyar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sinar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pangharepan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Nyinglarkeun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lalangse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peuting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-163537" y="278436"/>
            <a:ext cx="2024995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2400" dirty="0" err="1" smtClean="0">
                <a:solidFill>
                  <a:schemeClr val="accent4"/>
                </a:solidFill>
              </a:rPr>
              <a:t>Reff</a:t>
            </a:r>
            <a:r>
              <a:rPr lang="en-US" sz="2400" dirty="0" smtClean="0">
                <a:solidFill>
                  <a:schemeClr val="accent4"/>
                </a:solidFill>
              </a:rPr>
              <a:t> : 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75222" y="1040258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bungah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Alam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ayeuh-ayeuhan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Dipayuneun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Pangéran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Lantaran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Mantenna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09141" y="987094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Kawihkeun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lalaguan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anyar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Pangéran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Kawihkeun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Pangéran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he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sakuliah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jagat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19773" y="1252908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Geura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karakawihan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Pangéran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dipuji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JenenganaNa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-163537" y="278436"/>
            <a:ext cx="2024995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2400" dirty="0" err="1" smtClean="0">
                <a:solidFill>
                  <a:schemeClr val="accent4"/>
                </a:solidFill>
              </a:rPr>
              <a:t>Reff</a:t>
            </a:r>
            <a:r>
              <a:rPr lang="en-US" sz="2400" dirty="0" smtClean="0">
                <a:solidFill>
                  <a:schemeClr val="accent4"/>
                </a:solidFill>
              </a:rPr>
              <a:t> : 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75222" y="1040258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bungah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Alam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ayeuh-ayeuhan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payuneun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Pangéran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lantaran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Mantenna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0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09141" y="987094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Geura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uarkeun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poé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poé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Kasalametan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asalna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Pangéran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Caritakeun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KamulyaanaNa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0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09141" y="987094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kalangan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bangsa-bangsa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Tataan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padamelanaNa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arahéng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dikalangan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sélér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bangsa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319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HALLELUYA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6" y="1464293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Reff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:	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Halleluya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halleluya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Halleluya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halleluya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85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56742" y="649637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Kaula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nguarkeun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aranjeun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kabungahan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taya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papadana</a:t>
            </a:r>
            <a:endParaRPr lang="en-US" sz="3600" dirty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Poe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ieu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geus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dibabarkeun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pikeun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aranjeun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jurusalamet</a:t>
            </a:r>
            <a:endParaRPr lang="en-US" sz="3600" dirty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Nyaeta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Yesus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Kristus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Pangéran</a:t>
            </a:r>
            <a:endParaRPr lang="en-US" sz="3600" dirty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: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783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45391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Nya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ieu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Injil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numutkeun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………...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nun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8571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Nabi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tinekanan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Kabéh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bangsa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galumbira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leres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jangji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Ngutus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Panyalamet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1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Rama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mahakawasa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nyiptakeun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SYAHADAT</a:t>
            </a:r>
          </a:p>
        </p:txBody>
      </p:sp>
    </p:spTree>
    <p:extLst>
      <p:ext uri="{BB962C8B-B14F-4D97-AF65-F5344CB8AC3E}">
        <p14:creationId xmlns:p14="http://schemas.microsoft.com/office/powerpoint/2010/main" val="36336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Yèsus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Kristus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Putra-Na 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Tunggal,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090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ditampi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Roh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dibabarkeun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ku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Parawan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Maria,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nandangan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sangsara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5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waktos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pamaréntahan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Ponsius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Pilatus,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disalibkeun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pupus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dikurebkeun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lungsur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naraka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dina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dinten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katiluna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lugay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deui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antawis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maraot</a:t>
            </a:r>
            <a:endParaRPr lang="en-US" sz="3600" dirty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munggah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Sawarga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linggih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di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tengeneun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Allah Rama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Maha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Kawasa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0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dinya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bakal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sumping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geusan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mutuskeun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pangadilan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kanggo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harirup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maraot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Abdi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percanten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Roh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Gareja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Katolik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kamanunggalan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para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105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1074180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panghapunten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dosa-dosa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 </a:t>
            </a:r>
            <a:endParaRPr lang="en-US" sz="36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cengkatna</a:t>
            </a:r>
            <a:r>
              <a:rPr lang="en-US" sz="36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badan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hirup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langgeng</a:t>
            </a: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.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Amin. </a:t>
            </a:r>
          </a:p>
        </p:txBody>
      </p:sp>
    </p:spTree>
    <p:extLst>
      <p:ext uri="{BB962C8B-B14F-4D97-AF65-F5344CB8AC3E}">
        <p14:creationId xmlns:p14="http://schemas.microsoft.com/office/powerpoint/2010/main" val="1991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12579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Hayu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batur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singkil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Nohonan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Panyaur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Béla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bangsa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nagara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didasaran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iman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HAYU BATUR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Masing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inget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hé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manusa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Kana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Dawuhan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Pangeran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Amalkeuneun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masing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nyata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Dina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sapopoé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0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12579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Sipat jujur sarta adil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Tihang hirup kumbuh urang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Wani bela ka nu leutik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Nya eta korban nu estu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27071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panangan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kaagungan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jenengana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-Na, 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30046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kanggo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kasalametan urang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sakumna Gareja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suci.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24791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	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PANGJAJAP PREFASI</a:t>
            </a:r>
          </a:p>
        </p:txBody>
      </p:sp>
    </p:spTree>
    <p:extLst>
      <p:ext uri="{BB962C8B-B14F-4D97-AF65-F5344CB8AC3E}">
        <p14:creationId xmlns:p14="http://schemas.microsoft.com/office/powerpoint/2010/main" val="32062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112734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Unggahkeun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mamanahan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lenggah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6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112734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miunjuk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salayakna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sakedahna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9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37771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yaktos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murbawisèsa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SUCI </a:t>
            </a:r>
            <a:r>
              <a:rPr lang="en-ID" sz="4000" dirty="0" err="1" smtClean="0">
                <a:solidFill>
                  <a:schemeClr val="accent4"/>
                </a:solidFill>
              </a:rPr>
              <a:t>SUCI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Hosanna nu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Diberkahan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kalayan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asmana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Hosanna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91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335324" y="1236201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Kanjeng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Rama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jumeneng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mulyakeun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panjenengan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err="1" smtClean="0">
                <a:solidFill>
                  <a:schemeClr val="accent4"/>
                </a:solidFill>
              </a:rPr>
              <a:t>Kanjeng</a:t>
            </a:r>
            <a:r>
              <a:rPr lang="en-ID" sz="4000" dirty="0" smtClean="0">
                <a:solidFill>
                  <a:schemeClr val="accent4"/>
                </a:solidFill>
              </a:rPr>
              <a:t> Rama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32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kitu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maksudna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éstu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Ngéling-ngéling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babar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Sabab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SabdaNa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mijalma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Nyata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hadé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566822" y="1127345"/>
            <a:ext cx="57701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Karajaan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kalaksanakeun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Pangersa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697450" y="1094688"/>
            <a:ext cx="560686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sapertos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dilebet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rejeki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30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534164" y="1040260"/>
            <a:ext cx="696757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ngahapunten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kalepatan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Sapertos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ngahapunten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534164" y="1040260"/>
            <a:ext cx="696757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ulah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ngalebetkeun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kana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panggoda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534164" y="1040260"/>
            <a:ext cx="696757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kersa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ngaleupaskeun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tina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kaawonan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9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kagungan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karajaan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kakawasaan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5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323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ANAK DOMBA ALLAH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1029373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5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1029373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katengtreman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323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  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kedah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rurumpaheun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rorompok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AJAKAN NAMPI KOMUNI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2625532" y="395394"/>
            <a:ext cx="3573249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smtClean="0">
                <a:solidFill>
                  <a:schemeClr val="accent4"/>
                </a:solidFill>
              </a:rPr>
              <a:t>LAKU TOBAT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ngangken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Mahakawasa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483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90724" y="942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sumangga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ngadawuh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baé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tinangtos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jiwa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mendak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waluya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323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Natal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tembangkeun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lagu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Natal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Heug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rayakeun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Immanuel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babar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kandang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TEMBANGKEUN LAGU NATAL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76200" y="996716"/>
            <a:ext cx="894805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Betlehem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nagri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Yudea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malaikat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mumuji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Pangéran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Pangangon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aléwoh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galumbira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‘Yu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batur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pada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bungah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9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37457" y="996716"/>
            <a:ext cx="863237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Natal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tembangkeun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lagu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Natal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téang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ebog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bedong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Agung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kumagungan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61257" y="718458"/>
            <a:ext cx="8708571" cy="333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jembar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sih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piwelas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Ninggang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Nabi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Panyileukan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jalma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miiman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‘Yu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batur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pada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munjung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muja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5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50371" y="925287"/>
            <a:ext cx="8708571" cy="333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Natal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tembangkeun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lagu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Natal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Kujalaran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piwelasNa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kersa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lumungsur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Janten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tuduh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1514" y="1055916"/>
            <a:ext cx="8893629" cy="333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Caang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diantos-antos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srangéngé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ngahibaran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alam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Bray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caang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peuting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geus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kasilih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beurang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94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323288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Natal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Natal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sumarambah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saalam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Cumeluk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kabéh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mahluk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Cumarita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sagala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bangsa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NATAL, NATAL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79837" y="996717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Nyaturkeun galur nu éstu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Nyata dina laratan sajarah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Lungsurna Juru Salamet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Juru Salamet manusa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6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79837" y="996717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Yesus Kristus Panebus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Yesus Kristus Panebus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Natal,Natal kanggo aranjeun.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yén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milampah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pikiran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cariosan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naon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dipilampah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kapilampah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79837" y="996717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Natal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Natal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nyaliara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ngemban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Pangandika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warta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matak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bagja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ajangna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manusa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79837" y="996717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panghampura dosa jalma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nu teu tiasa nyucikeun diri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Lungsurna Juru Salamet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Juru Salamet manusa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79837" y="996717"/>
            <a:ext cx="81831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Yesus Kristus Panebus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Yesus Kristus Panebus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>
                <a:solidFill>
                  <a:schemeClr val="accent4"/>
                </a:solidFill>
                <a:latin typeface="Arial Black" panose="020B0A04020102020204" pitchFamily="34" charset="0"/>
              </a:rPr>
              <a:t>Natal,Natal kanggo aranjeun.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91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69232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jalaran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kinten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lepatna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margi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éta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manuhun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Santa Maria nu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tetep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para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Malaékat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Jalmi-jalmi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9941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842</Words>
  <Application>Microsoft Office PowerPoint</Application>
  <PresentationFormat>On-screen Show (16:9)</PresentationFormat>
  <Paragraphs>291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Comfortaa Regular</vt:lpstr>
      <vt:lpstr>Black Han Sans</vt:lpstr>
      <vt:lpstr>Arial</vt:lpstr>
      <vt:lpstr>Fredoka One</vt:lpstr>
      <vt:lpstr>Arial Black</vt:lpstr>
      <vt:lpstr>Comfortaa</vt:lpstr>
      <vt:lpstr>Holtwood One SC</vt:lpstr>
      <vt:lpstr>Homemade Xmas Decoration</vt:lpstr>
      <vt:lpstr>Misa  Wengi Natal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cp:lastModifiedBy>Asus</cp:lastModifiedBy>
  <cp:revision>18</cp:revision>
  <dcterms:modified xsi:type="dcterms:W3CDTF">2020-12-21T09:32:32Z</dcterms:modified>
</cp:coreProperties>
</file>