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74"/>
  </p:notesMasterIdLst>
  <p:sldIdLst>
    <p:sldId id="256" r:id="rId2"/>
    <p:sldId id="267" r:id="rId3"/>
    <p:sldId id="26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80" r:id="rId13"/>
    <p:sldId id="279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3" r:id="rId56"/>
    <p:sldId id="328" r:id="rId57"/>
    <p:sldId id="329" r:id="rId58"/>
    <p:sldId id="330" r:id="rId59"/>
    <p:sldId id="331" r:id="rId60"/>
    <p:sldId id="322" r:id="rId61"/>
    <p:sldId id="324" r:id="rId62"/>
    <p:sldId id="325" r:id="rId63"/>
    <p:sldId id="326" r:id="rId64"/>
    <p:sldId id="327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</p:sldIdLst>
  <p:sldSz cx="9144000" cy="5143500" type="screen16x9"/>
  <p:notesSz cx="6858000" cy="9144000"/>
  <p:embeddedFontLst>
    <p:embeddedFont>
      <p:font typeface="Franklin Gothic Heavy" panose="020B0903020102020204" pitchFamily="34" charset="0"/>
      <p:regular r:id="rId75"/>
      <p:italic r:id="rId76"/>
    </p:embeddedFont>
    <p:embeddedFont>
      <p:font typeface="Comfortaa" panose="020B0604020202020204" charset="0"/>
      <p:regular r:id="rId77"/>
      <p:bold r:id="rId78"/>
    </p:embeddedFont>
    <p:embeddedFont>
      <p:font typeface="Arial Black" panose="020B0A04020102020204" pitchFamily="34" charset="0"/>
      <p:bold r:id="rId79"/>
    </p:embeddedFont>
    <p:embeddedFont>
      <p:font typeface="Holtwood One SC" panose="020B0604020202020204" charset="0"/>
      <p:regular r:id="rId80"/>
    </p:embeddedFont>
    <p:embeddedFont>
      <p:font typeface="Fredoka One" panose="020B0604020202020204" charset="0"/>
      <p:regular r:id="rId8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256"/>
          </p14:sldIdLst>
        </p14:section>
        <p14:section name="Maklumat" id="{214D1F7C-3F04-4D9F-9D31-2878DCB44BDD}">
          <p14:sldIdLst>
            <p14:sldId id="267"/>
            <p14:sldId id="268"/>
            <p14:sldId id="270"/>
            <p14:sldId id="271"/>
            <p14:sldId id="272"/>
            <p14:sldId id="273"/>
            <p14:sldId id="274"/>
          </p14:sldIdLst>
        </p14:section>
        <p14:section name="Lagu Pembukaan" id="{403C95CA-4AD1-446F-9370-D35493AD5B2A}">
          <p14:sldIdLst>
            <p14:sldId id="275"/>
            <p14:sldId id="276"/>
            <p14:sldId id="277"/>
            <p14:sldId id="280"/>
            <p14:sldId id="279"/>
            <p14:sldId id="281"/>
          </p14:sldIdLst>
        </p14:section>
        <p14:section name="Perarakan Bayi Yesus" id="{06249214-5068-4023-BBE2-C7E3E2F8930A}">
          <p14:sldIdLst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Pernyataan Tobat" id="{9C29DB14-649F-48DE-BF03-F248C106C53B}">
          <p14:sldIdLst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Tuhan Kasihanilah Kami" id="{2D346924-5F9A-4CEB-ABCE-EAE020D0FB06}">
          <p14:sldIdLst>
            <p14:sldId id="294"/>
            <p14:sldId id="295"/>
            <p14:sldId id="296"/>
          </p14:sldIdLst>
        </p14:section>
        <p14:section name="Kemuliaan" id="{A2DD96CC-BE01-43FA-B999-300CF48B492C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Mazmur Tanggapan" id="{F310267A-D981-401E-9865-8FE9FAD8CE77}">
          <p14:sldIdLst>
            <p14:sldId id="307"/>
          </p14:sldIdLst>
        </p14:section>
        <p14:section name="Syahadat" id="{05D37248-3442-4402-ADBD-644305A528A6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Allelulia" id="{CF2D9AE7-7197-4071-A73C-C8E450ED7453}">
          <p14:sldIdLst>
            <p14:sldId id="317"/>
          </p14:sldIdLst>
        </p14:section>
        <p14:section name="Lagu Persembahan" id="{A771DFFF-0270-4B0B-87D3-1C62A89FC783}">
          <p14:sldIdLst>
            <p14:sldId id="318"/>
            <p14:sldId id="319"/>
            <p14:sldId id="320"/>
            <p14:sldId id="321"/>
          </p14:sldIdLst>
        </p14:section>
        <p14:section name="Kudus" id="{D46AB951-ABE8-47A1-A741-566151F38186}">
          <p14:sldIdLst>
            <p14:sldId id="323"/>
            <p14:sldId id="328"/>
          </p14:sldIdLst>
        </p14:section>
        <p14:section name="Anak Domba Allah" id="{484C4C3E-AD26-4379-B29A-74A39448582B}">
          <p14:sldIdLst>
            <p14:sldId id="329"/>
            <p14:sldId id="330"/>
            <p14:sldId id="331"/>
          </p14:sldIdLst>
        </p14:section>
        <p14:section name="Lagu Komuni" id="{2AC7C228-9D75-4910-8838-8C8D6FA25ECB}">
          <p14:sldIdLst>
            <p14:sldId id="322"/>
            <p14:sldId id="324"/>
            <p14:sldId id="325"/>
            <p14:sldId id="326"/>
            <p14:sldId id="327"/>
          </p14:sldIdLst>
        </p14:section>
        <p14:section name="Lagu Penutup" id="{A29E94CE-DBF3-4716-9FF7-96C4234AB8F9}">
          <p14:sldIdLst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2.fntdata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6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4.fntdata"/><Relationship Id="rId8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3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162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017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114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225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106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106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688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608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056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23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944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996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439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171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3743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301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3238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0747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7963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9659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73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4837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815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272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1466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8497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3728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9520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8590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915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2954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998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5064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9728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1278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8401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873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8350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120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2062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3417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864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669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6843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068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8089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843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5928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5911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5328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70180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4753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2773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80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7443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373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926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781414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4098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16364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47269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14309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710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39328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019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5538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48754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73934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180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231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66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428408" y="1576087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DDC886"/>
                </a:solidFill>
              </a:rPr>
              <a:t>Misa</a:t>
            </a:r>
            <a:r>
              <a:rPr lang="en" dirty="0" smtClean="0"/>
              <a:t> </a:t>
            </a:r>
            <a:br>
              <a:rPr lang="en" dirty="0" smtClean="0"/>
            </a:br>
            <a:r>
              <a:rPr lang="en" dirty="0" smtClean="0"/>
              <a:t>Malam Natal</a:t>
            </a:r>
            <a:endParaRPr dirty="0"/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162029" y="3498714"/>
            <a:ext cx="4199958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/>
              <a:t>Kamis, 24 Desember 2020</a:t>
            </a:r>
            <a:endParaRPr sz="2400" b="1" dirty="0"/>
          </a:p>
        </p:txBody>
      </p:sp>
      <p:pic>
        <p:nvPicPr>
          <p:cNvPr id="716" name="Google Shape;716;p30"/>
          <p:cNvPicPr preferRelativeResize="0"/>
          <p:nvPr/>
        </p:nvPicPr>
        <p:blipFill rotWithShape="1">
          <a:blip r:embed="rId3">
            <a:alphaModFix/>
          </a:blip>
          <a:srcRect l="12361" r="28551"/>
          <a:stretch/>
        </p:blipFill>
        <p:spPr>
          <a:xfrm>
            <a:off x="4572000" y="0"/>
            <a:ext cx="4571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30"/>
          <p:cNvSpPr/>
          <p:nvPr/>
        </p:nvSpPr>
        <p:spPr>
          <a:xfrm>
            <a:off x="4400550" y="-100"/>
            <a:ext cx="109081" cy="514369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1063256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Sembah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puji Dia,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Sembah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puji Dia,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Sembah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puji Dia,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Tuhanmu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!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0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1549" y="1008359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Terang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ilahi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sejati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T'lah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turun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menjadi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manusia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sendiri dalam rupa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insan 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1063256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Sembah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puji Dia,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Sembah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puji Dia,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Sembah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puji Dia,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Tuhanmu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!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73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92181" y="98709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Gembala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panggil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padang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raya menuju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palungan-Nya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rendah.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Kita pun turut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bergegas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 sana !</a:t>
            </a:r>
          </a:p>
          <a:p>
            <a:pPr marL="152400" indent="0" algn="l">
              <a:spcAft>
                <a:spcPts val="1200"/>
              </a:spcAft>
            </a:pP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93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1063256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Sembah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puji Dia,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Sembah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puji Dia,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Sembah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puji Dia,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Tuhanmu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!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94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773845" y="416660"/>
            <a:ext cx="3619448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Malam</a:t>
            </a:r>
            <a:r>
              <a:rPr lang="en-US" sz="4000" dirty="0" smtClean="0">
                <a:solidFill>
                  <a:schemeClr val="accent4"/>
                </a:solidFill>
              </a:rPr>
              <a:t> Kudus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69867"/>
            <a:ext cx="7086815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Malam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kudus,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sunyi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senyap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unia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terlelap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3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1238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dua berjaga terus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Ayah Bunda mesra dan kudus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tidur tenang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Anak tidur tenang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67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69867"/>
            <a:ext cx="7086815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Malam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kudus,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Sunyi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senyap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Gloria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menggegap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6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1238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Bala surga menyanyikannya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gembala menyaksikannya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Lahir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Sang Penebus,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Lahir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Sang Penebus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7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69867"/>
            <a:ext cx="7086815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Malam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kudus,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Sunyi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senyap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Kurnia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berkat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2956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55978" y="859503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en-US" sz="5400" dirty="0" err="1">
                <a:solidFill>
                  <a:schemeClr val="accent4"/>
                </a:solidFill>
                <a:latin typeface="Franklin Gothic Heavy" panose="020B0903020102020204" pitchFamily="34" charset="0"/>
              </a:rPr>
              <a:t>Maklumat</a:t>
            </a:r>
            <a:r>
              <a:rPr lang="en-US" sz="5400" dirty="0">
                <a:solidFill>
                  <a:schemeClr val="accent4"/>
                </a:solidFill>
                <a:latin typeface="Franklin Gothic Heavy" panose="020B0903020102020204" pitchFamily="34" charset="0"/>
              </a:rPr>
              <a:t> </a:t>
            </a:r>
            <a:r>
              <a:rPr lang="en-US" sz="5400" dirty="0" err="1">
                <a:solidFill>
                  <a:schemeClr val="accent4"/>
                </a:solidFill>
                <a:latin typeface="Franklin Gothic Heavy" panose="020B0903020102020204" pitchFamily="34" charset="0"/>
              </a:rPr>
              <a:t>tentang</a:t>
            </a:r>
            <a:r>
              <a:rPr lang="en-US" sz="5400" dirty="0">
                <a:solidFill>
                  <a:schemeClr val="accent4"/>
                </a:solidFill>
                <a:latin typeface="Franklin Gothic Heavy" panose="020B0903020102020204" pitchFamily="34" charset="0"/>
              </a:rPr>
              <a:t> </a:t>
            </a:r>
            <a:endParaRPr lang="en-US" sz="5400" dirty="0" smtClean="0">
              <a:solidFill>
                <a:schemeClr val="accent4"/>
              </a:solidFill>
              <a:latin typeface="Franklin Gothic Heavy" panose="020B0903020102020204" pitchFamily="34" charset="0"/>
            </a:endParaRPr>
          </a:p>
          <a:p>
            <a:pPr marL="152400" indent="0">
              <a:spcAft>
                <a:spcPts val="1200"/>
              </a:spcAft>
            </a:pPr>
            <a:r>
              <a:rPr lang="en-US" sz="5400" dirty="0" err="1" smtClean="0">
                <a:solidFill>
                  <a:schemeClr val="accent4"/>
                </a:solidFill>
                <a:latin typeface="Franklin Gothic Heavy" panose="020B0903020102020204" pitchFamily="34" charset="0"/>
              </a:rPr>
              <a:t>kelahiran</a:t>
            </a:r>
            <a:r>
              <a:rPr lang="en-US" sz="5400" dirty="0" smtClean="0">
                <a:solidFill>
                  <a:schemeClr val="accent4"/>
                </a:solidFill>
                <a:latin typeface="Franklin Gothic Heavy" panose="020B0903020102020204" pitchFamily="34" charset="0"/>
              </a:rPr>
              <a:t> </a:t>
            </a:r>
            <a:r>
              <a:rPr lang="en-US" sz="5400" dirty="0" err="1">
                <a:solidFill>
                  <a:schemeClr val="accent4"/>
                </a:solidFill>
                <a:latin typeface="Franklin Gothic Heavy" panose="020B0903020102020204" pitchFamily="34" charset="0"/>
              </a:rPr>
              <a:t>Yesus</a:t>
            </a:r>
            <a:r>
              <a:rPr lang="en-US" sz="5400" dirty="0">
                <a:solidFill>
                  <a:schemeClr val="accent4"/>
                </a:solidFill>
                <a:latin typeface="Franklin Gothic Heavy" panose="020B0903020102020204" pitchFamily="34" charset="0"/>
              </a:rPr>
              <a:t> </a:t>
            </a:r>
            <a:r>
              <a:rPr lang="en-US" sz="5400" dirty="0" err="1">
                <a:solidFill>
                  <a:schemeClr val="accent4"/>
                </a:solidFill>
                <a:latin typeface="Franklin Gothic Heavy" panose="020B0903020102020204" pitchFamily="34" charset="0"/>
              </a:rPr>
              <a:t>Kristus</a:t>
            </a:r>
            <a:r>
              <a:rPr lang="en-US" sz="5400" dirty="0" smtClean="0">
                <a:solidFill>
                  <a:schemeClr val="accent4"/>
                </a:solidFill>
                <a:latin typeface="Franklin Gothic Heavy" panose="020B0903020102020204" pitchFamily="34" charset="0"/>
              </a:rPr>
              <a:t>,</a:t>
            </a:r>
          </a:p>
          <a:p>
            <a:pPr marL="152400" indent="0">
              <a:spcAft>
                <a:spcPts val="1200"/>
              </a:spcAft>
            </a:pPr>
            <a:r>
              <a:rPr lang="en-US" sz="5400" dirty="0" err="1" smtClean="0">
                <a:solidFill>
                  <a:schemeClr val="accent4"/>
                </a:solidFill>
                <a:latin typeface="Franklin Gothic Heavy" panose="020B0903020102020204" pitchFamily="34" charset="0"/>
              </a:rPr>
              <a:t>penyelamat</a:t>
            </a:r>
            <a:r>
              <a:rPr lang="en-US" sz="5400" dirty="0" smtClean="0">
                <a:solidFill>
                  <a:schemeClr val="accent4"/>
                </a:solidFill>
                <a:latin typeface="Franklin Gothic Heavy" panose="020B0903020102020204" pitchFamily="34" charset="0"/>
              </a:rPr>
              <a:t> </a:t>
            </a:r>
            <a:r>
              <a:rPr lang="en-US" sz="5400" dirty="0" err="1">
                <a:solidFill>
                  <a:schemeClr val="accent4"/>
                </a:solidFill>
                <a:latin typeface="Franklin Gothic Heavy" panose="020B0903020102020204" pitchFamily="34" charset="0"/>
              </a:rPr>
              <a:t>dunia</a:t>
            </a:r>
            <a:r>
              <a:rPr lang="en-US" sz="5400" dirty="0">
                <a:solidFill>
                  <a:schemeClr val="accent4"/>
                </a:solidFill>
                <a:latin typeface="Franklin Gothic Heavy" panose="020B09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74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1238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Tercermin bagi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terus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wajahMu, ya Anak kudus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Cinta kasih kekal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Cinta kasih kekal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90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041451" y="416660"/>
            <a:ext cx="494414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Pernyataan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Tobat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mengaku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Yang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Mahakuasa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saudara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sekalian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5070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bahwa saya telah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berdosa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pikiran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perkataan,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dengan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perbuatan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kelalaian.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7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berdosa,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berdosa,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sungguh berdosa.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sebab itu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mohon, 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pada Allah, Tuhan kita.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382233" y="416660"/>
            <a:ext cx="6251944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Tuhan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Kasihanilah</a:t>
            </a:r>
            <a:r>
              <a:rPr lang="en-US" sz="4000" dirty="0" smtClean="0">
                <a:solidFill>
                  <a:schemeClr val="accent4"/>
                </a:solidFill>
              </a:rPr>
              <a:t> Kami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3167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Kristus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15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29922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55978" y="646852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Beribu-ribu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abad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sesudah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bumi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segala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isinya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diciptakan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Delapan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belas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abad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sesudah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Abraham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menanggapi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panggilan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Allah.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9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3112574" y="384763"/>
            <a:ext cx="2945218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Kemuliaan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Kemuliaan kepada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surga . . . 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1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damai di bumi kepada orang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berkenan pada-Nya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memuji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meluhurkan Dikau,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menyembah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Dikau.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2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memuliakan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bersyukur kepadaMu,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kemuliaan-Mu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besar.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9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YaTuhan 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surgawi,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Bapa yang maha kuasa.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7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Yesus Kristus,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Putra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tunggal.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Anak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Domba Allah, Putra Bapa.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5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kabulkanlah doa kami.</a:t>
            </a:r>
          </a:p>
        </p:txBody>
      </p:sp>
    </p:spTree>
    <p:extLst>
      <p:ext uri="{BB962C8B-B14F-4D97-AF65-F5344CB8AC3E}">
        <p14:creationId xmlns:p14="http://schemas.microsoft.com/office/powerpoint/2010/main" val="28674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duduk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sisi Bapa,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4608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hanya Engkaulah kudus.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EngkaulahTuhan.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Engkaulah maha tinggi,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Yesus Kristus,</a:t>
            </a:r>
          </a:p>
        </p:txBody>
      </p:sp>
    </p:spTree>
    <p:extLst>
      <p:ext uri="{BB962C8B-B14F-4D97-AF65-F5344CB8AC3E}">
        <p14:creationId xmlns:p14="http://schemas.microsoft.com/office/powerpoint/2010/main" val="29976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bersama Roh Kudus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dalam kemuliaan Allah Bapa.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92184" y="657485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Dua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belas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setengah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abad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sesudah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Musa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diutus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 Allah,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untuk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mengantarkan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umat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Israel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tanah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yang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dijanjikan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4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>
                <a:solidFill>
                  <a:schemeClr val="accent4"/>
                </a:solidFill>
              </a:rPr>
              <a:t>Hendaklah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>
                <a:solidFill>
                  <a:schemeClr val="accent4"/>
                </a:solidFill>
              </a:rPr>
              <a:t>Langit</a:t>
            </a:r>
            <a:r>
              <a:rPr lang="en-US" sz="4000" dirty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Bersukacita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Hendaklah langit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bersuka cita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bumi bersorak-sorai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hadapan wajah Tuhan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kar’na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Ia sudah datang.</a:t>
            </a:r>
          </a:p>
        </p:txBody>
      </p:sp>
    </p:spTree>
    <p:extLst>
      <p:ext uri="{BB962C8B-B14F-4D97-AF65-F5344CB8AC3E}">
        <p14:creationId xmlns:p14="http://schemas.microsoft.com/office/powerpoint/2010/main" val="1977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Syahadat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percaya akan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Bapa yang Mahakuasa,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pencipta langit dan Bumi</a:t>
            </a:r>
          </a:p>
        </p:txBody>
      </p:sp>
    </p:spTree>
    <p:extLst>
      <p:ext uri="{BB962C8B-B14F-4D97-AF65-F5344CB8AC3E}">
        <p14:creationId xmlns:p14="http://schemas.microsoft.com/office/powerpoint/2010/main" val="6886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Yesus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Putra-Nya yang tunggal,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kita</a:t>
            </a:r>
          </a:p>
        </p:txBody>
      </p:sp>
    </p:spTree>
    <p:extLst>
      <p:ext uri="{BB962C8B-B14F-4D97-AF65-F5344CB8AC3E}">
        <p14:creationId xmlns:p14="http://schemas.microsoft.com/office/powerpoint/2010/main" val="5195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dikandung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dilahirkan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perawan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Maria.</a:t>
            </a:r>
          </a:p>
        </p:txBody>
      </p:sp>
    </p:spTree>
    <p:extLst>
      <p:ext uri="{BB962C8B-B14F-4D97-AF65-F5344CB8AC3E}">
        <p14:creationId xmlns:p14="http://schemas.microsoft.com/office/powerpoint/2010/main" val="18123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Ponsius Pilatus,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disalibkan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wafat dan dimakamkan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64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turun ke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tempat penantian,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pada hari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ketiga bangkit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antara orang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mati.</a:t>
            </a:r>
          </a:p>
        </p:txBody>
      </p:sp>
    </p:spTree>
    <p:extLst>
      <p:ext uri="{BB962C8B-B14F-4D97-AF65-F5344CB8AC3E}">
        <p14:creationId xmlns:p14="http://schemas.microsoft.com/office/powerpoint/2010/main" val="4263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Bapa 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Mahakuasa.</a:t>
            </a:r>
          </a:p>
        </p:txBody>
      </p:sp>
    </p:spTree>
    <p:extLst>
      <p:ext uri="{BB962C8B-B14F-4D97-AF65-F5344CB8AC3E}">
        <p14:creationId xmlns:p14="http://schemas.microsoft.com/office/powerpoint/2010/main" val="37721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dan yang mati.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percaya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persekutuan Para Kudus,</a:t>
            </a:r>
          </a:p>
        </p:txBody>
      </p:sp>
    </p:spTree>
    <p:extLst>
      <p:ext uri="{BB962C8B-B14F-4D97-AF65-F5344CB8AC3E}">
        <p14:creationId xmlns:p14="http://schemas.microsoft.com/office/powerpoint/2010/main" val="18639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92184" y="657485"/>
            <a:ext cx="8607267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Sepuluh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abad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sesudah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Daud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dipilih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menjadi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raja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umat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-Nya.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Lima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abad, sesudah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sisa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umat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diantarkan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kembali dari 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pembuangan Babel</a:t>
            </a:r>
          </a:p>
          <a:p>
            <a:pPr marL="152400" indent="0" algn="l">
              <a:spcAft>
                <a:spcPts val="1200"/>
              </a:spcAft>
            </a:pP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2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Alleluia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sv-SE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Alleluia, alleluia.</a:t>
            </a:r>
          </a:p>
        </p:txBody>
      </p:sp>
    </p:spTree>
    <p:extLst>
      <p:ext uri="{BB962C8B-B14F-4D97-AF65-F5344CB8AC3E}">
        <p14:creationId xmlns:p14="http://schemas.microsoft.com/office/powerpoint/2010/main" val="20121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Gembala Pergilah Cepat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68364" y="1699476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Gembala pergilah cepat-cepat,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Menuju Betlehem.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Pergilah mencari di Betlehem,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Sang Raja Israel.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68364" y="1012623"/>
            <a:ext cx="1879413" cy="56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2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Ulangan : </a:t>
            </a:r>
            <a:endParaRPr lang="sv-SE" sz="2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Sang Sabda kini menjelma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Menjadi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manusia.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Lekaslah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berjumpa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Almasih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mulia.</a:t>
            </a:r>
          </a:p>
        </p:txBody>
      </p:sp>
    </p:spTree>
    <p:extLst>
      <p:ext uri="{BB962C8B-B14F-4D97-AF65-F5344CB8AC3E}">
        <p14:creationId xmlns:p14="http://schemas.microsoft.com/office/powerpoint/2010/main" val="391642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68364" y="1699476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Gembala pergilah cepat-cepat,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Menuju Betlehem.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Pergilah mencari di Betlehem,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Sang Raja Israel.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68364" y="1012623"/>
            <a:ext cx="1879413" cy="56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2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Ulangan : </a:t>
            </a:r>
            <a:endParaRPr lang="sv-SE" sz="2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62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Mahatinggi dan kekal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Berkunjung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dunia.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Lekaslah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mencari Allah kekal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datang di dunia.</a:t>
            </a:r>
          </a:p>
        </p:txBody>
      </p:sp>
    </p:spTree>
    <p:extLst>
      <p:ext uri="{BB962C8B-B14F-4D97-AF65-F5344CB8AC3E}">
        <p14:creationId xmlns:p14="http://schemas.microsoft.com/office/powerpoint/2010/main" val="173594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Kudus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kudus,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kuduslah Tuhan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segala kuasa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dan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bumi penuh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kemuliaan-Mu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0" y="8914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 di Surga.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Anak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Domba</a:t>
            </a:r>
            <a:r>
              <a:rPr lang="en-US" sz="4000" dirty="0" smtClean="0">
                <a:solidFill>
                  <a:schemeClr val="accent4"/>
                </a:solidFill>
              </a:rPr>
              <a:t> Allah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6822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398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Berilah kami damai.</a:t>
            </a:r>
          </a:p>
        </p:txBody>
      </p:sp>
    </p:spTree>
    <p:extLst>
      <p:ext uri="{BB962C8B-B14F-4D97-AF65-F5344CB8AC3E}">
        <p14:creationId xmlns:p14="http://schemas.microsoft.com/office/powerpoint/2010/main" val="35438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92184" y="561792"/>
            <a:ext cx="8607267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Sesudah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kegenapan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tiba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waktu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Kaisar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Agustus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mengeluarkan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perintah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untuk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mengadakan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cacah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jiwa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seluruh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wilayah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kerajaannya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36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Para Malaikat Bernyanyi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Para malaikat bernyanyi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tengah malam sepi.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Bergema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padang sunyi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warta suka surgawi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05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774" y="93393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Tampaklah utusan surga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bersinar mulia.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Penggembala pun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takutlah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menyaksikan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sinarnya.</a:t>
            </a:r>
          </a:p>
        </p:txBody>
      </p:sp>
    </p:spTree>
    <p:extLst>
      <p:ext uri="{BB962C8B-B14F-4D97-AF65-F5344CB8AC3E}">
        <p14:creationId xmlns:p14="http://schemas.microsoft.com/office/powerpoint/2010/main" val="16273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774" y="93393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Hari ini lahir Kristus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Jurus'lamat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dunia.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Bayi yang terbungkus lampin,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palungan tidur-Nya</a:t>
            </a:r>
          </a:p>
        </p:txBody>
      </p:sp>
    </p:spTree>
    <p:extLst>
      <p:ext uri="{BB962C8B-B14F-4D97-AF65-F5344CB8AC3E}">
        <p14:creationId xmlns:p14="http://schemas.microsoft.com/office/powerpoint/2010/main" val="417821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2774" y="93393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gembala pun pergilah,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kota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Daud arahnya.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Mari kita pun memuji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bernyanyi tak henti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1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1531091" y="1754372"/>
            <a:ext cx="6634714" cy="2253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Gloria in excelsis Deo.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Gloria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in excelsis Deo. </a:t>
            </a: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460747" y="503275"/>
            <a:ext cx="2516369" cy="57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20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Ulangan : </a:t>
            </a:r>
            <a:endParaRPr lang="sv-SE" sz="20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1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Hai Dunia, Gembiralah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dunia,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gembiralah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sambut Rajamu!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hatimu terimalah!</a:t>
            </a:r>
          </a:p>
        </p:txBody>
      </p:sp>
    </p:spTree>
    <p:extLst>
      <p:ext uri="{BB962C8B-B14F-4D97-AF65-F5344CB8AC3E}">
        <p14:creationId xmlns:p14="http://schemas.microsoft.com/office/powerpoint/2010/main" val="27173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61508" y="1114685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Bersama bersyukur,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bersama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bersyukur,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bersama-sama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bersyukur!</a:t>
            </a:r>
          </a:p>
        </p:txBody>
      </p:sp>
    </p:spTree>
    <p:extLst>
      <p:ext uri="{BB962C8B-B14F-4D97-AF65-F5344CB8AC3E}">
        <p14:creationId xmlns:p14="http://schemas.microsoft.com/office/powerpoint/2010/main" val="7705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61508" y="1114685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dunia,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elukanlah Rajamu, Penebus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!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Hai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bumi, laut, gunung, lembah,</a:t>
            </a:r>
          </a:p>
        </p:txBody>
      </p:sp>
    </p:spTree>
    <p:extLst>
      <p:ext uri="{BB962C8B-B14F-4D97-AF65-F5344CB8AC3E}">
        <p14:creationId xmlns:p14="http://schemas.microsoft.com/office/powerpoint/2010/main" val="201221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61508" y="1114685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Bersoraklah terus,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bersoraklah terus,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bersorak-soraklah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terus!</a:t>
            </a:r>
          </a:p>
        </p:txBody>
      </p:sp>
    </p:spTree>
    <p:extLst>
      <p:ext uri="{BB962C8B-B14F-4D97-AF65-F5344CB8AC3E}">
        <p14:creationId xmlns:p14="http://schemas.microsoft.com/office/powerpoint/2010/main" val="74516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61508" y="1114685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Janganlah dosa menetap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ladang dunia.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Sejahtera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penuh berkat</a:t>
            </a:r>
          </a:p>
        </p:txBody>
      </p:sp>
    </p:spTree>
    <p:extLst>
      <p:ext uri="{BB962C8B-B14F-4D97-AF65-F5344CB8AC3E}">
        <p14:creationId xmlns:p14="http://schemas.microsoft.com/office/powerpoint/2010/main" val="342273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60286" y="614955"/>
            <a:ext cx="8607267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Maka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sesudah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dikandung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Perawan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Maria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oleh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kuasa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Roh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lahirlah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Betlehem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daerah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Yehuda,</a:t>
            </a:r>
          </a:p>
          <a:p>
            <a:pPr marL="152400" indent="0" algn="l">
              <a:spcAft>
                <a:spcPts val="1200"/>
              </a:spcAft>
            </a:pP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17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61508" y="1114685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Berlimpah s'lamanya,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berlimpah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s'lamanya,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berlimpah-limpah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s'lamanya.</a:t>
            </a:r>
          </a:p>
        </p:txBody>
      </p:sp>
    </p:spTree>
    <p:extLst>
      <p:ext uri="{BB962C8B-B14F-4D97-AF65-F5344CB8AC3E}">
        <p14:creationId xmlns:p14="http://schemas.microsoft.com/office/powerpoint/2010/main" val="48101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61508" y="1114685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Dialah Raja semesta,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benar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mulia.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Masyhurkanlah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hai dunia,</a:t>
            </a:r>
          </a:p>
        </p:txBody>
      </p:sp>
    </p:spTree>
    <p:extLst>
      <p:ext uri="{BB962C8B-B14F-4D97-AF65-F5344CB8AC3E}">
        <p14:creationId xmlns:p14="http://schemas.microsoft.com/office/powerpoint/2010/main" val="88887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61508" y="1114685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Besar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anugrah-Nya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besar anugrah-Nya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besar-besar anugrah-Nya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488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60286" y="614955"/>
            <a:ext cx="8607267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Putera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Bapa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untuk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menyelamatkan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umat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manusia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94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962645" y="437925"/>
            <a:ext cx="524185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>
                <a:solidFill>
                  <a:schemeClr val="accent4"/>
                </a:solidFill>
              </a:rPr>
              <a:t>Hai</a:t>
            </a:r>
            <a:r>
              <a:rPr lang="en-US" sz="4000" dirty="0">
                <a:solidFill>
                  <a:schemeClr val="accent4"/>
                </a:solidFill>
              </a:rPr>
              <a:t> Mari </a:t>
            </a:r>
            <a:r>
              <a:rPr lang="en-US" sz="4000" dirty="0" err="1">
                <a:solidFill>
                  <a:schemeClr val="accent4"/>
                </a:solidFill>
              </a:rPr>
              <a:t>Berhimpun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02814" y="1242276"/>
            <a:ext cx="856151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mari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berhimpun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dan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bersukaria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!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Hai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mari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semua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Bethlehem!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Lihat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Lahir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bala surga!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6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989</Words>
  <Application>Microsoft Office PowerPoint</Application>
  <PresentationFormat>On-screen Show (16:9)</PresentationFormat>
  <Paragraphs>260</Paragraphs>
  <Slides>72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Franklin Gothic Heavy</vt:lpstr>
      <vt:lpstr>Black Han Sans</vt:lpstr>
      <vt:lpstr>Arial</vt:lpstr>
      <vt:lpstr>Comfortaa</vt:lpstr>
      <vt:lpstr>Arial Black</vt:lpstr>
      <vt:lpstr>Holtwood One SC</vt:lpstr>
      <vt:lpstr>Comfortaa Regular</vt:lpstr>
      <vt:lpstr>Fredoka One</vt:lpstr>
      <vt:lpstr>Homemade Xmas Decoration</vt:lpstr>
      <vt:lpstr>Misa  Malam Natal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cp:lastModifiedBy>Asus</cp:lastModifiedBy>
  <cp:revision>49</cp:revision>
  <dcterms:modified xsi:type="dcterms:W3CDTF">2020-12-22T02:55:25Z</dcterms:modified>
</cp:coreProperties>
</file>