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1" r:id="rId3"/>
  </p:sldMasterIdLst>
  <p:sldIdLst>
    <p:sldId id="256" r:id="rId4"/>
    <p:sldId id="288" r:id="rId5"/>
    <p:sldId id="385" r:id="rId6"/>
    <p:sldId id="393" r:id="rId7"/>
    <p:sldId id="39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395" r:id="rId44"/>
    <p:sldId id="396" r:id="rId45"/>
    <p:sldId id="397" r:id="rId46"/>
    <p:sldId id="398" r:id="rId47"/>
    <p:sldId id="296" r:id="rId48"/>
    <p:sldId id="390" r:id="rId49"/>
    <p:sldId id="399" r:id="rId50"/>
    <p:sldId id="40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85"/>
            <p14:sldId id="393"/>
            <p14:sldId id="394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95"/>
            <p14:sldId id="396"/>
            <p14:sldId id="397"/>
            <p14:sldId id="398"/>
          </p14:sldIdLst>
        </p14:section>
        <p14:section name="Lagu Penutup" id="{517B9729-9A07-4CC9-AA9C-A9DA91C15A88}">
          <p14:sldIdLst>
            <p14:sldId id="296"/>
            <p14:sldId id="390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3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14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638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39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9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86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2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6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13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4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414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1656917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96" y="1341977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3" y="2734756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1" y="420367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335197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1" y="13692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923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165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020216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4" y="413685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Putri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Sion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2182665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Putri Sion, </a:t>
            </a: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Yerusalem!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Mari 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sambut Rajamu.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969888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0" y="188280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6" y="103561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96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157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4263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658794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Hatiku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bersukaria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Allahku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55" y="1578002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63487"/>
            <a:ext cx="10015262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Damai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t'rimalah!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Sion,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Yerusalem!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41" y="1636059"/>
            <a:ext cx="10015262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19943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97" y="2027945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592516"/>
            <a:ext cx="10402955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679601"/>
            <a:ext cx="1040295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672216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8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458"/>
            <a:ext cx="12192000" cy="4453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Hosiana,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Dirikanlah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takhta-Mu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384159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Kepalamu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97835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63" y="270635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 Raja mulia? </a:t>
            </a:r>
            <a:endParaRPr lang="fi-FI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kekal.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 Tuhan yang megah</a:t>
            </a: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fi-FI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78" y="1315663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0" y="401263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siapakah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91" y="2012349"/>
            <a:ext cx="11714923" cy="345953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61" y="235525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031524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tebus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umat-Mu Israel,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3" y="1323702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berkeluh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kesah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menantikan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Penolongnya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0" y="1712209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-Mu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berkuasalah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07" y="1483360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puncak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Sinai.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Mahatinggi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mulia.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Hosiana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85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" y="944463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" y="1024674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1" y="1428616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1417</TotalTime>
  <Words>626</Words>
  <Application>Microsoft Office PowerPoint</Application>
  <PresentationFormat>Widescreen</PresentationFormat>
  <Paragraphs>190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Ion</vt:lpstr>
      <vt:lpstr>MISA  MINGGU ADVEN III</vt:lpstr>
      <vt:lpstr>Putri Sion, Nyanyilah</vt:lpstr>
      <vt:lpstr>PowerPoint Presentation</vt:lpstr>
      <vt:lpstr>PowerPoint Presentation</vt:lpstr>
      <vt:lpstr>PowerPoint Presentation</vt:lpstr>
      <vt:lpstr>Pernyataan Tobat </vt:lpstr>
      <vt:lpstr>PowerPoint Presentation</vt:lpstr>
      <vt:lpstr>PowerPoint Presentation</vt:lpstr>
      <vt:lpstr>PowerPoint Presentation</vt:lpstr>
      <vt:lpstr>PowerPoint Presentation</vt:lpstr>
      <vt:lpstr>Tuhan Kasihanilah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Syahadat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Kudus</vt:lpstr>
      <vt:lpstr>PowerPoint Presentation</vt:lpstr>
      <vt:lpstr>Anak Domba Allah</vt:lpstr>
      <vt:lpstr>PowerPoint Presentation</vt:lpstr>
      <vt:lpstr>PowerPoint Presentation</vt:lpstr>
      <vt:lpstr>Hai, Angkatlah Kepalamu</vt:lpstr>
      <vt:lpstr>PowerPoint Presentation</vt:lpstr>
      <vt:lpstr>PowerPoint Presentation</vt:lpstr>
      <vt:lpstr>PowerPoint Presentation</vt:lpstr>
      <vt:lpstr>PowerPoint Presentation</vt:lpstr>
      <vt:lpstr>O Datanglah, Imanuel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176</cp:revision>
  <dcterms:created xsi:type="dcterms:W3CDTF">2020-10-09T04:32:44Z</dcterms:created>
  <dcterms:modified xsi:type="dcterms:W3CDTF">2020-12-13T01:11:37Z</dcterms:modified>
</cp:coreProperties>
</file>