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60" r:id="rId3"/>
    <p:sldId id="361" r:id="rId4"/>
    <p:sldId id="392" r:id="rId5"/>
    <p:sldId id="395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1"/>
            <p14:sldId id="392"/>
            <p14:sldId id="39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5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5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7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438400"/>
            <a:ext cx="6294781" cy="2014330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MINGGU </a:t>
            </a:r>
            <a:r>
              <a:rPr lang="en-ID" sz="4800" smtClean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480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smtClean="0">
                <a:solidFill>
                  <a:srgbClr val="FFFF00"/>
                </a:solidFill>
                <a:latin typeface="Arial Black" panose="020B0A04020102020204" pitchFamily="34" charset="0"/>
              </a:rPr>
              <a:t>ADVÈN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519" y="5330416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b="1" dirty="0" err="1" smtClean="0">
                <a:solidFill>
                  <a:srgbClr val="FFFF00"/>
                </a:solidFill>
              </a:rPr>
              <a:t>Minggu</a:t>
            </a:r>
            <a:r>
              <a:rPr lang="en-ID" sz="4000" b="1" dirty="0" smtClean="0">
                <a:solidFill>
                  <a:srgbClr val="FFFF00"/>
                </a:solidFill>
              </a:rPr>
              <a:t>, 13 </a:t>
            </a:r>
            <a:r>
              <a:rPr lang="en-ID" sz="4000" b="1" dirty="0" err="1" smtClean="0">
                <a:solidFill>
                  <a:srgbClr val="FFFF00"/>
                </a:solidFill>
              </a:rPr>
              <a:t>Desember</a:t>
            </a:r>
            <a:r>
              <a:rPr lang="en-ID" sz="4000" b="1" dirty="0" smtClean="0">
                <a:solidFill>
                  <a:srgbClr val="FFFF00"/>
                </a:solidFill>
              </a:rPr>
              <a:t> 2020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07907" y="1152941"/>
            <a:ext cx="5247681" cy="1165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C000"/>
                </a:solidFill>
                <a:latin typeface="Arial Black" panose="020B0A04020102020204" pitchFamily="34" charset="0"/>
              </a:rPr>
              <a:t>.: LANGIT BUKAKEUN 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06" y="1364975"/>
            <a:ext cx="11602388" cy="4943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Langit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bukakeun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panto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anjeun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Heug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ratakeun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badè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rawuh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Badè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ngalipur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304800"/>
            <a:ext cx="9404723" cy="10957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2067338"/>
            <a:ext cx="10827026" cy="30082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Hatè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kaula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bungah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lebet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kaula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aranjeun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Santo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Yohanes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212034"/>
            <a:ext cx="9404723" cy="1203889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008571"/>
            <a:ext cx="10328440" cy="4113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Èmmanuel</a:t>
            </a:r>
            <a:endParaRPr lang="sv-SE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>
              <a:buNone/>
            </a:pP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nggal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Èmmanuel</a:t>
            </a:r>
            <a:endParaRPr lang="sv-SE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  <a:p>
            <a:pPr marL="0" indent="0">
              <a:buNone/>
            </a:pPr>
            <a:endParaRPr lang="sv-SE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 K</a:t>
            </a:r>
            <a:r>
              <a:rPr lang="id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8" y="221343"/>
            <a:ext cx="8817162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808038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7"/>
            <a:ext cx="11542642" cy="5579165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901700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7" y="2020197"/>
            <a:ext cx="10296939" cy="2817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30" y="66260"/>
            <a:ext cx="9947481" cy="190500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Pangjajap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06" y="1258957"/>
            <a:ext cx="11602388" cy="4707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jumeritna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sasambat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ngantosan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Nyuhunkeun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ènggal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dirahmat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1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808038" algn="l"/>
              </a:tabLst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808038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431235"/>
            <a:ext cx="11184834" cy="4890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Allah nu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murbawisèsa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asmana 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9672361" cy="1243648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008571"/>
            <a:ext cx="10328440" cy="4113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Èmmanuel</a:t>
            </a:r>
            <a:endParaRPr lang="sv-SE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>
              <a:buNone/>
            </a:pP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nggal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Èmmanuel</a:t>
            </a:r>
            <a:endParaRPr lang="sv-SE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54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54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  <a:p>
            <a:pPr marL="0" indent="0">
              <a:buNone/>
            </a:pPr>
            <a:endParaRPr lang="sv-SE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7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ikhlas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139688"/>
            <a:ext cx="12006470" cy="5194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uhur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rengse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umutkeun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yén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830</TotalTime>
  <Words>840</Words>
  <Application>Microsoft Office PowerPoint</Application>
  <PresentationFormat>Widescreen</PresentationFormat>
  <Paragraphs>143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Calibri</vt:lpstr>
      <vt:lpstr>Century Gothic</vt:lpstr>
      <vt:lpstr>Times New Roman</vt:lpstr>
      <vt:lpstr>Trebuchet MS</vt:lpstr>
      <vt:lpstr>Wingdings 2</vt:lpstr>
      <vt:lpstr>Wingdings 3</vt:lpstr>
      <vt:lpstr>Ion</vt:lpstr>
      <vt:lpstr>MISA MINGGU  ADVÈN III</vt:lpstr>
      <vt:lpstr>.: LANGIT BUKAKEUN :.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PowerPoint Presentation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Pangjajap Prefasi</vt:lpstr>
      <vt:lpstr>PowerPoint Presentation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123</cp:revision>
  <dcterms:created xsi:type="dcterms:W3CDTF">2020-10-08T09:29:09Z</dcterms:created>
  <dcterms:modified xsi:type="dcterms:W3CDTF">2020-12-12T23:57:21Z</dcterms:modified>
</cp:coreProperties>
</file>