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5"/>
  </p:notesMasterIdLst>
  <p:sldIdLst>
    <p:sldId id="340" r:id="rId2"/>
    <p:sldId id="267" r:id="rId3"/>
    <p:sldId id="3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350" r:id="rId18"/>
    <p:sldId id="351" r:id="rId19"/>
    <p:sldId id="286" r:id="rId20"/>
    <p:sldId id="292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69" r:id="rId32"/>
    <p:sldId id="370" r:id="rId33"/>
    <p:sldId id="305" r:id="rId34"/>
    <p:sldId id="306" r:id="rId35"/>
    <p:sldId id="307" r:id="rId36"/>
    <p:sldId id="310" r:id="rId37"/>
    <p:sldId id="311" r:id="rId38"/>
    <p:sldId id="312" r:id="rId39"/>
    <p:sldId id="313" r:id="rId40"/>
    <p:sldId id="314" r:id="rId41"/>
    <p:sldId id="366" r:id="rId42"/>
    <p:sldId id="321" r:id="rId43"/>
    <p:sldId id="367" r:id="rId44"/>
    <p:sldId id="322" r:id="rId45"/>
    <p:sldId id="323" r:id="rId46"/>
    <p:sldId id="324" r:id="rId47"/>
    <p:sldId id="325" r:id="rId48"/>
    <p:sldId id="326" r:id="rId49"/>
    <p:sldId id="327" r:id="rId50"/>
    <p:sldId id="371" r:id="rId51"/>
    <p:sldId id="372" r:id="rId52"/>
    <p:sldId id="333" r:id="rId53"/>
    <p:sldId id="373" r:id="rId54"/>
  </p:sldIdLst>
  <p:sldSz cx="9144000" cy="5143500" type="screen16x9"/>
  <p:notesSz cx="6858000" cy="9144000"/>
  <p:embeddedFontLst>
    <p:embeddedFont>
      <p:font typeface="Holtwood One SC" panose="020B0604020202020204" charset="0"/>
      <p:regular r:id="rId56"/>
    </p:embeddedFont>
    <p:embeddedFont>
      <p:font typeface="Berlin Sans FB Demi" panose="020E0802020502020306" pitchFamily="34" charset="0"/>
      <p:bold r:id="rId57"/>
    </p:embeddedFont>
    <p:embeddedFont>
      <p:font typeface="Comfortaa" panose="020B0604020202020204" charset="0"/>
      <p:regular r:id="rId58"/>
      <p:bold r:id="rId59"/>
    </p:embeddedFont>
    <p:embeddedFont>
      <p:font typeface="Arial Black" panose="020B0A04020102020204" pitchFamily="34" charset="0"/>
      <p:bold r:id="rId60"/>
    </p:embeddedFont>
    <p:embeddedFont>
      <p:font typeface="Fredoka One" panose="020B0604020202020204" charset="0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368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2"/>
            <p14:sldId id="283"/>
            <p14:sldId id="350"/>
            <p14:sldId id="351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369"/>
            <p14:sldId id="370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71"/>
            <p14:sldId id="372"/>
          </p14:sldIdLst>
        </p14:section>
        <p14:section name="Lagu Panutup" id="{BCE3B911-964B-4B65-8C23-053FA6B8CFAC}">
          <p14:sldIdLst>
            <p14:sldId id="333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83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39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89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0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12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24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600200"/>
            <a:ext cx="8561511" cy="342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 Gusti Allah di Sawarga, sareng di dunya, katengtreman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1040218"/>
            <a:ext cx="8561511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mumuji Gusti,  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508629"/>
            <a:ext cx="8561511" cy="334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nun Gusti Pangeran Allah, Raja Surgawi,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816" y="105088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3" y="944564"/>
            <a:ext cx="8561511" cy="368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mugi mikawelas ka abdi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550" y="876300"/>
            <a:ext cx="7829550" cy="3162300"/>
          </a:xfrm>
        </p:spPr>
        <p:txBody>
          <a:bodyPr/>
          <a:lstStyle/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Margi mung Gusti Sawijining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36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6921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550" y="876299"/>
            <a:ext cx="7829550" cy="3493681"/>
          </a:xfrm>
        </p:spPr>
        <p:txBody>
          <a:bodyPr/>
          <a:lstStyle/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</a:rPr>
              <a:t>mung Gusti nu jeneng Pangeran, mung Gusti Nu Mahaagung, nun Yesus Kristus, sasarengan Roh Suci, 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</a:rPr>
              <a:t>dina kamuliaan Allah Rama. Amin. 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36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4033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4201" y="1520456"/>
            <a:ext cx="8561511" cy="278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186810" y="193914"/>
            <a:ext cx="70600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Duh </a:t>
            </a:r>
            <a:r>
              <a:rPr lang="en-US" sz="4000" dirty="0" err="1">
                <a:solidFill>
                  <a:schemeClr val="accent4"/>
                </a:solidFill>
              </a:rPr>
              <a:t>Gusti</a:t>
            </a:r>
            <a:r>
              <a:rPr lang="en-US" sz="4000" dirty="0">
                <a:solidFill>
                  <a:schemeClr val="accent4"/>
                </a:solidFill>
              </a:rPr>
              <a:t> Abdi </a:t>
            </a:r>
            <a:r>
              <a:rPr lang="en-US" sz="4000" dirty="0" err="1">
                <a:solidFill>
                  <a:schemeClr val="accent4"/>
                </a:solidFill>
              </a:rPr>
              <a:t>Kaduhung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19920" y="1055530"/>
            <a:ext cx="871978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kaduhung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sering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Ngarempak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larangan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539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Santo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Matius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Rama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50874"/>
            <a:ext cx="8802703" cy="37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6219" y="627267"/>
            <a:ext cx="871978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sumeja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sadrah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Neda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jembar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panghampura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81750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kapayun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Sanggakeun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Simpen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altar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Ayeuna Mangga Kapayun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4833" y="103033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Disarengan ikhlas ati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Mugi ditampi ku Rama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Kanggo munah dosa diri.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3925" y="1195967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lautan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)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Maplak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ombak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sagara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)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Alaeun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umatna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Iraha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bae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197413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Manah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Yesus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Lir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Lautan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08649" y="825577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karaton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)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endah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puputon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)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nuhunkeun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katampi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Tiasa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ngiring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komuni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4172" y="825577"/>
            <a:ext cx="903982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srangenge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)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Moncorong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bae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)2x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hoyongkacaangan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Kasorot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kaberkahan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040258"/>
            <a:ext cx="884305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hoyong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Satia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ngestokeun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pituduh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sae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Nun Pangeran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993959"/>
            <a:ext cx="884305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nyorang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Papagon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695</Words>
  <Application>Microsoft Office PowerPoint</Application>
  <PresentationFormat>On-screen Show (16:9)</PresentationFormat>
  <Paragraphs>159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Holtwood One SC</vt:lpstr>
      <vt:lpstr>Black Han Sans</vt:lpstr>
      <vt:lpstr>Berlin Sans FB Demi</vt:lpstr>
      <vt:lpstr>Arial</vt:lpstr>
      <vt:lpstr>Comfortaa Regular</vt:lpstr>
      <vt:lpstr>Comfortaa</vt:lpstr>
      <vt:lpstr>Arial Black</vt:lpstr>
      <vt:lpstr>Fredoka One</vt:lpstr>
      <vt:lpstr>Homemade Xmas Decoration</vt:lpstr>
      <vt:lpstr>Misa Dinten  Minggu Biasa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33</cp:revision>
  <dcterms:modified xsi:type="dcterms:W3CDTF">2021-01-23T08:17:28Z</dcterms:modified>
</cp:coreProperties>
</file>