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0" r:id="rId3"/>
    <p:sldId id="304" r:id="rId4"/>
    <p:sldId id="315" r:id="rId5"/>
    <p:sldId id="266" r:id="rId6"/>
    <p:sldId id="267" r:id="rId7"/>
    <p:sldId id="268" r:id="rId8"/>
    <p:sldId id="269" r:id="rId9"/>
    <p:sldId id="270" r:id="rId10"/>
    <p:sldId id="316" r:id="rId11"/>
    <p:sldId id="271" r:id="rId12"/>
    <p:sldId id="272" r:id="rId13"/>
    <p:sldId id="273" r:id="rId14"/>
    <p:sldId id="276" r:id="rId15"/>
    <p:sldId id="274" r:id="rId16"/>
    <p:sldId id="275" r:id="rId17"/>
    <p:sldId id="277" r:id="rId18"/>
    <p:sldId id="278" r:id="rId19"/>
    <p:sldId id="279" r:id="rId20"/>
    <p:sldId id="280" r:id="rId21"/>
    <p:sldId id="327" r:id="rId22"/>
    <p:sldId id="303" r:id="rId23"/>
    <p:sldId id="328" r:id="rId24"/>
    <p:sldId id="329" r:id="rId25"/>
    <p:sldId id="31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8" r:id="rId36"/>
    <p:sldId id="290" r:id="rId37"/>
    <p:sldId id="313" r:id="rId38"/>
    <p:sldId id="314" r:id="rId39"/>
    <p:sldId id="319" r:id="rId40"/>
    <p:sldId id="292" r:id="rId41"/>
    <p:sldId id="293" r:id="rId42"/>
    <p:sldId id="294" r:id="rId43"/>
    <p:sldId id="320" r:id="rId44"/>
    <p:sldId id="295" r:id="rId45"/>
    <p:sldId id="296" r:id="rId46"/>
    <p:sldId id="321" r:id="rId47"/>
    <p:sldId id="297" r:id="rId48"/>
    <p:sldId id="322" r:id="rId49"/>
    <p:sldId id="298" r:id="rId50"/>
    <p:sldId id="299" r:id="rId51"/>
    <p:sldId id="300" r:id="rId52"/>
    <p:sldId id="323" r:id="rId53"/>
    <p:sldId id="301" r:id="rId54"/>
    <p:sldId id="302" r:id="rId55"/>
    <p:sldId id="324" r:id="rId56"/>
    <p:sldId id="258" r:id="rId57"/>
    <p:sldId id="309" r:id="rId58"/>
    <p:sldId id="310" r:id="rId59"/>
    <p:sldId id="311" r:id="rId60"/>
    <p:sldId id="325" r:id="rId61"/>
    <p:sldId id="264" r:id="rId62"/>
    <p:sldId id="312" r:id="rId63"/>
    <p:sldId id="32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04"/>
            <p14:sldId id="315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  <p14:sldId id="316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327"/>
          </p14:sldIdLst>
        </p14:section>
        <p14:section name="Liturgi Sabda" id="{2CCF23FA-FC35-4258-A559-571A7ECAAC3A}">
          <p14:sldIdLst>
            <p14:sldId id="303"/>
            <p14:sldId id="328"/>
            <p14:sldId id="329"/>
            <p14:sldId id="317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18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  <p14:sldId id="319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  <p14:sldId id="320"/>
          </p14:sldIdLst>
        </p14:section>
        <p14:section name="Suci suci" id="{AAE8F3FF-D09A-41E0-8246-0A1FAFE17A29}">
          <p14:sldIdLst>
            <p14:sldId id="295"/>
            <p14:sldId id="296"/>
            <p14:sldId id="321"/>
          </p14:sldIdLst>
        </p14:section>
        <p14:section name="Kanjeng Rama . . ." id="{68BD8A94-B5C0-40A5-8FCF-B98BB1DAD53B}">
          <p14:sldIdLst>
            <p14:sldId id="297"/>
            <p14:sldId id="322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  <p14:sldId id="323"/>
          </p14:sldIdLst>
        </p14:section>
        <p14:section name="Ajakan Nampi Komuni" id="{71434DFB-752E-440D-9FF6-1C93D4D50CAF}">
          <p14:sldIdLst>
            <p14:sldId id="301"/>
            <p14:sldId id="302"/>
            <p14:sldId id="324"/>
          </p14:sldIdLst>
        </p14:section>
        <p14:section name="Lagu Komuni" id="{2DC4E1DB-0101-4A97-8B31-6EE64EAEDF49}">
          <p14:sldIdLst>
            <p14:sldId id="258"/>
            <p14:sldId id="309"/>
            <p14:sldId id="310"/>
            <p14:sldId id="311"/>
            <p14:sldId id="325"/>
          </p14:sldIdLst>
        </p14:section>
        <p14:section name="Lagu Penutup" id="{A83CCB15-0A8B-4241-8E04-CC265001EA66}">
          <p14:sldIdLst>
            <p14:sldId id="264"/>
            <p14:sldId id="312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3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3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6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075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SAMI SUJUD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7849"/>
            <a:ext cx="12192000" cy="3702906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</a:t>
            </a: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sujud</a:t>
            </a:r>
            <a:endParaRPr lang="en-ID" sz="60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Dipayuneun</a:t>
            </a: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altar</a:t>
            </a:r>
          </a:p>
          <a:p>
            <a:pPr marL="11430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hormat</a:t>
            </a: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endParaRPr lang="en-ID" sz="60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</a:t>
            </a:r>
            <a:r>
              <a:rPr lang="en-ID" sz="60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3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2460692"/>
            <a:ext cx="10098157" cy="2914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Simabdi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miasih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Allah,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sumber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kakiatan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Pangaosan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tina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….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6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231706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085D0-E4B7-4C85-8B4E-A31EC98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58" y="1971750"/>
            <a:ext cx="10499683" cy="4110997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putra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Maparinan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sadaya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Roh Suci,  Gareja 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9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6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8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5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84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 fontScale="90000"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6" y="241807"/>
            <a:ext cx="11899847" cy="14005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Pun SAPUN AMIT PARALUN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85" y="1642337"/>
            <a:ext cx="11260898" cy="4250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paralun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Jembar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kasuhun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Jembar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kasuhun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nyalindung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Abdi-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kaduhung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seueur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kalepatan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Hapunten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pamuka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endParaRPr lang="en-ID" sz="54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Lajengna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kateda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Kahoyong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Kahoyong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10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265042"/>
            <a:ext cx="11953460" cy="65929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paduka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tong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asa-asa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rorompok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Landongan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dawuhan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kabing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ahan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3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KAYAKTIAN </a:t>
            </a:r>
            <a:r>
              <a:rPr lang="en-US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02567"/>
            <a:ext cx="10942914" cy="41954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Sasugrining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geus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dumadi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minuhan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ieu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jagat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raya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jadi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hirup-hurip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Pangandika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asal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mulana</a:t>
            </a:r>
            <a:endParaRPr lang="en-US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473767"/>
            <a:ext cx="12046226" cy="6178824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gede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kawasana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Hamo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bisa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ngungkulan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papadang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manusa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Nya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AnjeunNa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Sajatining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sagala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caang</a:t>
            </a:r>
            <a:endParaRPr lang="en-US" sz="199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447" y="215501"/>
            <a:ext cx="5247681" cy="5056212"/>
          </a:xfrm>
        </p:spPr>
        <p:txBody>
          <a:bodyPr/>
          <a:lstStyle/>
          <a:p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0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 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18" y="5612267"/>
            <a:ext cx="3344741" cy="861420"/>
          </a:xfrm>
        </p:spPr>
        <p:txBody>
          <a:bodyPr>
            <a:normAutofit fontScale="62500" lnSpcReduction="20000"/>
          </a:bodyPr>
          <a:lstStyle/>
          <a:p>
            <a:r>
              <a:rPr lang="en-ID" sz="4000" dirty="0" err="1">
                <a:solidFill>
                  <a:srgbClr val="FFFF00"/>
                </a:solidFill>
              </a:rPr>
              <a:t>Minggu</a:t>
            </a:r>
            <a:endParaRPr lang="en-ID" sz="4000" dirty="0">
              <a:solidFill>
                <a:srgbClr val="FFFF00"/>
              </a:solidFill>
            </a:endParaRPr>
          </a:p>
          <a:p>
            <a:r>
              <a:rPr lang="en-ID" sz="4000" dirty="0" smtClean="0">
                <a:solidFill>
                  <a:srgbClr val="FFFF00"/>
                </a:solidFill>
              </a:rPr>
              <a:t>25 </a:t>
            </a:r>
            <a:r>
              <a:rPr lang="en-ID" sz="4000" dirty="0" err="1">
                <a:solidFill>
                  <a:srgbClr val="FFFF00"/>
                </a:solidFill>
              </a:rPr>
              <a:t>Oktober</a:t>
            </a:r>
            <a:r>
              <a:rPr lang="en-ID" sz="4000" dirty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377</TotalTime>
  <Words>807</Words>
  <Application>Microsoft Office PowerPoint</Application>
  <PresentationFormat>Widescreen</PresentationFormat>
  <Paragraphs>155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Black</vt:lpstr>
      <vt:lpstr>Calibri</vt:lpstr>
      <vt:lpstr>Century Gothic</vt:lpstr>
      <vt:lpstr>Times New Roman</vt:lpstr>
      <vt:lpstr>Mesh</vt:lpstr>
      <vt:lpstr>Misa Minggu Biasa XXX </vt:lpstr>
      <vt:lpstr>.: UMAT SAMI SUJUD:.</vt:lpstr>
      <vt:lpstr>PowerPoint Presentation</vt:lpstr>
      <vt:lpstr>Misa Minggu Biasa XXX </vt:lpstr>
      <vt:lpstr>Laku Tobat</vt:lpstr>
      <vt:lpstr>PowerPoint Presentation</vt:lpstr>
      <vt:lpstr>PowerPoint Presentation</vt:lpstr>
      <vt:lpstr>PowerPoint Presentation</vt:lpstr>
      <vt:lpstr>PowerPoint Presentation</vt:lpstr>
      <vt:lpstr>Misa Minggu Biasa XXX 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Minggu Biasa XXX </vt:lpstr>
      <vt:lpstr>Selah </vt:lpstr>
      <vt:lpstr>INJIL </vt:lpstr>
      <vt:lpstr>INJIL </vt:lpstr>
      <vt:lpstr>Misa Minggu Biasa XXX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Minggu Biasa XXX </vt:lpstr>
      <vt:lpstr>Sasayagian Babakti</vt:lpstr>
      <vt:lpstr>PowerPoint Presentation</vt:lpstr>
      <vt:lpstr>PowerPoint Presentation</vt:lpstr>
      <vt:lpstr>Misa Minggu Biasa XXX </vt:lpstr>
      <vt:lpstr>Pangajajap Prefasi</vt:lpstr>
      <vt:lpstr>Pangajajap Prefasi</vt:lpstr>
      <vt:lpstr>PowerPoint Presentation</vt:lpstr>
      <vt:lpstr>Misa Minggu Biasa XXX </vt:lpstr>
      <vt:lpstr>Suci - Suci</vt:lpstr>
      <vt:lpstr>PowerPoint Presentation</vt:lpstr>
      <vt:lpstr>Misa Minggu Biasa XXX </vt:lpstr>
      <vt:lpstr>Sateuacan Komuni</vt:lpstr>
      <vt:lpstr>Misa Minggu Biasa XXX </vt:lpstr>
      <vt:lpstr>Anak Domba Allah</vt:lpstr>
      <vt:lpstr>PowerPoint Presentation</vt:lpstr>
      <vt:lpstr>PowerPoint Presentation</vt:lpstr>
      <vt:lpstr>Misa Minggu Biasa XXX </vt:lpstr>
      <vt:lpstr>Ajakan Nampi Komuni</vt:lpstr>
      <vt:lpstr>PowerPoint Presentation</vt:lpstr>
      <vt:lpstr>Misa Minggu Biasa XXX </vt:lpstr>
      <vt:lpstr>.: Pun SAPUN AMIT PARALUN :.</vt:lpstr>
      <vt:lpstr>PowerPoint Presentation</vt:lpstr>
      <vt:lpstr>PowerPoint Presentation</vt:lpstr>
      <vt:lpstr>PowerPoint Presentation</vt:lpstr>
      <vt:lpstr>Misa Minggu Biasa XXX </vt:lpstr>
      <vt:lpstr>.: KAYAKTIAN :.</vt:lpstr>
      <vt:lpstr>PowerPoint Presentation</vt:lpstr>
      <vt:lpstr>Misa Minggu Biasa XXX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55</cp:revision>
  <dcterms:created xsi:type="dcterms:W3CDTF">2020-10-08T09:29:09Z</dcterms:created>
  <dcterms:modified xsi:type="dcterms:W3CDTF">2020-10-25T00:12:03Z</dcterms:modified>
</cp:coreProperties>
</file>