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19" r:id="rId4"/>
    <p:sldId id="32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29" r:id="rId15"/>
    <p:sldId id="266" r:id="rId16"/>
    <p:sldId id="267" r:id="rId17"/>
    <p:sldId id="328" r:id="rId18"/>
    <p:sldId id="268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  <p:sldId id="321" r:id="rId41"/>
    <p:sldId id="322" r:id="rId42"/>
    <p:sldId id="323" r:id="rId43"/>
    <p:sldId id="324" r:id="rId44"/>
    <p:sldId id="325" r:id="rId45"/>
    <p:sldId id="296" r:id="rId46"/>
    <p:sldId id="326" r:id="rId47"/>
    <p:sldId id="32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19"/>
            <p14:sldId id="320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2FF3FDF9-5C92-42A9-8B51-A097EED31A96}">
          <p14:sldIdLst>
            <p14:sldId id="291"/>
            <p14:sldId id="321"/>
            <p14:sldId id="322"/>
            <p14:sldId id="323"/>
            <p14:sldId id="324"/>
            <p14:sldId id="325"/>
          </p14:sldIdLst>
        </p14:section>
        <p14:section name="Lagu Penutup" id="{517B9729-9A07-4CC9-AA9C-A9DA91C15A88}">
          <p14:sldIdLst>
            <p14:sldId id="296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745" y="433324"/>
            <a:ext cx="6885399" cy="5695628"/>
          </a:xfrm>
        </p:spPr>
        <p:txBody>
          <a:bodyPr>
            <a:normAutofit/>
          </a:bodyPr>
          <a:lstStyle/>
          <a:p>
            <a:pPr algn="ctr"/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Minggu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88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Biasa</a:t>
            </a:r>
            <a: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  <a:t/>
            </a:r>
            <a:br>
              <a:rPr lang="en-ID" sz="8800" dirty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8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XXXI</a:t>
            </a:r>
            <a:endParaRPr lang="en-US" sz="8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gembira</a:t>
            </a:r>
            <a:r>
              <a:rPr lang="en-ID" sz="48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2430521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gembira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bersama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melangkah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semua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6000" cap="none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6000" cap="none" dirty="0" err="1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endParaRPr lang="en-US" sz="60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Konfirmasi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 </a:t>
            </a:r>
            <a:r>
              <a:rPr lang="en-ID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Dedi</a:t>
            </a:r>
            <a:r>
              <a:rPr lang="en-ID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--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Bertepuk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nyanyi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sukaria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setiaNya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2BF8479-39E5-40B9-864C-5C90F4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303"/>
            <a:ext cx="12191999" cy="1879600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SANTAPAN PEZIARAH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073764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Santapan peziarah,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makanan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malaikat,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065548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>
                <a:solidFill>
                  <a:srgbClr val="FFFF00"/>
                </a:solidFill>
                <a:latin typeface="Arial Black" panose="020B0A04020102020204" pitchFamily="34" charset="0"/>
              </a:rPr>
              <a:t>Angkatlah hati, jiwa,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>
                <a:solidFill>
                  <a:srgbClr val="FFFF00"/>
                </a:solidFill>
                <a:latin typeface="Arial Black" panose="020B0A04020102020204" pitchFamily="34" charset="0"/>
              </a:rPr>
              <a:t>mohon rahmat berlimpah,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>
                <a:solidFill>
                  <a:srgbClr val="FFFF00"/>
                </a:solidFill>
                <a:latin typeface="Arial Black" panose="020B0A04020102020204" pitchFamily="34" charset="0"/>
              </a:rPr>
              <a:t>agar kita pun pantas,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>
                <a:solidFill>
                  <a:srgbClr val="FFFF00"/>
                </a:solidFill>
                <a:latin typeface="Arial Black" panose="020B0A04020102020204" pitchFamily="34" charset="0"/>
              </a:rPr>
              <a:t>berkenan kepadaNya.</a:t>
            </a:r>
            <a:endParaRPr lang="en-US" sz="6000" cap="none" dirty="0" err="1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enyangkanlah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yang lapar,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uaskan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pula jiwa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yang rindu 'kan Engkau,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rindu 'kan Engkau.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836"/>
            <a:ext cx="12192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O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berlimpah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mengalir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dari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Sang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Juru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selamat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Segarkanlah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hambaMu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haus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puaslah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puaslah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1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836"/>
            <a:ext cx="121920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WajahMu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tersamar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rupa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roti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'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hormati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51ECECB3-6A8C-4068-B947-90617D76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7172"/>
            <a:ext cx="121920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Izinkan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pandang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wajahMu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tak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terhalang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mulia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mulia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NAFAS IMAN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85629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Bangunlah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dada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kelana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nafas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Pergilah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sudut-sudut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1" y="1299702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Nyanyikanlah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Pulanglah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sejati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nikmatilah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1550505"/>
            <a:ext cx="11714923" cy="1470991"/>
          </a:xfrm>
        </p:spPr>
        <p:txBody>
          <a:bodyPr>
            <a:noAutofit/>
          </a:bodyPr>
          <a:lstStyle/>
          <a:p>
            <a:pPr marL="0" lvl="0" indent="0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32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 : </a:t>
            </a:r>
            <a:endParaRPr lang="en-ID" sz="32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450" y="2882348"/>
            <a:ext cx="11714923" cy="2385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Arial"/>
              <a:buNone/>
              <a:tabLst>
                <a:tab pos="540385" algn="l"/>
              </a:tabLst>
            </a:pPr>
            <a:r>
              <a:rPr lang="en-ID" sz="5400" b="1" cap="none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Kibarkan semangatmu, bendera imanmu.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392</TotalTime>
  <Words>599</Words>
  <Application>Microsoft Office PowerPoint</Application>
  <PresentationFormat>Widescreen</PresentationFormat>
  <Paragraphs>179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Century Gothic</vt:lpstr>
      <vt:lpstr>Times New Roman</vt:lpstr>
      <vt:lpstr>Mesh</vt:lpstr>
      <vt:lpstr>Misa  Minggu Biasa XXXI</vt:lpstr>
      <vt:lpstr>.: Dengan gembira :.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Mazmur tanggapan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SANTAPAN PEZIARAH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NAFAS IMAN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86</cp:revision>
  <dcterms:created xsi:type="dcterms:W3CDTF">2020-10-09T04:32:44Z</dcterms:created>
  <dcterms:modified xsi:type="dcterms:W3CDTF">2020-10-31T02:22:10Z</dcterms:modified>
</cp:coreProperties>
</file>