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0" r:id="rId3"/>
    <p:sldId id="304" r:id="rId4"/>
    <p:sldId id="333" r:id="rId5"/>
    <p:sldId id="266" r:id="rId6"/>
    <p:sldId id="267" r:id="rId7"/>
    <p:sldId id="268" r:id="rId8"/>
    <p:sldId id="269" r:id="rId9"/>
    <p:sldId id="270" r:id="rId10"/>
    <p:sldId id="334" r:id="rId11"/>
    <p:sldId id="271" r:id="rId12"/>
    <p:sldId id="272" r:id="rId13"/>
    <p:sldId id="273" r:id="rId14"/>
    <p:sldId id="276" r:id="rId15"/>
    <p:sldId id="274" r:id="rId16"/>
    <p:sldId id="275" r:id="rId17"/>
    <p:sldId id="277" r:id="rId18"/>
    <p:sldId id="278" r:id="rId19"/>
    <p:sldId id="279" r:id="rId20"/>
    <p:sldId id="280" r:id="rId21"/>
    <p:sldId id="335" r:id="rId22"/>
    <p:sldId id="303" r:id="rId23"/>
    <p:sldId id="328" r:id="rId24"/>
    <p:sldId id="329" r:id="rId25"/>
    <p:sldId id="336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37" r:id="rId36"/>
    <p:sldId id="290" r:id="rId37"/>
    <p:sldId id="313" r:id="rId38"/>
    <p:sldId id="314" r:id="rId39"/>
    <p:sldId id="338" r:id="rId40"/>
    <p:sldId id="292" r:id="rId41"/>
    <p:sldId id="293" r:id="rId42"/>
    <p:sldId id="294" r:id="rId43"/>
    <p:sldId id="339" r:id="rId44"/>
    <p:sldId id="295" r:id="rId45"/>
    <p:sldId id="296" r:id="rId46"/>
    <p:sldId id="340" r:id="rId47"/>
    <p:sldId id="297" r:id="rId48"/>
    <p:sldId id="341" r:id="rId49"/>
    <p:sldId id="298" r:id="rId50"/>
    <p:sldId id="299" r:id="rId51"/>
    <p:sldId id="300" r:id="rId52"/>
    <p:sldId id="342" r:id="rId53"/>
    <p:sldId id="301" r:id="rId54"/>
    <p:sldId id="302" r:id="rId55"/>
    <p:sldId id="343" r:id="rId56"/>
    <p:sldId id="258" r:id="rId57"/>
    <p:sldId id="330" r:id="rId58"/>
    <p:sldId id="331" r:id="rId59"/>
    <p:sldId id="344" r:id="rId60"/>
    <p:sldId id="264" r:id="rId61"/>
    <p:sldId id="312" r:id="rId62"/>
    <p:sldId id="332" r:id="rId63"/>
    <p:sldId id="34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04"/>
            <p14:sldId id="333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  <p14:sldId id="334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335"/>
          </p14:sldIdLst>
        </p14:section>
        <p14:section name="Liturgi Sabda" id="{2CCF23FA-FC35-4258-A559-571A7ECAAC3A}">
          <p14:sldIdLst>
            <p14:sldId id="303"/>
            <p14:sldId id="328"/>
            <p14:sldId id="329"/>
            <p14:sldId id="336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37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  <p14:sldId id="338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  <p14:sldId id="339"/>
          </p14:sldIdLst>
        </p14:section>
        <p14:section name="Suci suci" id="{AAE8F3FF-D09A-41E0-8246-0A1FAFE17A29}">
          <p14:sldIdLst>
            <p14:sldId id="295"/>
            <p14:sldId id="296"/>
            <p14:sldId id="340"/>
          </p14:sldIdLst>
        </p14:section>
        <p14:section name="Kanjeng Rama . . ." id="{68BD8A94-B5C0-40A5-8FCF-B98BB1DAD53B}">
          <p14:sldIdLst>
            <p14:sldId id="297"/>
            <p14:sldId id="341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  <p14:sldId id="342"/>
          </p14:sldIdLst>
        </p14:section>
        <p14:section name="Ajakan Nampi Komuni" id="{71434DFB-752E-440D-9FF6-1C93D4D50CAF}">
          <p14:sldIdLst>
            <p14:sldId id="301"/>
            <p14:sldId id="302"/>
            <p14:sldId id="343"/>
          </p14:sldIdLst>
        </p14:section>
        <p14:section name="Lagu Komuni" id="{2DC4E1DB-0101-4A97-8B31-6EE64EAEDF49}">
          <p14:sldIdLst>
            <p14:sldId id="258"/>
            <p14:sldId id="330"/>
            <p14:sldId id="331"/>
            <p14:sldId id="344"/>
          </p14:sldIdLst>
        </p14:section>
        <p14:section name="Lagu Penutup" id="{A83CCB15-0A8B-4241-8E04-CC265001EA66}">
          <p14:sldIdLst>
            <p14:sldId id="264"/>
            <p14:sldId id="312"/>
            <p14:sldId id="332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2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075"/>
            <a:ext cx="12192000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GUSTI NU MAHA AGUNG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7849"/>
            <a:ext cx="12192000" cy="37029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Maha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Agung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Mugia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kersa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ningali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sumujud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sumembah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0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2460692"/>
            <a:ext cx="10098157" cy="2914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--- KONFIRMASI A DEDI YAH. Thanks ---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Pangaosan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tina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….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1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231706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58" y="1971750"/>
            <a:ext cx="10499683" cy="4110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Sami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madep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hormat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bakti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Kalih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kawening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ati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Hing Jeng Rama anu Mulya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Roh Suci,  Gareja 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6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8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2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67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06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64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 fontScale="90000"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6" y="241807"/>
            <a:ext cx="11899847" cy="14005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DUH GUSTI NU MAHA AGUNG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6" y="1801363"/>
            <a:ext cx="12045925" cy="43608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Maha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Agung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dipujaku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para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sadaya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Abdi-</a:t>
            </a: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kalintang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pisan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percanten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5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75" y="1443554"/>
            <a:ext cx="12045925" cy="43608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Putra  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Allah nu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Nunggal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BE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Nu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parantos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ikhlas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ngorban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keun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salira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3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75" y="1443554"/>
            <a:ext cx="12045925" cy="43608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Kanggo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nebus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dosa </a:t>
            </a:r>
            <a:endParaRPr lang="fr-BE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BE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umatNa</a:t>
            </a:r>
            <a:r>
              <a:rPr lang="fr-BE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dunya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Abdi-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ngucap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sukur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Kana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karelaan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Gusti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30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9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</a:t>
            </a:r>
            <a:r>
              <a:rPr lang="en-US" sz="66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US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SADAYANA </a:t>
            </a:r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05001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Abdi-</a:t>
            </a: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abdi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sadayana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     </a:t>
            </a:r>
          </a:p>
          <a:p>
            <a:pPr marL="0" indent="0" algn="ctr">
              <a:buNone/>
            </a:pPr>
            <a:r>
              <a:rPr lang="fr-BE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Ngahaturkeun</a:t>
            </a:r>
            <a:r>
              <a:rPr lang="fr-BE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sembah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nuhun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fr-BE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langkung-langkung</a:t>
            </a:r>
            <a:endParaRPr lang="en-US" sz="199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473767"/>
            <a:ext cx="12046226" cy="61788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Korban</a:t>
            </a:r>
            <a:r>
              <a:rPr lang="fr-BE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misa tos </a:t>
            </a:r>
            <a:r>
              <a:rPr lang="fr-BE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lekasan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Mangga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mulih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sareng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nyandak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kabagjaan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473767"/>
            <a:ext cx="12046226" cy="61788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Disarengan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Rahmat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tur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cinta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asih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Kanggo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sasama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bangsa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Anu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aya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nu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hirup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endParaRPr lang="en-US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hurip</a:t>
            </a:r>
            <a:r>
              <a:rPr lang="en-US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dunya</a:t>
            </a:r>
            <a:endParaRPr lang="en-US" sz="5400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68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1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9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391</TotalTime>
  <Words>795</Words>
  <Application>Microsoft Office PowerPoint</Application>
  <PresentationFormat>Widescreen</PresentationFormat>
  <Paragraphs>150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Black</vt:lpstr>
      <vt:lpstr>Calibri</vt:lpstr>
      <vt:lpstr>Century Gothic</vt:lpstr>
      <vt:lpstr>Times New Roman</vt:lpstr>
      <vt:lpstr>Mesh</vt:lpstr>
      <vt:lpstr>Misa Minggu Biasa XXXI </vt:lpstr>
      <vt:lpstr>.: DUH GUSTI NU MAHA AGUNG :.</vt:lpstr>
      <vt:lpstr>PowerPoint Presentation</vt:lpstr>
      <vt:lpstr>Misa Minggu Biasa XXXI </vt:lpstr>
      <vt:lpstr>Laku Tobat</vt:lpstr>
      <vt:lpstr>PowerPoint Presentation</vt:lpstr>
      <vt:lpstr>PowerPoint Presentation</vt:lpstr>
      <vt:lpstr>PowerPoint Presentation</vt:lpstr>
      <vt:lpstr>PowerPoint Presentation</vt:lpstr>
      <vt:lpstr>Misa Minggu Biasa XXXI 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Minggu Biasa XXXI </vt:lpstr>
      <vt:lpstr>Selah </vt:lpstr>
      <vt:lpstr>INJIL </vt:lpstr>
      <vt:lpstr>INJIL </vt:lpstr>
      <vt:lpstr>Misa Minggu Biasa XXXI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Minggu Biasa XXXI </vt:lpstr>
      <vt:lpstr>Sasayagian Babakti</vt:lpstr>
      <vt:lpstr>PowerPoint Presentation</vt:lpstr>
      <vt:lpstr>PowerPoint Presentation</vt:lpstr>
      <vt:lpstr>Misa Minggu Biasa XXXI </vt:lpstr>
      <vt:lpstr>Pangajajap Prefasi</vt:lpstr>
      <vt:lpstr>Pangajajap Prefasi</vt:lpstr>
      <vt:lpstr>PowerPoint Presentation</vt:lpstr>
      <vt:lpstr>Misa Minggu Biasa XXXI </vt:lpstr>
      <vt:lpstr>Suci - Suci</vt:lpstr>
      <vt:lpstr>PowerPoint Presentation</vt:lpstr>
      <vt:lpstr>Misa Minggu Biasa XXXI </vt:lpstr>
      <vt:lpstr>Sateuacan Komuni</vt:lpstr>
      <vt:lpstr>Misa Minggu Biasa XXXI </vt:lpstr>
      <vt:lpstr>Anak Domba Allah</vt:lpstr>
      <vt:lpstr>PowerPoint Presentation</vt:lpstr>
      <vt:lpstr>PowerPoint Presentation</vt:lpstr>
      <vt:lpstr>Misa Minggu Biasa XXXI </vt:lpstr>
      <vt:lpstr>Ajakan Nampi Komuni</vt:lpstr>
      <vt:lpstr>PowerPoint Presentation</vt:lpstr>
      <vt:lpstr>Misa Minggu Biasa XXXI </vt:lpstr>
      <vt:lpstr>.: DUH GUSTI NU MAHA AGUNG :.</vt:lpstr>
      <vt:lpstr>PowerPoint Presentation</vt:lpstr>
      <vt:lpstr>PowerPoint Presentation</vt:lpstr>
      <vt:lpstr>Misa Minggu Biasa XXXI </vt:lpstr>
      <vt:lpstr>.: ABDI ABDI SADAYANA :.</vt:lpstr>
      <vt:lpstr>PowerPoint Presentation</vt:lpstr>
      <vt:lpstr>PowerPoint Presentation</vt:lpstr>
      <vt:lpstr>Misa Minggu Biasa XXXI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60</cp:revision>
  <dcterms:created xsi:type="dcterms:W3CDTF">2020-10-08T09:29:09Z</dcterms:created>
  <dcterms:modified xsi:type="dcterms:W3CDTF">2020-10-31T01:38:54Z</dcterms:modified>
</cp:coreProperties>
</file>