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88" r:id="rId3"/>
    <p:sldId id="330" r:id="rId4"/>
    <p:sldId id="331" r:id="rId5"/>
    <p:sldId id="33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329" r:id="rId16"/>
    <p:sldId id="266" r:id="rId17"/>
    <p:sldId id="267" r:id="rId18"/>
    <p:sldId id="328" r:id="rId19"/>
    <p:sldId id="268" r:id="rId20"/>
    <p:sldId id="269" r:id="rId21"/>
    <p:sldId id="270" r:id="rId22"/>
    <p:sldId id="271" r:id="rId23"/>
    <p:sldId id="272" r:id="rId24"/>
    <p:sldId id="273" r:id="rId25"/>
    <p:sldId id="318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91" r:id="rId41"/>
    <p:sldId id="333" r:id="rId42"/>
    <p:sldId id="334" r:id="rId43"/>
    <p:sldId id="335" r:id="rId44"/>
    <p:sldId id="336" r:id="rId45"/>
    <p:sldId id="296" r:id="rId46"/>
    <p:sldId id="337" r:id="rId47"/>
    <p:sldId id="338" r:id="rId48"/>
    <p:sldId id="339" r:id="rId49"/>
    <p:sldId id="340" r:id="rId50"/>
    <p:sldId id="34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30"/>
            <p14:sldId id="331"/>
            <p14:sldId id="332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2FF3FDF9-5C92-42A9-8B51-A097EED31A96}">
          <p14:sldIdLst>
            <p14:sldId id="291"/>
            <p14:sldId id="333"/>
            <p14:sldId id="334"/>
            <p14:sldId id="335"/>
            <p14:sldId id="336"/>
          </p14:sldIdLst>
        </p14:section>
        <p14:section name="Lagu Penutup" id="{517B9729-9A07-4CC9-AA9C-A9DA91C15A88}">
          <p14:sldIdLst>
            <p14:sldId id="296"/>
            <p14:sldId id="337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745" y="433324"/>
            <a:ext cx="6885399" cy="4032659"/>
          </a:xfrm>
        </p:spPr>
        <p:txBody>
          <a:bodyPr>
            <a:normAutofit fontScale="90000"/>
          </a:bodyPr>
          <a:lstStyle/>
          <a:p>
            <a:pPr algn="ctr"/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Arwah</a:t>
            </a:r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endParaRPr lang="en-US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94371"/>
            <a:ext cx="11807688" cy="1400530"/>
          </a:xfrm>
        </p:spPr>
        <p:txBody>
          <a:bodyPr>
            <a:noAutofit/>
          </a:bodyPr>
          <a:lstStyle/>
          <a:p>
            <a:pPr algn="ctr"/>
            <a:r>
              <a:rPr lang="en-ID" sz="4800" b="1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id-ID" sz="48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Yesus, </a:t>
            </a:r>
            <a:r>
              <a:rPr lang="id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Jurus’lamat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id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Kami 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48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820921"/>
            <a:ext cx="11635408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Juru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s'lamat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kami,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atas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maut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menang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. </a:t>
            </a:r>
            <a:endParaRPr lang="en-US" sz="54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Perhatikanlah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endParaRPr lang="en-US" sz="5400" b="1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cap="none" dirty="0" err="1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6000" cap="none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6000" cap="none" dirty="0" err="1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endParaRPr lang="en-US" sz="60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--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Konfirmasi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Dedi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--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6" y="318052"/>
            <a:ext cx="11635408" cy="62682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mengikut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wafat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-Mu. </a:t>
            </a:r>
            <a:endParaRPr lang="en-US" sz="54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dengarkanlah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seruan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-Mu.</a:t>
            </a:r>
            <a:endParaRPr lang="en-US" sz="5400" b="1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2039315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6900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6" y="318052"/>
            <a:ext cx="11635408" cy="62682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Dikau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Sang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Penghibur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bagi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orang yang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sedih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. </a:t>
            </a:r>
            <a:endParaRPr lang="en-US" sz="54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Lipurlah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hati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-Mu</a:t>
            </a:r>
            <a:endParaRPr lang="en-US" sz="5400" b="1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2BF8479-39E5-40B9-864C-5C90F4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303"/>
            <a:ext cx="12191999" cy="1828799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BIJI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766" y="2470465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Jika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biji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tidak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mati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tetap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tinggal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biji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Namun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bila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ia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musnah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ID" sz="54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berbuah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berlimpah-limpah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12" y="152784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Ulangan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767" y="1834360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suatu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ketika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kaki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murid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dibasuhNya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hina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dina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tanpa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mahkota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1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767" y="1834360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sahabat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sejati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demi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kita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mati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Hidup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jadi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arti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mengabdi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2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767" y="1834360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Seperti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roti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dikunyah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menguatkan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badan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lemah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Seperti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humus di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menyubur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sawah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3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767" y="1834360"/>
            <a:ext cx="121920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Siapa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hilang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nyawa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algn="ctr"/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mendapatnya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Siapa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terkecil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jadi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terbesar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4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TUHAN,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Berikanlah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85629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berikanlah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istirahat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abadi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tenang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bagi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yang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wafat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6" y="143222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Beri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pengampunan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segala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dosanya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kar'na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maha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murah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kasihMu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Allah.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6" y="1432223"/>
            <a:ext cx="11714923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Kami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berimankan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Sabda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Putra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kebangkitan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kehidupan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. </a:t>
            </a:r>
            <a:endParaRPr lang="en-US" sz="54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6" y="1432223"/>
            <a:ext cx="11714923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Barang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siapalah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percaya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Daku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ia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akan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hidup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untuk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slamanya</a:t>
            </a:r>
            <a:endParaRPr lang="en-US" sz="54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6" y="1432223"/>
            <a:ext cx="11714923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Kami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menatikan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saat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itu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maut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akan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lenyap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diganti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hidup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. </a:t>
            </a:r>
            <a:endParaRPr lang="en-US" sz="54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6" y="318052"/>
            <a:ext cx="11635408" cy="62682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teguhkan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imannya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. </a:t>
            </a:r>
            <a:endParaRPr lang="en-US" sz="54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Yesus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dengarkanlah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seruan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umat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-Mu.</a:t>
            </a:r>
            <a:endParaRPr lang="en-US" sz="54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6" y="1432223"/>
            <a:ext cx="11714923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Smoga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kami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kelak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memandang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wajahMu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disinari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terang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dalam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rumahMu</a:t>
            </a:r>
            <a:endParaRPr lang="en-US" sz="5400" b="1" dirty="0"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409</TotalTime>
  <Words>653</Words>
  <Application>Microsoft Office PowerPoint</Application>
  <PresentationFormat>Widescreen</PresentationFormat>
  <Paragraphs>192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Arial Black</vt:lpstr>
      <vt:lpstr>Calibri</vt:lpstr>
      <vt:lpstr>Century Gothic</vt:lpstr>
      <vt:lpstr>Mesh</vt:lpstr>
      <vt:lpstr>Misa  Arwah </vt:lpstr>
      <vt:lpstr>.: Yesus, Jurus’lamat Kami  :.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Mazmur tanggapan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 BIJI :.</vt:lpstr>
      <vt:lpstr>PowerPoint Presentation</vt:lpstr>
      <vt:lpstr>PowerPoint Presentation</vt:lpstr>
      <vt:lpstr>PowerPoint Presentation</vt:lpstr>
      <vt:lpstr>PowerPoint Presentation</vt:lpstr>
      <vt:lpstr>.: TUHAN, Berikanlah :.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105</cp:revision>
  <dcterms:created xsi:type="dcterms:W3CDTF">2020-10-09T04:32:44Z</dcterms:created>
  <dcterms:modified xsi:type="dcterms:W3CDTF">2020-10-31T02:53:14Z</dcterms:modified>
</cp:coreProperties>
</file>